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Lst>
  <p:notesMasterIdLst>
    <p:notesMasterId r:id="rId20"/>
  </p:notesMasterIdLst>
  <p:sldIdLst>
    <p:sldId id="2007578972" r:id="rId3"/>
    <p:sldId id="2007579007" r:id="rId4"/>
    <p:sldId id="2007579008" r:id="rId5"/>
    <p:sldId id="2007579013" r:id="rId6"/>
    <p:sldId id="2007579039" r:id="rId7"/>
    <p:sldId id="2007579018" r:id="rId8"/>
    <p:sldId id="2007579014" r:id="rId9"/>
    <p:sldId id="2007579019" r:id="rId10"/>
    <p:sldId id="2007579040" r:id="rId11"/>
    <p:sldId id="2007579031" r:id="rId12"/>
    <p:sldId id="2007579042" r:id="rId13"/>
    <p:sldId id="2007579034" r:id="rId14"/>
    <p:sldId id="2007579041" r:id="rId15"/>
    <p:sldId id="2007579027" r:id="rId16"/>
    <p:sldId id="2007579029" r:id="rId17"/>
    <p:sldId id="2007579035" r:id="rId18"/>
    <p:sldId id="2007579038"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651" autoAdjust="0"/>
    <p:restoredTop sz="94660"/>
  </p:normalViewPr>
  <p:slideViewPr>
    <p:cSldViewPr snapToGrid="0">
      <p:cViewPr varScale="1">
        <p:scale>
          <a:sx n="69" d="100"/>
          <a:sy n="69" d="100"/>
        </p:scale>
        <p:origin x="-918" y="-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3C7F530-239A-4CE6-9BDE-29E8C6CDA414}" type="datetimeFigureOut">
              <a:rPr lang="en-US" smtClean="0"/>
              <a:t>9/5/2024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77D548-7FD3-45FF-82E4-877147834352}" type="slidenum">
              <a:rPr lang="en-US" smtClean="0"/>
              <a:t>‹#›</a:t>
            </a:fld>
            <a:endParaRPr lang="en-US"/>
          </a:p>
        </p:txBody>
      </p:sp>
    </p:spTree>
    <p:extLst>
      <p:ext uri="{BB962C8B-B14F-4D97-AF65-F5344CB8AC3E}">
        <p14:creationId xmlns:p14="http://schemas.microsoft.com/office/powerpoint/2010/main" val="8731858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DE018F-2161-4616-8832-207436F4626F}" type="slidenum">
              <a:rPr kumimoji="0" lang="en-SG"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SG"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905711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98ADDD-03EA-4178-9885-A013B02109B4}" type="slidenum">
              <a:rPr kumimoji="0" lang="zh-CN" altLang="en-US" sz="1200" b="0" i="0" u="none" strike="noStrike" kern="1200" cap="none" spc="0" normalizeH="0" baseline="0" noProof="0" smtClean="0">
                <a:ln>
                  <a:noFill/>
                </a:ln>
                <a:solidFill>
                  <a:prstClr val="black"/>
                </a:solidFill>
                <a:effectLst/>
                <a:uLnTx/>
                <a:uFillTx/>
                <a:latin typeface="Calibri"/>
                <a:ea typeface="字魂95号-手刻宋" panose="00000500000000000000" pitchFamily="2" charset="-122"/>
                <a:cs typeface="Arial"/>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字魂95号-手刻宋" panose="00000500000000000000" pitchFamily="2" charset="-122"/>
              <a:cs typeface="Arial"/>
            </a:endParaRPr>
          </a:p>
        </p:txBody>
      </p:sp>
    </p:spTree>
    <p:extLst>
      <p:ext uri="{BB962C8B-B14F-4D97-AF65-F5344CB8AC3E}">
        <p14:creationId xmlns:p14="http://schemas.microsoft.com/office/powerpoint/2010/main" val="4922875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98ADDD-03EA-4178-9885-A013B02109B4}" type="slidenum">
              <a:rPr kumimoji="0" lang="zh-CN" altLang="en-US" sz="1200" b="0" i="0" u="none" strike="noStrike" kern="1200" cap="none" spc="0" normalizeH="0" baseline="0" noProof="0" smtClean="0">
                <a:ln>
                  <a:noFill/>
                </a:ln>
                <a:solidFill>
                  <a:prstClr val="black"/>
                </a:solidFill>
                <a:effectLst/>
                <a:uLnTx/>
                <a:uFillTx/>
                <a:latin typeface="Calibri"/>
                <a:ea typeface="字魂95号-手刻宋" panose="00000500000000000000" pitchFamily="2" charset="-122"/>
                <a:cs typeface="Arial"/>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字魂95号-手刻宋" panose="00000500000000000000" pitchFamily="2" charset="-122"/>
              <a:cs typeface="Arial"/>
            </a:endParaRPr>
          </a:p>
        </p:txBody>
      </p:sp>
    </p:spTree>
    <p:extLst>
      <p:ext uri="{BB962C8B-B14F-4D97-AF65-F5344CB8AC3E}">
        <p14:creationId xmlns:p14="http://schemas.microsoft.com/office/powerpoint/2010/main" val="35139538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98ADDD-03EA-4178-9885-A013B02109B4}" type="slidenum">
              <a:rPr kumimoji="0" lang="zh-CN" altLang="en-US" sz="1200" b="0" i="0" u="none" strike="noStrike" kern="1200" cap="none" spc="0" normalizeH="0" baseline="0" noProof="0" smtClean="0">
                <a:ln>
                  <a:noFill/>
                </a:ln>
                <a:solidFill>
                  <a:prstClr val="black"/>
                </a:solidFill>
                <a:effectLst/>
                <a:uLnTx/>
                <a:uFillTx/>
                <a:latin typeface="Calibri"/>
                <a:ea typeface="字魂95号-手刻宋" panose="00000500000000000000" pitchFamily="2" charset="-122"/>
                <a:cs typeface="Arial"/>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a:ea typeface="字魂95号-手刻宋" panose="00000500000000000000" pitchFamily="2" charset="-122"/>
              <a:cs typeface="Arial"/>
            </a:endParaRPr>
          </a:p>
        </p:txBody>
      </p:sp>
    </p:spTree>
    <p:extLst>
      <p:ext uri="{BB962C8B-B14F-4D97-AF65-F5344CB8AC3E}">
        <p14:creationId xmlns:p14="http://schemas.microsoft.com/office/powerpoint/2010/main" val="22255965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98ADDD-03EA-4178-9885-A013B02109B4}" type="slidenum">
              <a:rPr kumimoji="0" lang="zh-CN" altLang="en-US" sz="1200" b="0" i="0" u="none" strike="noStrike" kern="1200" cap="none" spc="0" normalizeH="0" baseline="0" noProof="0" smtClean="0">
                <a:ln>
                  <a:noFill/>
                </a:ln>
                <a:solidFill>
                  <a:prstClr val="black"/>
                </a:solidFill>
                <a:effectLst/>
                <a:uLnTx/>
                <a:uFillTx/>
                <a:latin typeface="Calibri"/>
                <a:ea typeface="字魂95号-手刻宋" panose="00000500000000000000" pitchFamily="2" charset="-122"/>
                <a:cs typeface="Arial"/>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a:ea typeface="字魂95号-手刻宋" panose="00000500000000000000" pitchFamily="2" charset="-122"/>
              <a:cs typeface="Arial"/>
            </a:endParaRPr>
          </a:p>
        </p:txBody>
      </p:sp>
    </p:spTree>
    <p:extLst>
      <p:ext uri="{BB962C8B-B14F-4D97-AF65-F5344CB8AC3E}">
        <p14:creationId xmlns:p14="http://schemas.microsoft.com/office/powerpoint/2010/main" val="21441931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98ADDD-03EA-4178-9885-A013B02109B4}" type="slidenum">
              <a:rPr kumimoji="0" lang="zh-CN" altLang="en-US" sz="1200" b="0" i="0" u="none" strike="noStrike" kern="1200" cap="none" spc="0" normalizeH="0" baseline="0" noProof="0" smtClean="0">
                <a:ln>
                  <a:noFill/>
                </a:ln>
                <a:solidFill>
                  <a:prstClr val="black"/>
                </a:solidFill>
                <a:effectLst/>
                <a:uLnTx/>
                <a:uFillTx/>
                <a:latin typeface="Calibri"/>
                <a:ea typeface="字魂95号-手刻宋" panose="00000500000000000000" pitchFamily="2" charset="-122"/>
                <a:cs typeface="Arial"/>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字魂95号-手刻宋" panose="00000500000000000000" pitchFamily="2" charset="-122"/>
              <a:cs typeface="Arial"/>
            </a:endParaRPr>
          </a:p>
        </p:txBody>
      </p:sp>
    </p:spTree>
    <p:extLst>
      <p:ext uri="{BB962C8B-B14F-4D97-AF65-F5344CB8AC3E}">
        <p14:creationId xmlns:p14="http://schemas.microsoft.com/office/powerpoint/2010/main" val="23189316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98ADDD-03EA-4178-9885-A013B02109B4}" type="slidenum">
              <a:rPr kumimoji="0" lang="zh-CN" altLang="en-US" sz="1200" b="0" i="0" u="none" strike="noStrike" kern="1200" cap="none" spc="0" normalizeH="0" baseline="0" noProof="0" smtClean="0">
                <a:ln>
                  <a:noFill/>
                </a:ln>
                <a:solidFill>
                  <a:prstClr val="black"/>
                </a:solidFill>
                <a:effectLst/>
                <a:uLnTx/>
                <a:uFillTx/>
                <a:latin typeface="Calibri"/>
                <a:ea typeface="字魂95号-手刻宋" panose="00000500000000000000" pitchFamily="2" charset="-122"/>
                <a:cs typeface="Arial"/>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a:ea typeface="字魂95号-手刻宋" panose="00000500000000000000" pitchFamily="2" charset="-122"/>
              <a:cs typeface="Arial"/>
            </a:endParaRPr>
          </a:p>
        </p:txBody>
      </p:sp>
    </p:spTree>
    <p:extLst>
      <p:ext uri="{BB962C8B-B14F-4D97-AF65-F5344CB8AC3E}">
        <p14:creationId xmlns:p14="http://schemas.microsoft.com/office/powerpoint/2010/main" val="40797035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98ADDD-03EA-4178-9885-A013B02109B4}" type="slidenum">
              <a:rPr kumimoji="0" lang="zh-CN" altLang="en-US" sz="1200" b="0" i="0" u="none" strike="noStrike" kern="1200" cap="none" spc="0" normalizeH="0" baseline="0" noProof="0" smtClean="0">
                <a:ln>
                  <a:noFill/>
                </a:ln>
                <a:solidFill>
                  <a:prstClr val="black"/>
                </a:solidFill>
                <a:effectLst/>
                <a:uLnTx/>
                <a:uFillTx/>
                <a:latin typeface="Calibri"/>
                <a:ea typeface="字魂95号-手刻宋" panose="00000500000000000000" pitchFamily="2" charset="-122"/>
                <a:cs typeface="Arial"/>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a:ea typeface="字魂95号-手刻宋" panose="00000500000000000000" pitchFamily="2" charset="-122"/>
              <a:cs typeface="Arial"/>
            </a:endParaRPr>
          </a:p>
        </p:txBody>
      </p:sp>
    </p:spTree>
    <p:extLst>
      <p:ext uri="{BB962C8B-B14F-4D97-AF65-F5344CB8AC3E}">
        <p14:creationId xmlns:p14="http://schemas.microsoft.com/office/powerpoint/2010/main" val="37300607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98ADDD-03EA-4178-9885-A013B02109B4}" type="slidenum">
              <a:rPr kumimoji="0" lang="zh-CN" altLang="en-US" sz="1200" b="0" i="0" u="none" strike="noStrike" kern="1200" cap="none" spc="0" normalizeH="0" baseline="0" noProof="0" smtClean="0">
                <a:ln>
                  <a:noFill/>
                </a:ln>
                <a:solidFill>
                  <a:prstClr val="black"/>
                </a:solidFill>
                <a:effectLst/>
                <a:uLnTx/>
                <a:uFillTx/>
                <a:latin typeface="Calibri"/>
                <a:ea typeface="字魂95号-手刻宋" panose="00000500000000000000" pitchFamily="2" charset="-122"/>
                <a:cs typeface="Arial"/>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a:ea typeface="字魂95号-手刻宋" panose="00000500000000000000" pitchFamily="2" charset="-122"/>
              <a:cs typeface="Arial"/>
            </a:endParaRPr>
          </a:p>
        </p:txBody>
      </p:sp>
    </p:spTree>
    <p:extLst>
      <p:ext uri="{BB962C8B-B14F-4D97-AF65-F5344CB8AC3E}">
        <p14:creationId xmlns:p14="http://schemas.microsoft.com/office/powerpoint/2010/main" val="14376248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98ADDD-03EA-4178-9885-A013B02109B4}" type="slidenum">
              <a:rPr kumimoji="0" lang="zh-CN" altLang="en-US" sz="1200" b="0" i="0" u="none" strike="noStrike" kern="1200" cap="none" spc="0" normalizeH="0" baseline="0" noProof="0" smtClean="0">
                <a:ln>
                  <a:noFill/>
                </a:ln>
                <a:solidFill>
                  <a:prstClr val="black"/>
                </a:solidFill>
                <a:effectLst/>
                <a:uLnTx/>
                <a:uFillTx/>
                <a:latin typeface="Calibri"/>
                <a:ea typeface="字魂95号-手刻宋" panose="00000500000000000000" pitchFamily="2" charset="-122"/>
                <a:cs typeface="Arial"/>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a:ea typeface="字魂95号-手刻宋" panose="00000500000000000000" pitchFamily="2" charset="-122"/>
              <a:cs typeface="Arial"/>
            </a:endParaRPr>
          </a:p>
        </p:txBody>
      </p:sp>
    </p:spTree>
    <p:extLst>
      <p:ext uri="{BB962C8B-B14F-4D97-AF65-F5344CB8AC3E}">
        <p14:creationId xmlns:p14="http://schemas.microsoft.com/office/powerpoint/2010/main" val="19634645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8DFB56-E61E-4D7E-BA26-A89D6BFDC6B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Arial"/>
              <a:sym typeface="Arial"/>
            </a:endParaRPr>
          </a:p>
        </p:txBody>
      </p:sp>
    </p:spTree>
    <p:extLst>
      <p:ext uri="{BB962C8B-B14F-4D97-AF65-F5344CB8AC3E}">
        <p14:creationId xmlns:p14="http://schemas.microsoft.com/office/powerpoint/2010/main" val="37675261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98ADDD-03EA-4178-9885-A013B02109B4}" type="slidenum">
              <a:rPr kumimoji="0" lang="zh-CN" altLang="en-US" sz="1200" b="0" i="0" u="none" strike="noStrike" kern="1200" cap="none" spc="0" normalizeH="0" baseline="0" noProof="0" smtClean="0">
                <a:ln>
                  <a:noFill/>
                </a:ln>
                <a:solidFill>
                  <a:prstClr val="black"/>
                </a:solidFill>
                <a:effectLst/>
                <a:uLnTx/>
                <a:uFillTx/>
                <a:latin typeface="Calibri"/>
                <a:ea typeface="字魂95号-手刻宋" panose="00000500000000000000" pitchFamily="2" charset="-122"/>
                <a:cs typeface="Arial"/>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字魂95号-手刻宋" panose="00000500000000000000" pitchFamily="2" charset="-122"/>
              <a:cs typeface="Arial"/>
            </a:endParaRPr>
          </a:p>
        </p:txBody>
      </p:sp>
    </p:spTree>
    <p:extLst>
      <p:ext uri="{BB962C8B-B14F-4D97-AF65-F5344CB8AC3E}">
        <p14:creationId xmlns:p14="http://schemas.microsoft.com/office/powerpoint/2010/main" val="34065383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8DFB56-E61E-4D7E-BA26-A89D6BFDC6B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Arial"/>
              <a:sym typeface="Arial"/>
            </a:endParaRPr>
          </a:p>
        </p:txBody>
      </p:sp>
    </p:spTree>
    <p:extLst>
      <p:ext uri="{BB962C8B-B14F-4D97-AF65-F5344CB8AC3E}">
        <p14:creationId xmlns:p14="http://schemas.microsoft.com/office/powerpoint/2010/main" val="165430718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6.png"/><Relationship Id="rId7"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7.png"/><Relationship Id="rId9" Type="http://schemas.openxmlformats.org/officeDocument/2006/relationships/image" Target="../media/image13.png"/></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3.png"/><Relationship Id="rId7"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2.xml"/><Relationship Id="rId6" Type="http://schemas.openxmlformats.org/officeDocument/2006/relationships/image" Target="../media/image11.png"/><Relationship Id="rId11" Type="http://schemas.openxmlformats.org/officeDocument/2006/relationships/image" Target="../media/image17.png"/><Relationship Id="rId5" Type="http://schemas.openxmlformats.org/officeDocument/2006/relationships/image" Target="../media/image10.png"/><Relationship Id="rId10" Type="http://schemas.openxmlformats.org/officeDocument/2006/relationships/image" Target="../media/image7.png"/><Relationship Id="rId4" Type="http://schemas.openxmlformats.org/officeDocument/2006/relationships/image" Target="../media/image8.png"/><Relationship Id="rId9" Type="http://schemas.openxmlformats.org/officeDocument/2006/relationships/image" Target="../media/image6.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8.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16.png"/><Relationship Id="rId4" Type="http://schemas.openxmlformats.org/officeDocument/2006/relationships/image" Target="../media/image12.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3.png"/><Relationship Id="rId7" Type="http://schemas.openxmlformats.org/officeDocument/2006/relationships/image" Target="../media/image15.png"/><Relationship Id="rId12"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Master" Target="../slideMasters/slideMaster2.xml"/><Relationship Id="rId6" Type="http://schemas.openxmlformats.org/officeDocument/2006/relationships/image" Target="../media/image11.png"/><Relationship Id="rId11" Type="http://schemas.openxmlformats.org/officeDocument/2006/relationships/image" Target="../media/image7.png"/><Relationship Id="rId5" Type="http://schemas.openxmlformats.org/officeDocument/2006/relationships/image" Target="../media/image10.png"/><Relationship Id="rId10" Type="http://schemas.openxmlformats.org/officeDocument/2006/relationships/image" Target="../media/image12.png"/><Relationship Id="rId4" Type="http://schemas.openxmlformats.org/officeDocument/2006/relationships/image" Target="../media/image8.png"/><Relationship Id="rId9" Type="http://schemas.openxmlformats.org/officeDocument/2006/relationships/image" Target="../media/image6.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15.png"/><Relationship Id="rId4" Type="http://schemas.openxmlformats.org/officeDocument/2006/relationships/image" Target="../media/image11.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2E3A4370-0111-52D5-B54C-8D3BDA9A6878}"/>
              </a:ext>
            </a:extLst>
          </p:cNvPr>
          <p:cNvPicPr>
            <a:picLocks noChangeAspect="1"/>
          </p:cNvPicPr>
          <p:nvPr userDrawn="1"/>
        </p:nvPicPr>
        <p:blipFill>
          <a:blip r:embed="rId2">
            <a:extLst>
              <a:ext uri="{28A0092B-C50C-407E-A947-70E740481C1C}">
                <a14:useLocalDpi xmlns:a14="http://schemas.microsoft.com/office/drawing/2010/main" val="0"/>
              </a:ext>
            </a:extLst>
          </a:blip>
          <a:srcRect l="11697" r="3967"/>
          <a:stretch>
            <a:fillRect/>
          </a:stretch>
        </p:blipFill>
        <p:spPr>
          <a:xfrm rot="5400000">
            <a:off x="2666999" y="-2667001"/>
            <a:ext cx="6858002" cy="12192004"/>
          </a:xfrm>
          <a:prstGeom prst="rect">
            <a:avLst/>
          </a:prstGeom>
        </p:spPr>
      </p:pic>
    </p:spTree>
    <p:extLst>
      <p:ext uri="{BB962C8B-B14F-4D97-AF65-F5344CB8AC3E}">
        <p14:creationId xmlns:p14="http://schemas.microsoft.com/office/powerpoint/2010/main" val="15015583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98BDD9B-D2D9-63D4-5227-ECCB83C5ADFD}"/>
              </a:ext>
            </a:extLst>
          </p:cNvPr>
          <p:cNvSpPr>
            <a:spLocks noGrp="1"/>
          </p:cNvSpPr>
          <p:nvPr>
            <p:ph type="title"/>
          </p:nvPr>
        </p:nvSpPr>
        <p:spPr>
          <a:xfrm>
            <a:off x="838200" y="365125"/>
            <a:ext cx="10515600" cy="1325563"/>
          </a:xfrm>
          <a:prstGeom prst="rect">
            <a:avLst/>
          </a:prstGeom>
        </p:spPr>
        <p:txBody>
          <a:bodyPr>
            <a:normAutofit/>
          </a:bodyPr>
          <a:lstStyle/>
          <a:p>
            <a:r>
              <a:rPr lang="en-US" altLang="en-US"/>
              <a:t>Click here to edit master header styles</a:t>
            </a:r>
          </a:p>
        </p:txBody>
      </p:sp>
      <p:sp>
        <p:nvSpPr>
          <p:cNvPr id="3" name="竖排文字占位符 2">
            <a:extLst>
              <a:ext uri="{FF2B5EF4-FFF2-40B4-BE49-F238E27FC236}">
                <a16:creationId xmlns:a16="http://schemas.microsoft.com/office/drawing/2014/main" xmlns="" id="{2ADC97FC-AFEC-4B14-E5ED-5DC55E01AB03}"/>
              </a:ext>
            </a:extLst>
          </p:cNvPr>
          <p:cNvSpPr>
            <a:spLocks noGrp="1"/>
          </p:cNvSpPr>
          <p:nvPr>
            <p:ph type="body" orient="vert" idx="1"/>
          </p:nvPr>
        </p:nvSpPr>
        <p:spPr>
          <a:xfrm>
            <a:off x="838200" y="1825625"/>
            <a:ext cx="10515600" cy="4351338"/>
          </a:xfrm>
          <a:prstGeom prst="rect">
            <a:avLst/>
          </a:prstGeom>
        </p:spPr>
        <p:txBody>
          <a:bodyPr vert="vert">
            <a:normAutofit/>
          </a:bodyPr>
          <a:lstStyle/>
          <a:p>
            <a:pPr lvl="0"/>
            <a:r>
              <a:rPr lang="en-US" altLang="en-US"/>
              <a:t>Click here to edit master text styles</a:t>
            </a:r>
          </a:p>
          <a:p>
            <a:pPr lvl="1"/>
            <a:r>
              <a:rPr lang="en-US" altLang="en-US"/>
              <a:t>Secondary</a:t>
            </a:r>
          </a:p>
          <a:p>
            <a:pPr lvl="2"/>
            <a:r>
              <a:rPr lang="en-US" altLang="en-US"/>
              <a:t>Level three</a:t>
            </a:r>
          </a:p>
          <a:p>
            <a:pPr lvl="3"/>
            <a:r>
              <a:rPr lang="en-US" altLang="en-US"/>
              <a:t>Level 4</a:t>
            </a:r>
          </a:p>
          <a:p>
            <a:pPr lvl="4"/>
            <a:r>
              <a:rPr lang="en-US" altLang="en-US"/>
              <a:t>Fifth grade</a:t>
            </a:r>
          </a:p>
        </p:txBody>
      </p:sp>
      <p:sp>
        <p:nvSpPr>
          <p:cNvPr id="4" name="日期占位符 3">
            <a:extLst>
              <a:ext uri="{FF2B5EF4-FFF2-40B4-BE49-F238E27FC236}">
                <a16:creationId xmlns:a16="http://schemas.microsoft.com/office/drawing/2014/main" xmlns="" id="{38F3C9D0-9DEA-28CB-8889-F83A3A67B7DC}"/>
              </a:ext>
            </a:extLst>
          </p:cNvPr>
          <p:cNvSpPr>
            <a:spLocks noGrp="1"/>
          </p:cNvSpPr>
          <p:nvPr>
            <p:ph type="dt" sz="half" idx="10"/>
          </p:nvPr>
        </p:nvSpPr>
        <p:spPr>
          <a:xfrm>
            <a:off x="838200" y="6356350"/>
            <a:ext cx="2743200" cy="365125"/>
          </a:xfrm>
          <a:prstGeom prst="rect">
            <a:avLst/>
          </a:prstGeom>
        </p:spPr>
        <p:txBody>
          <a:bodyPr>
            <a:normAutofit/>
          </a:bodyPr>
          <a:lstStyle/>
          <a:p>
            <a:fld id="{520A4DD8-1AAB-405A-BA15-41B87F69AC99}" type="datetimeFigureOut">
              <a:rPr lang="en-US" altLang="en-US" sz="1700" smtClean="0"/>
              <a:t>9/5/2024</a:t>
            </a:fld>
            <a:endParaRPr lang="zh-CN" altLang="en-US"/>
          </a:p>
        </p:txBody>
      </p:sp>
      <p:sp>
        <p:nvSpPr>
          <p:cNvPr id="5" name="页脚占位符 4">
            <a:extLst>
              <a:ext uri="{FF2B5EF4-FFF2-40B4-BE49-F238E27FC236}">
                <a16:creationId xmlns:a16="http://schemas.microsoft.com/office/drawing/2014/main" xmlns="" id="{CCF9DCC7-5073-28F0-951C-DD4CE28E303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D237F5DE-49E6-3C1F-D8D6-115CFBC3F399}"/>
              </a:ext>
            </a:extLst>
          </p:cNvPr>
          <p:cNvSpPr>
            <a:spLocks noGrp="1"/>
          </p:cNvSpPr>
          <p:nvPr>
            <p:ph type="sldNum" sz="quarter" idx="12"/>
          </p:nvPr>
        </p:nvSpPr>
        <p:spPr>
          <a:xfrm>
            <a:off x="8610600" y="6356350"/>
            <a:ext cx="2743200" cy="365125"/>
          </a:xfrm>
          <a:prstGeom prst="rect">
            <a:avLst/>
          </a:prstGeom>
        </p:spPr>
        <p:txBody>
          <a:bodyPr>
            <a:normAutofit lnSpcReduction="20000"/>
          </a:bodyPr>
          <a:lstStyle/>
          <a:p>
            <a:fld id="{E41598BC-8A7A-43C7-91BB-27326E17CD95}" type="slidenum">
              <a:rPr lang="en-US" altLang="en-US" smtClean="0"/>
              <a:t>‹#›</a:t>
            </a:fld>
            <a:endParaRPr lang="zh-CN" altLang="en-US"/>
          </a:p>
        </p:txBody>
      </p:sp>
    </p:spTree>
    <p:extLst>
      <p:ext uri="{BB962C8B-B14F-4D97-AF65-F5344CB8AC3E}">
        <p14:creationId xmlns:p14="http://schemas.microsoft.com/office/powerpoint/2010/main" val="42432249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FA9031FA-88C6-8AF8-F5E7-A2D5AC544F82}"/>
              </a:ext>
            </a:extLst>
          </p:cNvPr>
          <p:cNvSpPr>
            <a:spLocks noGrp="1"/>
          </p:cNvSpPr>
          <p:nvPr>
            <p:ph type="title" orient="vert"/>
          </p:nvPr>
        </p:nvSpPr>
        <p:spPr>
          <a:xfrm>
            <a:off x="8724900" y="365125"/>
            <a:ext cx="2628900" cy="5811838"/>
          </a:xfrm>
          <a:prstGeom prst="rect">
            <a:avLst/>
          </a:prstGeom>
        </p:spPr>
        <p:txBody>
          <a:bodyPr vert="vert">
            <a:normAutofit/>
          </a:bodyPr>
          <a:lstStyle/>
          <a:p>
            <a:r>
              <a:rPr lang="en-US" altLang="en-US"/>
              <a:t>Click here to edit master header styles</a:t>
            </a:r>
          </a:p>
        </p:txBody>
      </p:sp>
      <p:sp>
        <p:nvSpPr>
          <p:cNvPr id="3" name="竖排文字占位符 2">
            <a:extLst>
              <a:ext uri="{FF2B5EF4-FFF2-40B4-BE49-F238E27FC236}">
                <a16:creationId xmlns:a16="http://schemas.microsoft.com/office/drawing/2014/main" xmlns="" id="{659D35D3-C5B7-A4E2-7340-84EEEE4A65A2}"/>
              </a:ext>
            </a:extLst>
          </p:cNvPr>
          <p:cNvSpPr>
            <a:spLocks noGrp="1"/>
          </p:cNvSpPr>
          <p:nvPr>
            <p:ph type="body" orient="vert" idx="1"/>
          </p:nvPr>
        </p:nvSpPr>
        <p:spPr>
          <a:xfrm>
            <a:off x="838200" y="365125"/>
            <a:ext cx="7734300" cy="5811838"/>
          </a:xfrm>
          <a:prstGeom prst="rect">
            <a:avLst/>
          </a:prstGeom>
        </p:spPr>
        <p:txBody>
          <a:bodyPr vert="vert">
            <a:normAutofit/>
          </a:bodyPr>
          <a:lstStyle/>
          <a:p>
            <a:pPr lvl="0"/>
            <a:r>
              <a:rPr lang="en-US" altLang="en-US"/>
              <a:t>Click here to edit master</a:t>
            </a:r>
          </a:p>
          <a:p>
            <a:pPr lvl="1"/>
            <a:r>
              <a:rPr lang="en-US" altLang="en-US"/>
              <a:t>Secondary</a:t>
            </a:r>
          </a:p>
          <a:p>
            <a:pPr lvl="2"/>
            <a:r>
              <a:rPr lang="en-US" altLang="en-US"/>
              <a:t>Level three</a:t>
            </a:r>
          </a:p>
          <a:p>
            <a:pPr lvl="3"/>
            <a:r>
              <a:rPr lang="en-US" altLang="en-US"/>
              <a:t>Level 4</a:t>
            </a:r>
          </a:p>
          <a:p>
            <a:pPr lvl="4"/>
            <a:r>
              <a:rPr lang="en-US" altLang="en-US"/>
              <a:t>Fifth grade</a:t>
            </a:r>
          </a:p>
        </p:txBody>
      </p:sp>
      <p:sp>
        <p:nvSpPr>
          <p:cNvPr id="4" name="日期占位符 3">
            <a:extLst>
              <a:ext uri="{FF2B5EF4-FFF2-40B4-BE49-F238E27FC236}">
                <a16:creationId xmlns:a16="http://schemas.microsoft.com/office/drawing/2014/main" xmlns="" id="{07D0FF0B-F8C8-CF43-4489-9AC383F58344}"/>
              </a:ext>
            </a:extLst>
          </p:cNvPr>
          <p:cNvSpPr>
            <a:spLocks noGrp="1"/>
          </p:cNvSpPr>
          <p:nvPr>
            <p:ph type="dt" sz="half" idx="10"/>
          </p:nvPr>
        </p:nvSpPr>
        <p:spPr>
          <a:xfrm>
            <a:off x="838200" y="6356350"/>
            <a:ext cx="2743200" cy="365125"/>
          </a:xfrm>
          <a:prstGeom prst="rect">
            <a:avLst/>
          </a:prstGeom>
        </p:spPr>
        <p:txBody>
          <a:bodyPr>
            <a:normAutofit/>
          </a:bodyPr>
          <a:lstStyle/>
          <a:p>
            <a:fld id="{520A4DD8-1AAB-405A-BA15-41B87F69AC99}" type="datetimeFigureOut">
              <a:rPr lang="en-US" altLang="en-US" sz="1700" smtClean="0"/>
              <a:t>9/5/2024</a:t>
            </a:fld>
            <a:endParaRPr lang="zh-CN" altLang="en-US"/>
          </a:p>
        </p:txBody>
      </p:sp>
      <p:sp>
        <p:nvSpPr>
          <p:cNvPr id="5" name="页脚占位符 4">
            <a:extLst>
              <a:ext uri="{FF2B5EF4-FFF2-40B4-BE49-F238E27FC236}">
                <a16:creationId xmlns:a16="http://schemas.microsoft.com/office/drawing/2014/main" xmlns="" id="{1E02A7F8-F9F7-1738-ADC0-2307A601184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311870B6-C318-C88C-1167-2E5578D509FB}"/>
              </a:ext>
            </a:extLst>
          </p:cNvPr>
          <p:cNvSpPr>
            <a:spLocks noGrp="1"/>
          </p:cNvSpPr>
          <p:nvPr>
            <p:ph type="sldNum" sz="quarter" idx="12"/>
          </p:nvPr>
        </p:nvSpPr>
        <p:spPr>
          <a:xfrm>
            <a:off x="8610600" y="6356350"/>
            <a:ext cx="2743200" cy="365125"/>
          </a:xfrm>
          <a:prstGeom prst="rect">
            <a:avLst/>
          </a:prstGeom>
        </p:spPr>
        <p:txBody>
          <a:bodyPr>
            <a:normAutofit lnSpcReduction="20000"/>
          </a:bodyPr>
          <a:lstStyle/>
          <a:p>
            <a:fld id="{E41598BC-8A7A-43C7-91BB-27326E17CD95}" type="slidenum">
              <a:rPr lang="en-US" altLang="en-US" smtClean="0"/>
              <a:t>‹#›</a:t>
            </a:fld>
            <a:endParaRPr lang="zh-CN" altLang="en-US"/>
          </a:p>
        </p:txBody>
      </p:sp>
    </p:spTree>
    <p:extLst>
      <p:ext uri="{BB962C8B-B14F-4D97-AF65-F5344CB8AC3E}">
        <p14:creationId xmlns:p14="http://schemas.microsoft.com/office/powerpoint/2010/main" val="31018548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48B65597-17C7-24FF-7788-10A407F6EF34}"/>
              </a:ext>
            </a:extLst>
          </p:cNvPr>
          <p:cNvSpPr>
            <a:spLocks noGrp="1"/>
          </p:cNvSpPr>
          <p:nvPr>
            <p:ph type="ctrTitle"/>
          </p:nvPr>
        </p:nvSpPr>
        <p:spPr>
          <a:xfrm>
            <a:off x="1524000" y="1122363"/>
            <a:ext cx="9144000" cy="2387600"/>
          </a:xfrm>
        </p:spPr>
        <p:txBody>
          <a:bodyPr anchor="t">
            <a:normAutofit/>
          </a:bodyPr>
          <a:lstStyle>
            <a:lvl1pPr algn="ctr">
              <a:defRPr sz="6000"/>
            </a:lvl1pPr>
          </a:lstStyle>
          <a:p>
            <a:r>
              <a:rPr lang="en-US" altLang="en-US"/>
              <a:t>Click here to edit master header styles</a:t>
            </a:r>
          </a:p>
        </p:txBody>
      </p:sp>
      <p:sp>
        <p:nvSpPr>
          <p:cNvPr id="3" name="副标题 2">
            <a:extLst>
              <a:ext uri="{FF2B5EF4-FFF2-40B4-BE49-F238E27FC236}">
                <a16:creationId xmlns:a16="http://schemas.microsoft.com/office/drawing/2014/main" xmlns="" id="{F11BF17E-DAEF-C234-AFCE-B890F082FB4C}"/>
              </a:ext>
            </a:extLst>
          </p:cNvPr>
          <p:cNvSpPr>
            <a:spLocks noGrp="1"/>
          </p:cNvSpPr>
          <p:nvPr>
            <p:ph type="subTitle" idx="1"/>
          </p:nvPr>
        </p:nvSpPr>
        <p:spPr>
          <a:xfrm>
            <a:off x="1524000" y="3602038"/>
            <a:ext cx="9144000" cy="1655762"/>
          </a:xfrm>
        </p:spPr>
        <p:txBody>
          <a:bodyPr>
            <a:normAutofit/>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en-US"/>
              <a:t>Click here to edit master subtitle styles</a:t>
            </a:r>
          </a:p>
        </p:txBody>
      </p:sp>
      <p:sp>
        <p:nvSpPr>
          <p:cNvPr id="4" name="日期占位符 3">
            <a:extLst>
              <a:ext uri="{FF2B5EF4-FFF2-40B4-BE49-F238E27FC236}">
                <a16:creationId xmlns:a16="http://schemas.microsoft.com/office/drawing/2014/main" xmlns="" id="{FDF6F2E4-C899-9D02-E350-7F4D590F33AB}"/>
              </a:ext>
            </a:extLst>
          </p:cNvPr>
          <p:cNvSpPr>
            <a:spLocks noGrp="1"/>
          </p:cNvSpPr>
          <p:nvPr>
            <p:ph type="dt" sz="half" idx="10"/>
          </p:nvPr>
        </p:nvSpPr>
        <p:spPr/>
        <p:txBody>
          <a:bodyPr>
            <a:normAutofit fontScale="22500" lnSpcReduction="20000"/>
          </a:bodyPr>
          <a:lstStyle/>
          <a:p>
            <a:fld id="{0731A183-DC67-469F-B11E-205B560D35DF}" type="datetimeFigureOut">
              <a:rPr lang="en-US" altLang="en-US" sz="1600" smtClean="0"/>
              <a:t>9/5/2024</a:t>
            </a:fld>
            <a:endParaRPr lang="zh-CN" altLang="en-US"/>
          </a:p>
        </p:txBody>
      </p:sp>
      <p:sp>
        <p:nvSpPr>
          <p:cNvPr id="5" name="页脚占位符 4">
            <a:extLst>
              <a:ext uri="{FF2B5EF4-FFF2-40B4-BE49-F238E27FC236}">
                <a16:creationId xmlns:a16="http://schemas.microsoft.com/office/drawing/2014/main" xmlns="" id="{59336088-EFEA-3366-F33F-921D462D66C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F66C3B8E-CDAB-C0A1-B728-B9B06F68B516}"/>
              </a:ext>
            </a:extLst>
          </p:cNvPr>
          <p:cNvSpPr>
            <a:spLocks noGrp="1"/>
          </p:cNvSpPr>
          <p:nvPr>
            <p:ph type="sldNum" sz="quarter" idx="12"/>
          </p:nvPr>
        </p:nvSpPr>
        <p:spPr/>
        <p:txBody>
          <a:bodyPr>
            <a:normAutofit fontScale="22500" lnSpcReduction="20000"/>
          </a:bodyPr>
          <a:lstStyle/>
          <a:p>
            <a:fld id="{D6372ECC-32AD-4F0F-A427-FBAEB8F54C97}" type="slidenum">
              <a:rPr lang="en-US" altLang="en-US" smtClean="0"/>
              <a:t>‹#›</a:t>
            </a:fld>
            <a:endParaRPr lang="zh-CN" altLang="en-US"/>
          </a:p>
        </p:txBody>
      </p:sp>
    </p:spTree>
    <p:extLst>
      <p:ext uri="{BB962C8B-B14F-4D97-AF65-F5344CB8AC3E}">
        <p14:creationId xmlns:p14="http://schemas.microsoft.com/office/powerpoint/2010/main" val="6168529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38381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
        <p:nvSpPr>
          <p:cNvPr id="23" name="矩形 22"/>
          <p:cNvSpPr/>
          <p:nvPr userDrawn="1"/>
        </p:nvSpPr>
        <p:spPr>
          <a:xfrm>
            <a:off x="2880008" y="-1"/>
            <a:ext cx="6597085" cy="6857999"/>
          </a:xfrm>
          <a:prstGeom prst="rect">
            <a:avLst/>
          </a:prstGeom>
          <a:solidFill>
            <a:srgbClr val="B09366">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95号-手刻宋" panose="00000500000000000000" pitchFamily="2" charset="-122"/>
              <a:ea typeface="字魂95号-手刻宋" panose="00000500000000000000" pitchFamily="2" charset="-122"/>
            </a:endParaRPr>
          </a:p>
        </p:txBody>
      </p:sp>
      <p:sp>
        <p:nvSpPr>
          <p:cNvPr id="22" name="矩形 21"/>
          <p:cNvSpPr/>
          <p:nvPr userDrawn="1"/>
        </p:nvSpPr>
        <p:spPr>
          <a:xfrm>
            <a:off x="784058" y="654216"/>
            <a:ext cx="10647948" cy="5549563"/>
          </a:xfrm>
          <a:prstGeom prst="rect">
            <a:avLst/>
          </a:prstGeom>
          <a:solidFill>
            <a:schemeClr val="bg1"/>
          </a:solidFill>
          <a:ln w="38100">
            <a:solidFill>
              <a:srgbClr val="B09366"/>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lvl="0" algn="ctr"/>
            <a:endParaRPr lang="zh-CN" altLang="en-US" dirty="0">
              <a:latin typeface="字魂95号-手刻宋" panose="00000500000000000000" pitchFamily="2" charset="-122"/>
              <a:ea typeface="字魂95号-手刻宋" panose="00000500000000000000" pitchFamily="2" charset="-122"/>
            </a:endParaRPr>
          </a:p>
        </p:txBody>
      </p:sp>
      <p:pic>
        <p:nvPicPr>
          <p:cNvPr id="11" name="图片 10"/>
          <p:cNvPicPr>
            <a:picLocks noChangeAspect="1"/>
          </p:cNvPicPr>
          <p:nvPr userDrawn="1"/>
        </p:nvPicPr>
        <p:blipFill rotWithShape="1">
          <a:blip r:embed="rId2" cstate="screen"/>
          <a:srcRect/>
          <a:stretch>
            <a:fillRect/>
          </a:stretch>
        </p:blipFill>
        <p:spPr>
          <a:xfrm>
            <a:off x="10469652" y="-1"/>
            <a:ext cx="1619193" cy="3067917"/>
          </a:xfrm>
          <a:prstGeom prst="rect">
            <a:avLst/>
          </a:prstGeom>
        </p:spPr>
      </p:pic>
      <p:pic>
        <p:nvPicPr>
          <p:cNvPr id="16" name="图片 15"/>
          <p:cNvPicPr>
            <a:picLocks noChangeAspect="1"/>
          </p:cNvPicPr>
          <p:nvPr userDrawn="1"/>
        </p:nvPicPr>
        <p:blipFill rotWithShape="1">
          <a:blip r:embed="rId3" cstate="screen"/>
          <a:srcRect/>
          <a:stretch>
            <a:fillRect/>
          </a:stretch>
        </p:blipFill>
        <p:spPr>
          <a:xfrm>
            <a:off x="520041" y="5463517"/>
            <a:ext cx="1311992" cy="1207363"/>
          </a:xfrm>
          <a:prstGeom prst="rect">
            <a:avLst/>
          </a:prstGeom>
        </p:spPr>
      </p:pic>
      <p:pic>
        <p:nvPicPr>
          <p:cNvPr id="17" name="图片 16"/>
          <p:cNvPicPr>
            <a:picLocks noChangeAspect="1"/>
          </p:cNvPicPr>
          <p:nvPr userDrawn="1"/>
        </p:nvPicPr>
        <p:blipFill rotWithShape="1">
          <a:blip r:embed="rId4" cstate="screen"/>
          <a:srcRect l="15588" t="70238"/>
          <a:stretch>
            <a:fillRect/>
          </a:stretch>
        </p:blipFill>
        <p:spPr>
          <a:xfrm>
            <a:off x="2273300" y="5583001"/>
            <a:ext cx="9918700" cy="1274999"/>
          </a:xfrm>
          <a:prstGeom prst="rect">
            <a:avLst/>
          </a:prstGeom>
        </p:spPr>
      </p:pic>
      <p:pic>
        <p:nvPicPr>
          <p:cNvPr id="24" name="图片 23"/>
          <p:cNvPicPr>
            <a:picLocks noChangeAspect="1"/>
          </p:cNvPicPr>
          <p:nvPr userDrawn="1"/>
        </p:nvPicPr>
        <p:blipFill>
          <a:blip r:embed="rId5" cstate="screen">
            <a:alphaModFix amt="50000"/>
          </a:blip>
          <a:stretch>
            <a:fillRect/>
          </a:stretch>
        </p:blipFill>
        <p:spPr>
          <a:xfrm>
            <a:off x="1104097" y="1274745"/>
            <a:ext cx="3550578" cy="3550578"/>
          </a:xfrm>
          <a:prstGeom prst="rect">
            <a:avLst/>
          </a:prstGeom>
        </p:spPr>
      </p:pic>
    </p:spTree>
    <p:extLst>
      <p:ext uri="{BB962C8B-B14F-4D97-AF65-F5344CB8AC3E}">
        <p14:creationId xmlns:p14="http://schemas.microsoft.com/office/powerpoint/2010/main" val="2407298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500"/>
                                        <p:tgtEl>
                                          <p:spTgt spid="24"/>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500"/>
                                        <p:tgtEl>
                                          <p:spTgt spid="23"/>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2" grpId="0" animBg="1"/>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cstate="screen">
            <a:alphaModFix amt="50000"/>
          </a:blip>
          <a:stretch>
            <a:fillRect/>
          </a:stretch>
        </p:blipFill>
        <p:spPr>
          <a:xfrm>
            <a:off x="729323" y="1262714"/>
            <a:ext cx="3550578" cy="3550578"/>
          </a:xfrm>
          <a:prstGeom prst="rect">
            <a:avLst/>
          </a:prstGeom>
        </p:spPr>
      </p:pic>
      <p:pic>
        <p:nvPicPr>
          <p:cNvPr id="8" name="图片 7"/>
          <p:cNvPicPr>
            <a:picLocks noChangeAspect="1"/>
          </p:cNvPicPr>
          <p:nvPr userDrawn="1"/>
        </p:nvPicPr>
        <p:blipFill rotWithShape="1">
          <a:blip r:embed="rId3" cstate="screen"/>
          <a:srcRect/>
          <a:stretch>
            <a:fillRect/>
          </a:stretch>
        </p:blipFill>
        <p:spPr>
          <a:xfrm>
            <a:off x="384296" y="-1"/>
            <a:ext cx="1619193" cy="3067917"/>
          </a:xfrm>
          <a:prstGeom prst="rect">
            <a:avLst/>
          </a:prstGeom>
        </p:spPr>
      </p:pic>
      <p:pic>
        <p:nvPicPr>
          <p:cNvPr id="9" name="图片 8"/>
          <p:cNvPicPr>
            <a:picLocks noChangeAspect="1"/>
          </p:cNvPicPr>
          <p:nvPr userDrawn="1"/>
        </p:nvPicPr>
        <p:blipFill rotWithShape="1">
          <a:blip r:embed="rId4" cstate="screen"/>
          <a:srcRect/>
          <a:stretch>
            <a:fillRect/>
          </a:stretch>
        </p:blipFill>
        <p:spPr>
          <a:xfrm>
            <a:off x="4717654" y="4813292"/>
            <a:ext cx="1311992" cy="1207363"/>
          </a:xfrm>
          <a:prstGeom prst="rect">
            <a:avLst/>
          </a:prstGeom>
        </p:spPr>
      </p:pic>
      <p:pic>
        <p:nvPicPr>
          <p:cNvPr id="10" name="图片 9"/>
          <p:cNvPicPr>
            <a:picLocks noChangeAspect="1"/>
          </p:cNvPicPr>
          <p:nvPr userDrawn="1"/>
        </p:nvPicPr>
        <p:blipFill rotWithShape="1">
          <a:blip r:embed="rId5" cstate="screen"/>
          <a:srcRect/>
          <a:stretch>
            <a:fillRect/>
          </a:stretch>
        </p:blipFill>
        <p:spPr>
          <a:xfrm flipH="1">
            <a:off x="7492999" y="3788165"/>
            <a:ext cx="4699001" cy="2390885"/>
          </a:xfrm>
          <a:prstGeom prst="rect">
            <a:avLst/>
          </a:prstGeom>
        </p:spPr>
      </p:pic>
      <p:pic>
        <p:nvPicPr>
          <p:cNvPr id="11" name="图片 10"/>
          <p:cNvPicPr>
            <a:picLocks noChangeAspect="1"/>
          </p:cNvPicPr>
          <p:nvPr userDrawn="1"/>
        </p:nvPicPr>
        <p:blipFill rotWithShape="1">
          <a:blip r:embed="rId6" cstate="screen"/>
          <a:srcRect/>
          <a:stretch>
            <a:fillRect/>
          </a:stretch>
        </p:blipFill>
        <p:spPr>
          <a:xfrm flipH="1">
            <a:off x="7391399" y="4145829"/>
            <a:ext cx="4800601" cy="2878198"/>
          </a:xfrm>
          <a:prstGeom prst="rect">
            <a:avLst/>
          </a:prstGeom>
        </p:spPr>
      </p:pic>
      <p:pic>
        <p:nvPicPr>
          <p:cNvPr id="12" name="图片 11"/>
          <p:cNvPicPr>
            <a:picLocks noChangeAspect="1"/>
          </p:cNvPicPr>
          <p:nvPr userDrawn="1"/>
        </p:nvPicPr>
        <p:blipFill rotWithShape="1">
          <a:blip r:embed="rId7" cstate="screen"/>
          <a:srcRect l="15588" t="70238"/>
          <a:stretch>
            <a:fillRect/>
          </a:stretch>
        </p:blipFill>
        <p:spPr>
          <a:xfrm flipH="1">
            <a:off x="0" y="5583001"/>
            <a:ext cx="9918700" cy="1274999"/>
          </a:xfrm>
          <a:prstGeom prst="rect">
            <a:avLst/>
          </a:prstGeom>
        </p:spPr>
      </p:pic>
      <p:pic>
        <p:nvPicPr>
          <p:cNvPr id="13" name="图片 12"/>
          <p:cNvPicPr>
            <a:picLocks noChangeAspect="1"/>
          </p:cNvPicPr>
          <p:nvPr userDrawn="1"/>
        </p:nvPicPr>
        <p:blipFill rotWithShape="1">
          <a:blip r:embed="rId8" cstate="screen"/>
          <a:srcRect/>
          <a:stretch>
            <a:fillRect/>
          </a:stretch>
        </p:blipFill>
        <p:spPr>
          <a:xfrm flipH="1">
            <a:off x="0" y="3263900"/>
            <a:ext cx="1683672" cy="3594099"/>
          </a:xfrm>
          <a:prstGeom prst="rect">
            <a:avLst/>
          </a:prstGeom>
        </p:spPr>
      </p:pic>
      <p:pic>
        <p:nvPicPr>
          <p:cNvPr id="14" name="图片 13"/>
          <p:cNvPicPr>
            <a:picLocks noChangeAspect="1"/>
          </p:cNvPicPr>
          <p:nvPr userDrawn="1"/>
        </p:nvPicPr>
        <p:blipFill>
          <a:blip r:embed="rId9" cstate="screen"/>
          <a:stretch>
            <a:fillRect/>
          </a:stretch>
        </p:blipFill>
        <p:spPr>
          <a:xfrm>
            <a:off x="2886644" y="3067916"/>
            <a:ext cx="2856610" cy="1633298"/>
          </a:xfrm>
          <a:prstGeom prst="rect">
            <a:avLst/>
          </a:prstGeom>
        </p:spPr>
      </p:pic>
    </p:spTree>
    <p:extLst>
      <p:ext uri="{BB962C8B-B14F-4D97-AF65-F5344CB8AC3E}">
        <p14:creationId xmlns:p14="http://schemas.microsoft.com/office/powerpoint/2010/main" val="40429195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cstate="screen">
            <a:alphaModFix amt="35000"/>
          </a:blip>
          <a:stretch>
            <a:fillRect/>
          </a:stretch>
        </p:blipFill>
        <p:spPr>
          <a:xfrm>
            <a:off x="3802722" y="678950"/>
            <a:ext cx="4586555" cy="4586555"/>
          </a:xfrm>
          <a:prstGeom prst="rect">
            <a:avLst/>
          </a:prstGeom>
        </p:spPr>
      </p:pic>
      <p:pic>
        <p:nvPicPr>
          <p:cNvPr id="8" name="图片 7"/>
          <p:cNvPicPr>
            <a:picLocks noChangeAspect="1"/>
          </p:cNvPicPr>
          <p:nvPr userDrawn="1"/>
        </p:nvPicPr>
        <p:blipFill>
          <a:blip r:embed="rId3" cstate="screen"/>
          <a:stretch>
            <a:fillRect/>
          </a:stretch>
        </p:blipFill>
        <p:spPr>
          <a:xfrm>
            <a:off x="2886644" y="3067916"/>
            <a:ext cx="2856610" cy="1633298"/>
          </a:xfrm>
          <a:prstGeom prst="rect">
            <a:avLst/>
          </a:prstGeom>
        </p:spPr>
      </p:pic>
      <p:pic>
        <p:nvPicPr>
          <p:cNvPr id="9" name="图片 8"/>
          <p:cNvPicPr>
            <a:picLocks noChangeAspect="1"/>
          </p:cNvPicPr>
          <p:nvPr userDrawn="1"/>
        </p:nvPicPr>
        <p:blipFill>
          <a:blip r:embed="rId3" cstate="screen"/>
          <a:stretch>
            <a:fillRect/>
          </a:stretch>
        </p:blipFill>
        <p:spPr>
          <a:xfrm>
            <a:off x="6768563" y="1875890"/>
            <a:ext cx="2856610" cy="1633298"/>
          </a:xfrm>
          <a:prstGeom prst="rect">
            <a:avLst/>
          </a:prstGeom>
        </p:spPr>
      </p:pic>
      <p:pic>
        <p:nvPicPr>
          <p:cNvPr id="10" name="图片 9"/>
          <p:cNvPicPr>
            <a:picLocks noChangeAspect="1"/>
          </p:cNvPicPr>
          <p:nvPr userDrawn="1"/>
        </p:nvPicPr>
        <p:blipFill rotWithShape="1">
          <a:blip r:embed="rId4" cstate="screen"/>
          <a:srcRect l="15588" t="70238"/>
          <a:stretch>
            <a:fillRect/>
          </a:stretch>
        </p:blipFill>
        <p:spPr>
          <a:xfrm>
            <a:off x="2273300" y="5583001"/>
            <a:ext cx="9918700" cy="1274999"/>
          </a:xfrm>
          <a:prstGeom prst="rect">
            <a:avLst/>
          </a:prstGeom>
        </p:spPr>
      </p:pic>
      <p:pic>
        <p:nvPicPr>
          <p:cNvPr id="11" name="图片 10"/>
          <p:cNvPicPr>
            <a:picLocks noChangeAspect="1"/>
          </p:cNvPicPr>
          <p:nvPr userDrawn="1"/>
        </p:nvPicPr>
        <p:blipFill rotWithShape="1">
          <a:blip r:embed="rId5" cstate="screen"/>
          <a:srcRect/>
          <a:stretch>
            <a:fillRect/>
          </a:stretch>
        </p:blipFill>
        <p:spPr>
          <a:xfrm>
            <a:off x="-1" y="3788165"/>
            <a:ext cx="4699001" cy="2390885"/>
          </a:xfrm>
          <a:prstGeom prst="rect">
            <a:avLst/>
          </a:prstGeom>
        </p:spPr>
      </p:pic>
      <p:pic>
        <p:nvPicPr>
          <p:cNvPr id="12" name="图片 11"/>
          <p:cNvPicPr>
            <a:picLocks noChangeAspect="1"/>
          </p:cNvPicPr>
          <p:nvPr userDrawn="1"/>
        </p:nvPicPr>
        <p:blipFill rotWithShape="1">
          <a:blip r:embed="rId6" cstate="screen"/>
          <a:srcRect/>
          <a:stretch>
            <a:fillRect/>
          </a:stretch>
        </p:blipFill>
        <p:spPr>
          <a:xfrm>
            <a:off x="-2" y="3904529"/>
            <a:ext cx="4800601" cy="2878198"/>
          </a:xfrm>
          <a:prstGeom prst="rect">
            <a:avLst/>
          </a:prstGeom>
        </p:spPr>
      </p:pic>
      <p:pic>
        <p:nvPicPr>
          <p:cNvPr id="13" name="图片 12"/>
          <p:cNvPicPr>
            <a:picLocks noChangeAspect="1"/>
          </p:cNvPicPr>
          <p:nvPr userDrawn="1"/>
        </p:nvPicPr>
        <p:blipFill rotWithShape="1">
          <a:blip r:embed="rId7" cstate="screen"/>
          <a:srcRect/>
          <a:stretch>
            <a:fillRect/>
          </a:stretch>
        </p:blipFill>
        <p:spPr>
          <a:xfrm>
            <a:off x="6986572" y="4279900"/>
            <a:ext cx="5219699" cy="2621204"/>
          </a:xfrm>
          <a:prstGeom prst="rect">
            <a:avLst/>
          </a:prstGeom>
        </p:spPr>
      </p:pic>
      <p:pic>
        <p:nvPicPr>
          <p:cNvPr id="14" name="图片 13"/>
          <p:cNvPicPr>
            <a:picLocks noChangeAspect="1"/>
          </p:cNvPicPr>
          <p:nvPr userDrawn="1"/>
        </p:nvPicPr>
        <p:blipFill rotWithShape="1">
          <a:blip r:embed="rId8" cstate="screen"/>
          <a:srcRect/>
          <a:stretch>
            <a:fillRect/>
          </a:stretch>
        </p:blipFill>
        <p:spPr>
          <a:xfrm>
            <a:off x="4013199" y="4712762"/>
            <a:ext cx="4347535" cy="2323038"/>
          </a:xfrm>
          <a:prstGeom prst="rect">
            <a:avLst/>
          </a:prstGeom>
        </p:spPr>
      </p:pic>
      <p:pic>
        <p:nvPicPr>
          <p:cNvPr id="15" name="图片 14"/>
          <p:cNvPicPr>
            <a:picLocks noChangeAspect="1"/>
          </p:cNvPicPr>
          <p:nvPr userDrawn="1"/>
        </p:nvPicPr>
        <p:blipFill rotWithShape="1">
          <a:blip r:embed="rId9" cstate="screen"/>
          <a:srcRect/>
          <a:stretch>
            <a:fillRect/>
          </a:stretch>
        </p:blipFill>
        <p:spPr>
          <a:xfrm>
            <a:off x="4470501" y="-1"/>
            <a:ext cx="1619193" cy="3067917"/>
          </a:xfrm>
          <a:prstGeom prst="rect">
            <a:avLst/>
          </a:prstGeom>
        </p:spPr>
      </p:pic>
      <p:pic>
        <p:nvPicPr>
          <p:cNvPr id="18" name="图片 17"/>
          <p:cNvPicPr>
            <a:picLocks noChangeAspect="1"/>
          </p:cNvPicPr>
          <p:nvPr userDrawn="1"/>
        </p:nvPicPr>
        <p:blipFill rotWithShape="1">
          <a:blip r:embed="rId10" cstate="screen"/>
          <a:srcRect/>
          <a:stretch>
            <a:fillRect/>
          </a:stretch>
        </p:blipFill>
        <p:spPr>
          <a:xfrm flipH="1">
            <a:off x="1165233" y="3072537"/>
            <a:ext cx="1311992" cy="1207363"/>
          </a:xfrm>
          <a:prstGeom prst="rect">
            <a:avLst/>
          </a:prstGeom>
        </p:spPr>
      </p:pic>
      <p:pic>
        <p:nvPicPr>
          <p:cNvPr id="19" name="图片 18"/>
          <p:cNvPicPr>
            <a:picLocks noChangeAspect="1"/>
          </p:cNvPicPr>
          <p:nvPr userDrawn="1"/>
        </p:nvPicPr>
        <p:blipFill rotWithShape="1">
          <a:blip r:embed="rId11" cstate="screen">
            <a:alphaModFix amt="50000"/>
          </a:blip>
          <a:srcRect/>
          <a:stretch>
            <a:fillRect/>
          </a:stretch>
        </p:blipFill>
        <p:spPr>
          <a:xfrm rot="941536">
            <a:off x="10029355" y="871205"/>
            <a:ext cx="1016359" cy="935306"/>
          </a:xfrm>
          <a:prstGeom prst="rect">
            <a:avLst/>
          </a:prstGeom>
        </p:spPr>
      </p:pic>
    </p:spTree>
    <p:extLst>
      <p:ext uri="{BB962C8B-B14F-4D97-AF65-F5344CB8AC3E}">
        <p14:creationId xmlns:p14="http://schemas.microsoft.com/office/powerpoint/2010/main" val="25326713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500"/>
                                        <p:tgtEl>
                                          <p:spTgt spid="15"/>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fade">
                                      <p:cBhvr>
                                        <p:cTn id="43" dur="500"/>
                                        <p:tgtEl>
                                          <p:spTgt spid="18"/>
                                        </p:tgtEl>
                                      </p:cBhvr>
                                    </p:animEffect>
                                  </p:childTnLst>
                                </p:cTn>
                              </p:par>
                            </p:childTnLst>
                          </p:cTn>
                        </p:par>
                        <p:par>
                          <p:cTn id="44" fill="hold">
                            <p:stCondLst>
                              <p:cond delay="5000"/>
                            </p:stCondLst>
                            <p:childTnLst>
                              <p:par>
                                <p:cTn id="45" presetID="10" presetClass="entr" presetSubtype="0" fill="hold" nodeType="after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fade">
                                      <p:cBhvr>
                                        <p:cTn id="4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3" name="矩形 2"/>
          <p:cNvSpPr/>
          <p:nvPr userDrawn="1"/>
        </p:nvSpPr>
        <p:spPr>
          <a:xfrm>
            <a:off x="2782958" y="-1"/>
            <a:ext cx="6694136" cy="6857999"/>
          </a:xfrm>
          <a:prstGeom prst="rect">
            <a:avLst/>
          </a:prstGeom>
          <a:solidFill>
            <a:srgbClr val="B09366">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95号-手刻宋" panose="00000500000000000000" pitchFamily="2" charset="-122"/>
              <a:ea typeface="字魂95号-手刻宋" panose="00000500000000000000" pitchFamily="2" charset="-122"/>
            </a:endParaRPr>
          </a:p>
        </p:txBody>
      </p:sp>
      <p:sp>
        <p:nvSpPr>
          <p:cNvPr id="2" name="矩形 1"/>
          <p:cNvSpPr/>
          <p:nvPr userDrawn="1"/>
        </p:nvSpPr>
        <p:spPr>
          <a:xfrm>
            <a:off x="242333" y="824948"/>
            <a:ext cx="11605109" cy="5754756"/>
          </a:xfrm>
          <a:prstGeom prst="rect">
            <a:avLst/>
          </a:prstGeom>
          <a:solidFill>
            <a:schemeClr val="bg1"/>
          </a:solidFill>
          <a:ln w="38100">
            <a:solidFill>
              <a:srgbClr val="B09366"/>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lvl="0" algn="ctr"/>
            <a:endParaRPr lang="zh-CN" altLang="en-US" dirty="0">
              <a:latin typeface="字魂95号-手刻宋" panose="00000500000000000000" pitchFamily="2" charset="-122"/>
              <a:ea typeface="字魂95号-手刻宋" panose="00000500000000000000" pitchFamily="2" charset="-122"/>
            </a:endParaRPr>
          </a:p>
        </p:txBody>
      </p:sp>
      <p:pic>
        <p:nvPicPr>
          <p:cNvPr id="10" name="图片 9"/>
          <p:cNvPicPr>
            <a:picLocks noChangeAspect="1"/>
          </p:cNvPicPr>
          <p:nvPr userDrawn="1"/>
        </p:nvPicPr>
        <p:blipFill rotWithShape="1">
          <a:blip r:embed="rId2" cstate="screen"/>
          <a:srcRect/>
          <a:stretch>
            <a:fillRect/>
          </a:stretch>
        </p:blipFill>
        <p:spPr>
          <a:xfrm>
            <a:off x="10880008" y="-245875"/>
            <a:ext cx="1311992" cy="1207363"/>
          </a:xfrm>
          <a:prstGeom prst="rect">
            <a:avLst/>
          </a:prstGeom>
        </p:spPr>
      </p:pic>
      <p:pic>
        <p:nvPicPr>
          <p:cNvPr id="13" name="图片 12"/>
          <p:cNvPicPr>
            <a:picLocks noChangeAspect="1"/>
          </p:cNvPicPr>
          <p:nvPr userDrawn="1"/>
        </p:nvPicPr>
        <p:blipFill rotWithShape="1">
          <a:blip r:embed="rId3" cstate="screen"/>
          <a:srcRect l="15588" t="70238"/>
          <a:stretch>
            <a:fillRect/>
          </a:stretch>
        </p:blipFill>
        <p:spPr>
          <a:xfrm>
            <a:off x="1002328" y="5419625"/>
            <a:ext cx="11189672" cy="1438376"/>
          </a:xfrm>
          <a:prstGeom prst="rect">
            <a:avLst/>
          </a:prstGeom>
        </p:spPr>
      </p:pic>
      <p:pic>
        <p:nvPicPr>
          <p:cNvPr id="16" name="图片 15"/>
          <p:cNvPicPr>
            <a:picLocks noChangeAspect="1"/>
          </p:cNvPicPr>
          <p:nvPr userDrawn="1"/>
        </p:nvPicPr>
        <p:blipFill rotWithShape="1">
          <a:blip r:embed="rId4" cstate="screen"/>
          <a:srcRect/>
          <a:stretch>
            <a:fillRect/>
          </a:stretch>
        </p:blipFill>
        <p:spPr>
          <a:xfrm>
            <a:off x="10832438" y="3955774"/>
            <a:ext cx="1359561" cy="2902226"/>
          </a:xfrm>
          <a:prstGeom prst="rect">
            <a:avLst/>
          </a:prstGeom>
        </p:spPr>
      </p:pic>
    </p:spTree>
    <p:extLst>
      <p:ext uri="{BB962C8B-B14F-4D97-AF65-F5344CB8AC3E}">
        <p14:creationId xmlns:p14="http://schemas.microsoft.com/office/powerpoint/2010/main" val="34725202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20" name="矩形 19"/>
          <p:cNvSpPr/>
          <p:nvPr userDrawn="1"/>
        </p:nvSpPr>
        <p:spPr>
          <a:xfrm>
            <a:off x="2880008" y="-1"/>
            <a:ext cx="6597085" cy="6857999"/>
          </a:xfrm>
          <a:prstGeom prst="rect">
            <a:avLst/>
          </a:prstGeom>
          <a:solidFill>
            <a:srgbClr val="B09366">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95号-手刻宋" panose="00000500000000000000" pitchFamily="2" charset="-122"/>
              <a:ea typeface="字魂95号-手刻宋" panose="00000500000000000000" pitchFamily="2" charset="-122"/>
            </a:endParaRPr>
          </a:p>
        </p:txBody>
      </p:sp>
      <p:sp>
        <p:nvSpPr>
          <p:cNvPr id="19" name="矩形 18"/>
          <p:cNvSpPr/>
          <p:nvPr userDrawn="1"/>
        </p:nvSpPr>
        <p:spPr>
          <a:xfrm>
            <a:off x="784058" y="654216"/>
            <a:ext cx="10647948" cy="5549563"/>
          </a:xfrm>
          <a:prstGeom prst="rect">
            <a:avLst/>
          </a:prstGeom>
          <a:solidFill>
            <a:schemeClr val="bg1"/>
          </a:solidFill>
          <a:ln w="38100">
            <a:solidFill>
              <a:srgbClr val="B0936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95号-手刻宋" panose="00000500000000000000" pitchFamily="2" charset="-122"/>
              <a:ea typeface="字魂95号-手刻宋" panose="00000500000000000000" pitchFamily="2" charset="-122"/>
            </a:endParaRPr>
          </a:p>
        </p:txBody>
      </p:sp>
      <p:pic>
        <p:nvPicPr>
          <p:cNvPr id="10" name="图片 9"/>
          <p:cNvPicPr>
            <a:picLocks noChangeAspect="1"/>
          </p:cNvPicPr>
          <p:nvPr userDrawn="1"/>
        </p:nvPicPr>
        <p:blipFill rotWithShape="1">
          <a:blip r:embed="rId2" cstate="screen"/>
          <a:srcRect/>
          <a:stretch>
            <a:fillRect/>
          </a:stretch>
        </p:blipFill>
        <p:spPr>
          <a:xfrm>
            <a:off x="7782565" y="4644915"/>
            <a:ext cx="4474510" cy="2390885"/>
          </a:xfrm>
          <a:prstGeom prst="rect">
            <a:avLst/>
          </a:prstGeom>
        </p:spPr>
      </p:pic>
      <p:pic>
        <p:nvPicPr>
          <p:cNvPr id="13" name="图片 12"/>
          <p:cNvPicPr>
            <a:picLocks noChangeAspect="1"/>
          </p:cNvPicPr>
          <p:nvPr userDrawn="1"/>
        </p:nvPicPr>
        <p:blipFill rotWithShape="1">
          <a:blip r:embed="rId3" cstate="screen"/>
          <a:srcRect/>
          <a:stretch>
            <a:fillRect/>
          </a:stretch>
        </p:blipFill>
        <p:spPr>
          <a:xfrm>
            <a:off x="10751946" y="151303"/>
            <a:ext cx="1311992" cy="1207363"/>
          </a:xfrm>
          <a:prstGeom prst="rect">
            <a:avLst/>
          </a:prstGeom>
        </p:spPr>
      </p:pic>
      <p:pic>
        <p:nvPicPr>
          <p:cNvPr id="21" name="图片 20"/>
          <p:cNvPicPr>
            <a:picLocks noChangeAspect="1"/>
          </p:cNvPicPr>
          <p:nvPr userDrawn="1"/>
        </p:nvPicPr>
        <p:blipFill rotWithShape="1">
          <a:blip r:embed="rId4" cstate="screen"/>
          <a:srcRect/>
          <a:stretch>
            <a:fillRect/>
          </a:stretch>
        </p:blipFill>
        <p:spPr>
          <a:xfrm>
            <a:off x="212840" y="-1"/>
            <a:ext cx="1619193" cy="3067917"/>
          </a:xfrm>
          <a:prstGeom prst="rect">
            <a:avLst/>
          </a:prstGeom>
        </p:spPr>
      </p:pic>
    </p:spTree>
    <p:extLst>
      <p:ext uri="{BB962C8B-B14F-4D97-AF65-F5344CB8AC3E}">
        <p14:creationId xmlns:p14="http://schemas.microsoft.com/office/powerpoint/2010/main" val="34575799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9" grpId="0" animBg="1"/>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17" name="矩形 16"/>
          <p:cNvSpPr/>
          <p:nvPr userDrawn="1"/>
        </p:nvSpPr>
        <p:spPr>
          <a:xfrm>
            <a:off x="2880008" y="-1"/>
            <a:ext cx="6597085" cy="6857999"/>
          </a:xfrm>
          <a:prstGeom prst="rect">
            <a:avLst/>
          </a:prstGeom>
          <a:solidFill>
            <a:srgbClr val="B09366">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95号-手刻宋" panose="00000500000000000000" pitchFamily="2" charset="-122"/>
              <a:ea typeface="字魂95号-手刻宋" panose="00000500000000000000" pitchFamily="2" charset="-122"/>
            </a:endParaRPr>
          </a:p>
        </p:txBody>
      </p:sp>
      <p:sp>
        <p:nvSpPr>
          <p:cNvPr id="16" name="矩形 15"/>
          <p:cNvSpPr/>
          <p:nvPr userDrawn="1"/>
        </p:nvSpPr>
        <p:spPr>
          <a:xfrm>
            <a:off x="784058" y="654216"/>
            <a:ext cx="10647948" cy="5549563"/>
          </a:xfrm>
          <a:prstGeom prst="rect">
            <a:avLst/>
          </a:prstGeom>
          <a:solidFill>
            <a:schemeClr val="bg1"/>
          </a:solidFill>
          <a:ln w="38100">
            <a:solidFill>
              <a:srgbClr val="B09366"/>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lvl="0" algn="ctr"/>
            <a:endParaRPr lang="zh-CN" altLang="en-US" dirty="0">
              <a:latin typeface="字魂95号-手刻宋" panose="00000500000000000000" pitchFamily="2" charset="-122"/>
              <a:ea typeface="字魂95号-手刻宋" panose="00000500000000000000" pitchFamily="2" charset="-122"/>
            </a:endParaRPr>
          </a:p>
        </p:txBody>
      </p:sp>
      <p:pic>
        <p:nvPicPr>
          <p:cNvPr id="6" name="图片 5"/>
          <p:cNvPicPr>
            <a:picLocks noChangeAspect="1"/>
          </p:cNvPicPr>
          <p:nvPr userDrawn="1"/>
        </p:nvPicPr>
        <p:blipFill rotWithShape="1">
          <a:blip r:embed="rId2" cstate="screen"/>
          <a:srcRect/>
          <a:stretch>
            <a:fillRect/>
          </a:stretch>
        </p:blipFill>
        <p:spPr>
          <a:xfrm>
            <a:off x="10693501" y="-1"/>
            <a:ext cx="1619193" cy="3067917"/>
          </a:xfrm>
          <a:prstGeom prst="rect">
            <a:avLst/>
          </a:prstGeom>
        </p:spPr>
      </p:pic>
      <p:pic>
        <p:nvPicPr>
          <p:cNvPr id="10" name="图片 9"/>
          <p:cNvPicPr>
            <a:picLocks noChangeAspect="1"/>
          </p:cNvPicPr>
          <p:nvPr userDrawn="1"/>
        </p:nvPicPr>
        <p:blipFill rotWithShape="1">
          <a:blip r:embed="rId3" cstate="screen"/>
          <a:srcRect l="15588" t="70238"/>
          <a:stretch>
            <a:fillRect/>
          </a:stretch>
        </p:blipFill>
        <p:spPr>
          <a:xfrm>
            <a:off x="2273300" y="5583001"/>
            <a:ext cx="9918700" cy="1274999"/>
          </a:xfrm>
          <a:prstGeom prst="rect">
            <a:avLst/>
          </a:prstGeom>
        </p:spPr>
      </p:pic>
      <p:pic>
        <p:nvPicPr>
          <p:cNvPr id="11" name="图片 10"/>
          <p:cNvPicPr>
            <a:picLocks noChangeAspect="1"/>
          </p:cNvPicPr>
          <p:nvPr userDrawn="1"/>
        </p:nvPicPr>
        <p:blipFill rotWithShape="1">
          <a:blip r:embed="rId4" cstate="screen"/>
          <a:srcRect/>
          <a:stretch>
            <a:fillRect/>
          </a:stretch>
        </p:blipFill>
        <p:spPr>
          <a:xfrm>
            <a:off x="10508328" y="3263900"/>
            <a:ext cx="1683672" cy="3594099"/>
          </a:xfrm>
          <a:prstGeom prst="rect">
            <a:avLst/>
          </a:prstGeom>
        </p:spPr>
      </p:pic>
      <p:pic>
        <p:nvPicPr>
          <p:cNvPr id="12" name="图片 11"/>
          <p:cNvPicPr>
            <a:picLocks noChangeAspect="1"/>
          </p:cNvPicPr>
          <p:nvPr userDrawn="1"/>
        </p:nvPicPr>
        <p:blipFill rotWithShape="1">
          <a:blip r:embed="rId5" cstate="screen"/>
          <a:srcRect/>
          <a:stretch>
            <a:fillRect/>
          </a:stretch>
        </p:blipFill>
        <p:spPr>
          <a:xfrm flipH="1">
            <a:off x="-102081" y="4690825"/>
            <a:ext cx="4347535" cy="2323038"/>
          </a:xfrm>
          <a:prstGeom prst="rect">
            <a:avLst/>
          </a:prstGeom>
        </p:spPr>
      </p:pic>
    </p:spTree>
    <p:extLst>
      <p:ext uri="{BB962C8B-B14F-4D97-AF65-F5344CB8AC3E}">
        <p14:creationId xmlns:p14="http://schemas.microsoft.com/office/powerpoint/2010/main" val="22151655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6" grpId="0" animBg="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FEFE12C0-D375-52AD-5B88-C13263B9054D}"/>
              </a:ext>
            </a:extLst>
          </p:cNvPr>
          <p:cNvPicPr>
            <a:picLocks noChangeAspect="1"/>
          </p:cNvPicPr>
          <p:nvPr userDrawn="1"/>
        </p:nvPicPr>
        <p:blipFill>
          <a:blip r:embed="rId2">
            <a:extLst>
              <a:ext uri="{28A0092B-C50C-407E-A947-70E740481C1C}">
                <a14:useLocalDpi xmlns:a14="http://schemas.microsoft.com/office/drawing/2010/main" val="0"/>
              </a:ext>
            </a:extLst>
          </a:blip>
          <a:srcRect r="15664"/>
          <a:stretch>
            <a:fillRect/>
          </a:stretch>
        </p:blipFill>
        <p:spPr>
          <a:xfrm rot="5400000">
            <a:off x="2666999" y="-2667001"/>
            <a:ext cx="6858002" cy="12192004"/>
          </a:xfrm>
          <a:prstGeom prst="rect">
            <a:avLst/>
          </a:prstGeom>
        </p:spPr>
      </p:pic>
      <p:pic>
        <p:nvPicPr>
          <p:cNvPr id="3" name="图片 2">
            <a:extLst>
              <a:ext uri="{FF2B5EF4-FFF2-40B4-BE49-F238E27FC236}">
                <a16:creationId xmlns:a16="http://schemas.microsoft.com/office/drawing/2014/main" xmlns="" id="{AA3B2C89-D51B-A89E-7462-949C2E9723F7}"/>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b="41389"/>
          <a:stretch>
            <a:fillRect/>
          </a:stretch>
        </p:blipFill>
        <p:spPr>
          <a:xfrm>
            <a:off x="1687893" y="4006076"/>
            <a:ext cx="9744075" cy="2851924"/>
          </a:xfrm>
          <a:prstGeom prst="rect">
            <a:avLst/>
          </a:prstGeom>
        </p:spPr>
      </p:pic>
      <p:pic>
        <p:nvPicPr>
          <p:cNvPr id="4" name="图片 3">
            <a:extLst>
              <a:ext uri="{FF2B5EF4-FFF2-40B4-BE49-F238E27FC236}">
                <a16:creationId xmlns:a16="http://schemas.microsoft.com/office/drawing/2014/main" xmlns="" id="{2AB4A4E1-F9C1-0399-15D0-559C763261F5}"/>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l="2982" t="44507" b="30235"/>
          <a:stretch>
            <a:fillRect/>
          </a:stretch>
        </p:blipFill>
        <p:spPr>
          <a:xfrm flipH="1">
            <a:off x="6377048" y="0"/>
            <a:ext cx="5814951" cy="1513906"/>
          </a:xfrm>
          <a:prstGeom prst="rect">
            <a:avLst/>
          </a:prstGeom>
        </p:spPr>
      </p:pic>
      <p:pic>
        <p:nvPicPr>
          <p:cNvPr id="5" name="图片 4">
            <a:extLst>
              <a:ext uri="{FF2B5EF4-FFF2-40B4-BE49-F238E27FC236}">
                <a16:creationId xmlns:a16="http://schemas.microsoft.com/office/drawing/2014/main" xmlns="" id="{D96A8969-2B2A-F094-0493-E13D36EE8E5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4529" y="1920230"/>
            <a:ext cx="3831344" cy="4937770"/>
          </a:xfrm>
          <a:prstGeom prst="rect">
            <a:avLst/>
          </a:prstGeom>
        </p:spPr>
      </p:pic>
    </p:spTree>
    <p:extLst>
      <p:ext uri="{BB962C8B-B14F-4D97-AF65-F5344CB8AC3E}">
        <p14:creationId xmlns:p14="http://schemas.microsoft.com/office/powerpoint/2010/main" val="23492134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18" name="图片 17"/>
          <p:cNvPicPr>
            <a:picLocks noChangeAspect="1"/>
          </p:cNvPicPr>
          <p:nvPr userDrawn="1"/>
        </p:nvPicPr>
        <p:blipFill>
          <a:blip r:embed="rId2" cstate="screen">
            <a:alphaModFix amt="70000"/>
          </a:blip>
          <a:stretch>
            <a:fillRect/>
          </a:stretch>
        </p:blipFill>
        <p:spPr>
          <a:xfrm>
            <a:off x="3802722" y="678950"/>
            <a:ext cx="4586555" cy="4586555"/>
          </a:xfrm>
          <a:prstGeom prst="rect">
            <a:avLst/>
          </a:prstGeom>
        </p:spPr>
      </p:pic>
      <p:pic>
        <p:nvPicPr>
          <p:cNvPr id="21" name="图片 20"/>
          <p:cNvPicPr>
            <a:picLocks noChangeAspect="1"/>
          </p:cNvPicPr>
          <p:nvPr userDrawn="1"/>
        </p:nvPicPr>
        <p:blipFill>
          <a:blip r:embed="rId3" cstate="screen"/>
          <a:stretch>
            <a:fillRect/>
          </a:stretch>
        </p:blipFill>
        <p:spPr>
          <a:xfrm>
            <a:off x="2676057" y="3153563"/>
            <a:ext cx="2856610" cy="1633298"/>
          </a:xfrm>
          <a:prstGeom prst="rect">
            <a:avLst/>
          </a:prstGeom>
        </p:spPr>
      </p:pic>
      <p:pic>
        <p:nvPicPr>
          <p:cNvPr id="22" name="图片 21"/>
          <p:cNvPicPr>
            <a:picLocks noChangeAspect="1"/>
          </p:cNvPicPr>
          <p:nvPr userDrawn="1"/>
        </p:nvPicPr>
        <p:blipFill>
          <a:blip r:embed="rId3" cstate="screen"/>
          <a:stretch>
            <a:fillRect/>
          </a:stretch>
        </p:blipFill>
        <p:spPr>
          <a:xfrm>
            <a:off x="6960972" y="1784801"/>
            <a:ext cx="2856610" cy="1633298"/>
          </a:xfrm>
          <a:prstGeom prst="rect">
            <a:avLst/>
          </a:prstGeom>
        </p:spPr>
      </p:pic>
      <p:pic>
        <p:nvPicPr>
          <p:cNvPr id="23" name="图片 22"/>
          <p:cNvPicPr>
            <a:picLocks noChangeAspect="1"/>
          </p:cNvPicPr>
          <p:nvPr userDrawn="1"/>
        </p:nvPicPr>
        <p:blipFill rotWithShape="1">
          <a:blip r:embed="rId4" cstate="screen"/>
          <a:srcRect l="15588" t="70238"/>
          <a:stretch>
            <a:fillRect/>
          </a:stretch>
        </p:blipFill>
        <p:spPr>
          <a:xfrm>
            <a:off x="2273300" y="5583001"/>
            <a:ext cx="9918700" cy="1274999"/>
          </a:xfrm>
          <a:prstGeom prst="rect">
            <a:avLst/>
          </a:prstGeom>
        </p:spPr>
      </p:pic>
      <p:pic>
        <p:nvPicPr>
          <p:cNvPr id="24" name="图片 23"/>
          <p:cNvPicPr>
            <a:picLocks noChangeAspect="1"/>
          </p:cNvPicPr>
          <p:nvPr userDrawn="1"/>
        </p:nvPicPr>
        <p:blipFill rotWithShape="1">
          <a:blip r:embed="rId5" cstate="screen">
            <a:alphaModFix amt="50000"/>
          </a:blip>
          <a:srcRect/>
          <a:stretch>
            <a:fillRect/>
          </a:stretch>
        </p:blipFill>
        <p:spPr>
          <a:xfrm>
            <a:off x="-1" y="3840584"/>
            <a:ext cx="4699001" cy="2390885"/>
          </a:xfrm>
          <a:prstGeom prst="rect">
            <a:avLst/>
          </a:prstGeom>
        </p:spPr>
      </p:pic>
      <p:pic>
        <p:nvPicPr>
          <p:cNvPr id="25" name="图片 24"/>
          <p:cNvPicPr>
            <a:picLocks noChangeAspect="1"/>
          </p:cNvPicPr>
          <p:nvPr userDrawn="1"/>
        </p:nvPicPr>
        <p:blipFill rotWithShape="1">
          <a:blip r:embed="rId6" cstate="screen">
            <a:alphaModFix amt="35000"/>
          </a:blip>
          <a:srcRect/>
          <a:stretch>
            <a:fillRect/>
          </a:stretch>
        </p:blipFill>
        <p:spPr>
          <a:xfrm>
            <a:off x="-2" y="3985154"/>
            <a:ext cx="4800601" cy="2878198"/>
          </a:xfrm>
          <a:prstGeom prst="rect">
            <a:avLst/>
          </a:prstGeom>
        </p:spPr>
      </p:pic>
      <p:pic>
        <p:nvPicPr>
          <p:cNvPr id="26" name="图片 25"/>
          <p:cNvPicPr>
            <a:picLocks noChangeAspect="1"/>
          </p:cNvPicPr>
          <p:nvPr userDrawn="1"/>
        </p:nvPicPr>
        <p:blipFill rotWithShape="1">
          <a:blip r:embed="rId7" cstate="screen"/>
          <a:srcRect/>
          <a:stretch>
            <a:fillRect/>
          </a:stretch>
        </p:blipFill>
        <p:spPr>
          <a:xfrm>
            <a:off x="7015323" y="4279900"/>
            <a:ext cx="5219699" cy="2621204"/>
          </a:xfrm>
          <a:prstGeom prst="rect">
            <a:avLst/>
          </a:prstGeom>
        </p:spPr>
      </p:pic>
      <p:pic>
        <p:nvPicPr>
          <p:cNvPr id="27" name="图片 26"/>
          <p:cNvPicPr>
            <a:picLocks noChangeAspect="1"/>
          </p:cNvPicPr>
          <p:nvPr userDrawn="1"/>
        </p:nvPicPr>
        <p:blipFill rotWithShape="1">
          <a:blip r:embed="rId8" cstate="screen"/>
          <a:srcRect/>
          <a:stretch>
            <a:fillRect/>
          </a:stretch>
        </p:blipFill>
        <p:spPr>
          <a:xfrm>
            <a:off x="6182907" y="4184277"/>
            <a:ext cx="5336586" cy="2851523"/>
          </a:xfrm>
          <a:prstGeom prst="rect">
            <a:avLst/>
          </a:prstGeom>
        </p:spPr>
      </p:pic>
      <p:pic>
        <p:nvPicPr>
          <p:cNvPr id="28" name="图片 27"/>
          <p:cNvPicPr>
            <a:picLocks noChangeAspect="1"/>
          </p:cNvPicPr>
          <p:nvPr userDrawn="1"/>
        </p:nvPicPr>
        <p:blipFill rotWithShape="1">
          <a:blip r:embed="rId9" cstate="screen"/>
          <a:srcRect/>
          <a:stretch>
            <a:fillRect/>
          </a:stretch>
        </p:blipFill>
        <p:spPr>
          <a:xfrm>
            <a:off x="1028434" y="-1"/>
            <a:ext cx="1808123" cy="3425886"/>
          </a:xfrm>
          <a:prstGeom prst="rect">
            <a:avLst/>
          </a:prstGeom>
        </p:spPr>
      </p:pic>
      <p:pic>
        <p:nvPicPr>
          <p:cNvPr id="29" name="图片 28"/>
          <p:cNvPicPr>
            <a:picLocks noChangeAspect="1"/>
          </p:cNvPicPr>
          <p:nvPr userDrawn="1"/>
        </p:nvPicPr>
        <p:blipFill rotWithShape="1">
          <a:blip r:embed="rId10" cstate="screen"/>
          <a:srcRect/>
          <a:stretch>
            <a:fillRect/>
          </a:stretch>
        </p:blipFill>
        <p:spPr>
          <a:xfrm>
            <a:off x="10188510" y="2581192"/>
            <a:ext cx="2003490" cy="4276808"/>
          </a:xfrm>
          <a:prstGeom prst="rect">
            <a:avLst/>
          </a:prstGeom>
        </p:spPr>
      </p:pic>
      <p:pic>
        <p:nvPicPr>
          <p:cNvPr id="30" name="图片 29"/>
          <p:cNvPicPr>
            <a:picLocks noChangeAspect="1"/>
          </p:cNvPicPr>
          <p:nvPr userDrawn="1"/>
        </p:nvPicPr>
        <p:blipFill rotWithShape="1">
          <a:blip r:embed="rId11" cstate="screen"/>
          <a:srcRect/>
          <a:stretch>
            <a:fillRect/>
          </a:stretch>
        </p:blipFill>
        <p:spPr>
          <a:xfrm>
            <a:off x="2273299" y="678950"/>
            <a:ext cx="1465077" cy="1348240"/>
          </a:xfrm>
          <a:prstGeom prst="rect">
            <a:avLst/>
          </a:prstGeom>
        </p:spPr>
      </p:pic>
      <p:pic>
        <p:nvPicPr>
          <p:cNvPr id="31" name="图片 30"/>
          <p:cNvPicPr>
            <a:picLocks noChangeAspect="1"/>
          </p:cNvPicPr>
          <p:nvPr userDrawn="1"/>
        </p:nvPicPr>
        <p:blipFill rotWithShape="1">
          <a:blip r:embed="rId12" cstate="screen">
            <a:alphaModFix amt="50000"/>
          </a:blip>
          <a:srcRect/>
          <a:stretch>
            <a:fillRect/>
          </a:stretch>
        </p:blipFill>
        <p:spPr>
          <a:xfrm rot="941536">
            <a:off x="9494868" y="1311996"/>
            <a:ext cx="1016359" cy="935306"/>
          </a:xfrm>
          <a:prstGeom prst="rect">
            <a:avLst/>
          </a:prstGeom>
        </p:spPr>
      </p:pic>
      <p:grpSp>
        <p:nvGrpSpPr>
          <p:cNvPr id="32" name="组合 31"/>
          <p:cNvGrpSpPr/>
          <p:nvPr userDrawn="1"/>
        </p:nvGrpSpPr>
        <p:grpSpPr>
          <a:xfrm>
            <a:off x="5377055" y="915262"/>
            <a:ext cx="1437890" cy="4120765"/>
            <a:chOff x="2429862" y="1302640"/>
            <a:chExt cx="1335111" cy="3826216"/>
          </a:xfrm>
        </p:grpSpPr>
        <p:sp>
          <p:nvSpPr>
            <p:cNvPr id="33" name="矩形 32"/>
            <p:cNvSpPr/>
            <p:nvPr/>
          </p:nvSpPr>
          <p:spPr>
            <a:xfrm>
              <a:off x="2532118" y="1486763"/>
              <a:ext cx="1130598" cy="3457970"/>
            </a:xfrm>
            <a:prstGeom prst="rect">
              <a:avLst/>
            </a:prstGeom>
            <a:solidFill>
              <a:schemeClr val="bg1">
                <a:alpha val="85000"/>
              </a:schemeClr>
            </a:solidFill>
            <a:ln>
              <a:noFill/>
            </a:ln>
            <a:effectLst>
              <a:outerShdw blurRad="635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95号-手刻宋" panose="00000500000000000000" pitchFamily="2" charset="-122"/>
                <a:ea typeface="字魂95号-手刻宋" panose="00000500000000000000" pitchFamily="2" charset="-122"/>
              </a:endParaRPr>
            </a:p>
          </p:txBody>
        </p:sp>
        <p:sp>
          <p:nvSpPr>
            <p:cNvPr id="34" name="矩形 33"/>
            <p:cNvSpPr/>
            <p:nvPr/>
          </p:nvSpPr>
          <p:spPr>
            <a:xfrm>
              <a:off x="2429862" y="1302640"/>
              <a:ext cx="1335111" cy="3826216"/>
            </a:xfrm>
            <a:prstGeom prst="rect">
              <a:avLst/>
            </a:prstGeom>
            <a:noFill/>
            <a:ln w="38100">
              <a:solidFill>
                <a:schemeClr val="bg1">
                  <a:alpha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95号-手刻宋" panose="00000500000000000000" pitchFamily="2" charset="-122"/>
                <a:ea typeface="字魂95号-手刻宋" panose="00000500000000000000" pitchFamily="2" charset="-122"/>
              </a:endParaRPr>
            </a:p>
          </p:txBody>
        </p:sp>
      </p:grpSp>
    </p:spTree>
    <p:extLst>
      <p:ext uri="{BB962C8B-B14F-4D97-AF65-F5344CB8AC3E}">
        <p14:creationId xmlns:p14="http://schemas.microsoft.com/office/powerpoint/2010/main" val="10860289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500"/>
                                        <p:tgtEl>
                                          <p:spTgt spid="24"/>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fade">
                                      <p:cBhvr>
                                        <p:cTn id="31" dur="500"/>
                                        <p:tgtEl>
                                          <p:spTgt spid="26"/>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fade">
                                      <p:cBhvr>
                                        <p:cTn id="35" dur="500"/>
                                        <p:tgtEl>
                                          <p:spTgt spid="27"/>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28"/>
                                        </p:tgtEl>
                                        <p:attrNameLst>
                                          <p:attrName>style.visibility</p:attrName>
                                        </p:attrNameLst>
                                      </p:cBhvr>
                                      <p:to>
                                        <p:strVal val="visible"/>
                                      </p:to>
                                    </p:set>
                                    <p:animEffect transition="in" filter="fade">
                                      <p:cBhvr>
                                        <p:cTn id="39" dur="500"/>
                                        <p:tgtEl>
                                          <p:spTgt spid="28"/>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fade">
                                      <p:cBhvr>
                                        <p:cTn id="43" dur="500"/>
                                        <p:tgtEl>
                                          <p:spTgt spid="29"/>
                                        </p:tgtEl>
                                      </p:cBhvr>
                                    </p:animEffect>
                                  </p:childTnLst>
                                </p:cTn>
                              </p:par>
                            </p:childTnLst>
                          </p:cTn>
                        </p:par>
                        <p:par>
                          <p:cTn id="44" fill="hold">
                            <p:stCondLst>
                              <p:cond delay="5000"/>
                            </p:stCondLst>
                            <p:childTnLst>
                              <p:par>
                                <p:cTn id="45" presetID="10" presetClass="entr" presetSubtype="0" fill="hold" nodeType="after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fade">
                                      <p:cBhvr>
                                        <p:cTn id="47" dur="500"/>
                                        <p:tgtEl>
                                          <p:spTgt spid="30"/>
                                        </p:tgtEl>
                                      </p:cBhvr>
                                    </p:animEffect>
                                  </p:childTnLst>
                                </p:cTn>
                              </p:par>
                            </p:childTnLst>
                          </p:cTn>
                        </p:par>
                        <p:par>
                          <p:cTn id="48" fill="hold">
                            <p:stCondLst>
                              <p:cond delay="5500"/>
                            </p:stCondLst>
                            <p:childTnLst>
                              <p:par>
                                <p:cTn id="49" presetID="10" presetClass="entr" presetSubtype="0" fill="hold" nodeType="afterEffect">
                                  <p:stCondLst>
                                    <p:cond delay="0"/>
                                  </p:stCondLst>
                                  <p:childTnLst>
                                    <p:set>
                                      <p:cBhvr>
                                        <p:cTn id="50" dur="1" fill="hold">
                                          <p:stCondLst>
                                            <p:cond delay="0"/>
                                          </p:stCondLst>
                                        </p:cTn>
                                        <p:tgtEl>
                                          <p:spTgt spid="31"/>
                                        </p:tgtEl>
                                        <p:attrNameLst>
                                          <p:attrName>style.visibility</p:attrName>
                                        </p:attrNameLst>
                                      </p:cBhvr>
                                      <p:to>
                                        <p:strVal val="visible"/>
                                      </p:to>
                                    </p:set>
                                    <p:animEffect transition="in" filter="fade">
                                      <p:cBhvr>
                                        <p:cTn id="51" dur="500"/>
                                        <p:tgtEl>
                                          <p:spTgt spid="31"/>
                                        </p:tgtEl>
                                      </p:cBhvr>
                                    </p:animEffect>
                                  </p:childTnLst>
                                </p:cTn>
                              </p:par>
                            </p:childTnLst>
                          </p:cTn>
                        </p:par>
                        <p:par>
                          <p:cTn id="52" fill="hold">
                            <p:stCondLst>
                              <p:cond delay="6000"/>
                            </p:stCondLst>
                            <p:childTnLst>
                              <p:par>
                                <p:cTn id="53" presetID="10" presetClass="entr" presetSubtype="0" fill="hold" nodeType="afterEffect">
                                  <p:stCondLst>
                                    <p:cond delay="0"/>
                                  </p:stCondLst>
                                  <p:childTnLst>
                                    <p:set>
                                      <p:cBhvr>
                                        <p:cTn id="54" dur="1" fill="hold">
                                          <p:stCondLst>
                                            <p:cond delay="0"/>
                                          </p:stCondLst>
                                        </p:cTn>
                                        <p:tgtEl>
                                          <p:spTgt spid="32"/>
                                        </p:tgtEl>
                                        <p:attrNameLst>
                                          <p:attrName>style.visibility</p:attrName>
                                        </p:attrNameLst>
                                      </p:cBhvr>
                                      <p:to>
                                        <p:strVal val="visible"/>
                                      </p:to>
                                    </p:set>
                                    <p:animEffect transition="in" filter="fade">
                                      <p:cBhvr>
                                        <p:cTn id="55"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10" name="图片 9"/>
          <p:cNvPicPr>
            <a:picLocks noChangeAspect="1"/>
          </p:cNvPicPr>
          <p:nvPr userDrawn="1"/>
        </p:nvPicPr>
        <p:blipFill rotWithShape="1">
          <a:blip r:embed="rId2" cstate="screen"/>
          <a:srcRect l="15588" t="70238"/>
          <a:stretch>
            <a:fillRect/>
          </a:stretch>
        </p:blipFill>
        <p:spPr>
          <a:xfrm>
            <a:off x="2273300" y="5583001"/>
            <a:ext cx="9918700" cy="1274999"/>
          </a:xfrm>
          <a:prstGeom prst="rect">
            <a:avLst/>
          </a:prstGeom>
        </p:spPr>
      </p:pic>
      <p:pic>
        <p:nvPicPr>
          <p:cNvPr id="11" name="图片 10"/>
          <p:cNvPicPr>
            <a:picLocks noChangeAspect="1"/>
          </p:cNvPicPr>
          <p:nvPr userDrawn="1"/>
        </p:nvPicPr>
        <p:blipFill rotWithShape="1">
          <a:blip r:embed="rId3" cstate="screen"/>
          <a:srcRect/>
          <a:stretch>
            <a:fillRect/>
          </a:stretch>
        </p:blipFill>
        <p:spPr>
          <a:xfrm>
            <a:off x="-1" y="3788165"/>
            <a:ext cx="4699001" cy="2390885"/>
          </a:xfrm>
          <a:prstGeom prst="rect">
            <a:avLst/>
          </a:prstGeom>
        </p:spPr>
      </p:pic>
      <p:pic>
        <p:nvPicPr>
          <p:cNvPr id="12" name="图片 11"/>
          <p:cNvPicPr>
            <a:picLocks noChangeAspect="1"/>
          </p:cNvPicPr>
          <p:nvPr userDrawn="1"/>
        </p:nvPicPr>
        <p:blipFill rotWithShape="1">
          <a:blip r:embed="rId4" cstate="screen"/>
          <a:srcRect/>
          <a:stretch>
            <a:fillRect/>
          </a:stretch>
        </p:blipFill>
        <p:spPr>
          <a:xfrm>
            <a:off x="-2" y="3904529"/>
            <a:ext cx="4800601" cy="2878198"/>
          </a:xfrm>
          <a:prstGeom prst="rect">
            <a:avLst/>
          </a:prstGeom>
        </p:spPr>
      </p:pic>
      <p:pic>
        <p:nvPicPr>
          <p:cNvPr id="13" name="图片 12"/>
          <p:cNvPicPr>
            <a:picLocks noChangeAspect="1"/>
          </p:cNvPicPr>
          <p:nvPr userDrawn="1"/>
        </p:nvPicPr>
        <p:blipFill rotWithShape="1">
          <a:blip r:embed="rId5" cstate="screen"/>
          <a:srcRect/>
          <a:stretch>
            <a:fillRect/>
          </a:stretch>
        </p:blipFill>
        <p:spPr>
          <a:xfrm>
            <a:off x="7015323" y="4279900"/>
            <a:ext cx="5219699" cy="2621204"/>
          </a:xfrm>
          <a:prstGeom prst="rect">
            <a:avLst/>
          </a:prstGeom>
        </p:spPr>
      </p:pic>
      <p:pic>
        <p:nvPicPr>
          <p:cNvPr id="16" name="图片 15"/>
          <p:cNvPicPr>
            <a:picLocks noChangeAspect="1"/>
          </p:cNvPicPr>
          <p:nvPr userDrawn="1"/>
        </p:nvPicPr>
        <p:blipFill rotWithShape="1">
          <a:blip r:embed="rId6" cstate="screen"/>
          <a:srcRect/>
          <a:stretch>
            <a:fillRect/>
          </a:stretch>
        </p:blipFill>
        <p:spPr>
          <a:xfrm>
            <a:off x="384296" y="-1"/>
            <a:ext cx="1619193" cy="3067917"/>
          </a:xfrm>
          <a:prstGeom prst="rect">
            <a:avLst/>
          </a:prstGeom>
        </p:spPr>
      </p:pic>
    </p:spTree>
    <p:extLst>
      <p:ext uri="{BB962C8B-B14F-4D97-AF65-F5344CB8AC3E}">
        <p14:creationId xmlns:p14="http://schemas.microsoft.com/office/powerpoint/2010/main" val="10675499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9"/>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D997B5FA-0921-464F-AAE1-844C04324D75}" type="datetimeFigureOut">
              <a:rPr lang="zh-CN" altLang="en-US" smtClean="0"/>
              <a:t>2024/9/5</a:t>
            </a:fld>
            <a:endParaRPr lang="zh-CN" altLang="en-US"/>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2956960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9EB83D9E-5A1B-66FB-47B7-E4A5CE6F83A8}"/>
              </a:ext>
            </a:extLst>
          </p:cNvPr>
          <p:cNvPicPr>
            <a:picLocks noChangeAspect="1"/>
          </p:cNvPicPr>
          <p:nvPr userDrawn="1"/>
        </p:nvPicPr>
        <p:blipFill>
          <a:blip r:embed="rId2">
            <a:extLst>
              <a:ext uri="{28A0092B-C50C-407E-A947-70E740481C1C}">
                <a14:useLocalDpi xmlns:a14="http://schemas.microsoft.com/office/drawing/2010/main" val="0"/>
              </a:ext>
            </a:extLst>
          </a:blip>
          <a:srcRect r="15664"/>
          <a:stretch>
            <a:fillRect/>
          </a:stretch>
        </p:blipFill>
        <p:spPr>
          <a:xfrm rot="5400000">
            <a:off x="2666999" y="-2667001"/>
            <a:ext cx="6858002" cy="12192004"/>
          </a:xfrm>
          <a:prstGeom prst="rect">
            <a:avLst/>
          </a:prstGeom>
        </p:spPr>
      </p:pic>
    </p:spTree>
    <p:extLst>
      <p:ext uri="{BB962C8B-B14F-4D97-AF65-F5344CB8AC3E}">
        <p14:creationId xmlns:p14="http://schemas.microsoft.com/office/powerpoint/2010/main" val="7472904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63571F98-C5B1-0135-56CF-E10BD047BAEF}"/>
              </a:ext>
            </a:extLst>
          </p:cNvPr>
          <p:cNvSpPr>
            <a:spLocks noGrp="1"/>
          </p:cNvSpPr>
          <p:nvPr>
            <p:ph type="title"/>
          </p:nvPr>
        </p:nvSpPr>
        <p:spPr>
          <a:xfrm>
            <a:off x="838200" y="365125"/>
            <a:ext cx="10515600" cy="1325563"/>
          </a:xfrm>
          <a:prstGeom prst="rect">
            <a:avLst/>
          </a:prstGeom>
        </p:spPr>
        <p:txBody>
          <a:bodyPr>
            <a:normAutofit/>
          </a:bodyPr>
          <a:lstStyle/>
          <a:p>
            <a:r>
              <a:rPr lang="en-US" altLang="en-US"/>
              <a:t>Click here to edit master header styles</a:t>
            </a:r>
          </a:p>
        </p:txBody>
      </p:sp>
      <p:sp>
        <p:nvSpPr>
          <p:cNvPr id="3" name="内容占位符 2">
            <a:extLst>
              <a:ext uri="{FF2B5EF4-FFF2-40B4-BE49-F238E27FC236}">
                <a16:creationId xmlns:a16="http://schemas.microsoft.com/office/drawing/2014/main" xmlns="" id="{E67B0FB7-A852-1AA8-09AF-7EAC1135056E}"/>
              </a:ext>
            </a:extLst>
          </p:cNvPr>
          <p:cNvSpPr>
            <a:spLocks noGrp="1"/>
          </p:cNvSpPr>
          <p:nvPr>
            <p:ph sz="half" idx="1"/>
          </p:nvPr>
        </p:nvSpPr>
        <p:spPr>
          <a:xfrm>
            <a:off x="838200" y="1825625"/>
            <a:ext cx="5181600" cy="4351338"/>
          </a:xfrm>
          <a:prstGeom prst="rect">
            <a:avLst/>
          </a:prstGeom>
        </p:spPr>
        <p:txBody>
          <a:bodyPr>
            <a:normAutofit/>
          </a:bodyPr>
          <a:lstStyle/>
          <a:p>
            <a:pPr lvl="0"/>
            <a:r>
              <a:rPr lang="en-US" altLang="en-US"/>
              <a:t>Click here to edit master</a:t>
            </a:r>
          </a:p>
          <a:p>
            <a:pPr lvl="1"/>
            <a:r>
              <a:rPr lang="en-US" altLang="en-US"/>
              <a:t>Secondary</a:t>
            </a:r>
          </a:p>
          <a:p>
            <a:pPr lvl="2"/>
            <a:r>
              <a:rPr lang="en-US" altLang="en-US"/>
              <a:t>Level three</a:t>
            </a:r>
          </a:p>
          <a:p>
            <a:pPr lvl="3"/>
            <a:r>
              <a:rPr lang="en-US" altLang="en-US"/>
              <a:t>Level 4</a:t>
            </a:r>
          </a:p>
          <a:p>
            <a:pPr lvl="4"/>
            <a:r>
              <a:rPr lang="en-US" altLang="en-US"/>
              <a:t>Fifth grade</a:t>
            </a:r>
          </a:p>
        </p:txBody>
      </p:sp>
      <p:sp>
        <p:nvSpPr>
          <p:cNvPr id="4" name="内容占位符 3">
            <a:extLst>
              <a:ext uri="{FF2B5EF4-FFF2-40B4-BE49-F238E27FC236}">
                <a16:creationId xmlns:a16="http://schemas.microsoft.com/office/drawing/2014/main" xmlns="" id="{9086338B-ACA4-C7F1-5971-A1CE3202C93C}"/>
              </a:ext>
            </a:extLst>
          </p:cNvPr>
          <p:cNvSpPr>
            <a:spLocks noGrp="1"/>
          </p:cNvSpPr>
          <p:nvPr>
            <p:ph sz="half" idx="2"/>
          </p:nvPr>
        </p:nvSpPr>
        <p:spPr>
          <a:xfrm>
            <a:off x="6172200" y="1825625"/>
            <a:ext cx="5181600" cy="4351338"/>
          </a:xfrm>
          <a:prstGeom prst="rect">
            <a:avLst/>
          </a:prstGeom>
        </p:spPr>
        <p:txBody>
          <a:bodyPr>
            <a:normAutofit/>
          </a:bodyPr>
          <a:lstStyle/>
          <a:p>
            <a:pPr lvl="0"/>
            <a:r>
              <a:rPr lang="en-US" altLang="en-US"/>
              <a:t>Click here to edit master</a:t>
            </a:r>
          </a:p>
          <a:p>
            <a:pPr lvl="1"/>
            <a:r>
              <a:rPr lang="en-US" altLang="en-US"/>
              <a:t>Secondary</a:t>
            </a:r>
          </a:p>
          <a:p>
            <a:pPr lvl="2"/>
            <a:r>
              <a:rPr lang="en-US" altLang="en-US"/>
              <a:t>Level three</a:t>
            </a:r>
          </a:p>
          <a:p>
            <a:pPr lvl="3"/>
            <a:r>
              <a:rPr lang="en-US" altLang="en-US"/>
              <a:t>Level 4</a:t>
            </a:r>
          </a:p>
          <a:p>
            <a:pPr lvl="4"/>
            <a:r>
              <a:rPr lang="en-US" altLang="en-US"/>
              <a:t>Fifth grade</a:t>
            </a:r>
          </a:p>
        </p:txBody>
      </p:sp>
      <p:sp>
        <p:nvSpPr>
          <p:cNvPr id="5" name="日期占位符 4">
            <a:extLst>
              <a:ext uri="{FF2B5EF4-FFF2-40B4-BE49-F238E27FC236}">
                <a16:creationId xmlns:a16="http://schemas.microsoft.com/office/drawing/2014/main" xmlns="" id="{16281F52-5F1C-EA05-F301-FEAF33A2558F}"/>
              </a:ext>
            </a:extLst>
          </p:cNvPr>
          <p:cNvSpPr>
            <a:spLocks noGrp="1"/>
          </p:cNvSpPr>
          <p:nvPr>
            <p:ph type="dt" sz="half" idx="10"/>
          </p:nvPr>
        </p:nvSpPr>
        <p:spPr>
          <a:xfrm>
            <a:off x="838200" y="6356350"/>
            <a:ext cx="2743200" cy="365125"/>
          </a:xfrm>
          <a:prstGeom prst="rect">
            <a:avLst/>
          </a:prstGeom>
        </p:spPr>
        <p:txBody>
          <a:bodyPr>
            <a:normAutofit/>
          </a:bodyPr>
          <a:lstStyle/>
          <a:p>
            <a:fld id="{520A4DD8-1AAB-405A-BA15-41B87F69AC99}" type="datetimeFigureOut">
              <a:rPr lang="en-US" altLang="en-US" sz="1700" smtClean="0"/>
              <a:t>9/5/2024</a:t>
            </a:fld>
            <a:endParaRPr lang="zh-CN" altLang="en-US"/>
          </a:p>
        </p:txBody>
      </p:sp>
      <p:sp>
        <p:nvSpPr>
          <p:cNvPr id="6" name="页脚占位符 5">
            <a:extLst>
              <a:ext uri="{FF2B5EF4-FFF2-40B4-BE49-F238E27FC236}">
                <a16:creationId xmlns:a16="http://schemas.microsoft.com/office/drawing/2014/main" xmlns="" id="{1CF848AF-799B-F4EA-EF1B-FBAB8973AE7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B5F40657-1C55-1F20-AA2F-B2569F23A3E1}"/>
              </a:ext>
            </a:extLst>
          </p:cNvPr>
          <p:cNvSpPr>
            <a:spLocks noGrp="1"/>
          </p:cNvSpPr>
          <p:nvPr>
            <p:ph type="sldNum" sz="quarter" idx="12"/>
          </p:nvPr>
        </p:nvSpPr>
        <p:spPr>
          <a:xfrm>
            <a:off x="8610600" y="6356350"/>
            <a:ext cx="2743200" cy="365125"/>
          </a:xfrm>
          <a:prstGeom prst="rect">
            <a:avLst/>
          </a:prstGeom>
        </p:spPr>
        <p:txBody>
          <a:bodyPr>
            <a:normAutofit lnSpcReduction="20000"/>
          </a:bodyPr>
          <a:lstStyle/>
          <a:p>
            <a:fld id="{E41598BC-8A7A-43C7-91BB-27326E17CD95}" type="slidenum">
              <a:rPr lang="en-US" altLang="en-US" smtClean="0"/>
              <a:t>‹#›</a:t>
            </a:fld>
            <a:endParaRPr lang="zh-CN" altLang="en-US"/>
          </a:p>
        </p:txBody>
      </p:sp>
    </p:spTree>
    <p:extLst>
      <p:ext uri="{BB962C8B-B14F-4D97-AF65-F5344CB8AC3E}">
        <p14:creationId xmlns:p14="http://schemas.microsoft.com/office/powerpoint/2010/main" val="1653134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2FC9DE3-309F-ACE6-BDFA-31C902A7D34A}"/>
              </a:ext>
            </a:extLst>
          </p:cNvPr>
          <p:cNvSpPr>
            <a:spLocks noGrp="1"/>
          </p:cNvSpPr>
          <p:nvPr>
            <p:ph type="title"/>
          </p:nvPr>
        </p:nvSpPr>
        <p:spPr>
          <a:xfrm>
            <a:off x="839788" y="365125"/>
            <a:ext cx="10515600" cy="1325563"/>
          </a:xfrm>
          <a:prstGeom prst="rect">
            <a:avLst/>
          </a:prstGeom>
        </p:spPr>
        <p:txBody>
          <a:bodyPr>
            <a:normAutofit/>
          </a:bodyPr>
          <a:lstStyle/>
          <a:p>
            <a:r>
              <a:rPr lang="en-US" altLang="en-US"/>
              <a:t>Click here to edit master header styles</a:t>
            </a:r>
          </a:p>
        </p:txBody>
      </p:sp>
      <p:sp>
        <p:nvSpPr>
          <p:cNvPr id="3" name="文本占位符 2">
            <a:extLst>
              <a:ext uri="{FF2B5EF4-FFF2-40B4-BE49-F238E27FC236}">
                <a16:creationId xmlns:a16="http://schemas.microsoft.com/office/drawing/2014/main" xmlns="" id="{5F1CC93E-8905-CC54-F53C-E57BADDE15BA}"/>
              </a:ext>
            </a:extLst>
          </p:cNvPr>
          <p:cNvSpPr>
            <a:spLocks noGrp="1"/>
          </p:cNvSpPr>
          <p:nvPr>
            <p:ph type="body" idx="1"/>
          </p:nvPr>
        </p:nvSpPr>
        <p:spPr>
          <a:xfrm>
            <a:off x="839788" y="1681163"/>
            <a:ext cx="5157787" cy="823912"/>
          </a:xfrm>
          <a:prstGeom prst="rect">
            <a:avLst/>
          </a:prstGeom>
        </p:spPr>
        <p:txBody>
          <a:bodyPr anchor="t">
            <a:norm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en-US"/>
              <a:t>Click here to edit master</a:t>
            </a:r>
          </a:p>
        </p:txBody>
      </p:sp>
      <p:sp>
        <p:nvSpPr>
          <p:cNvPr id="4" name="内容占位符 3">
            <a:extLst>
              <a:ext uri="{FF2B5EF4-FFF2-40B4-BE49-F238E27FC236}">
                <a16:creationId xmlns:a16="http://schemas.microsoft.com/office/drawing/2014/main" xmlns="" id="{099118EC-1E29-01C1-113C-B8DFEBD34006}"/>
              </a:ext>
            </a:extLst>
          </p:cNvPr>
          <p:cNvSpPr>
            <a:spLocks noGrp="1"/>
          </p:cNvSpPr>
          <p:nvPr>
            <p:ph sz="half" idx="2"/>
          </p:nvPr>
        </p:nvSpPr>
        <p:spPr>
          <a:xfrm>
            <a:off x="839788" y="2505075"/>
            <a:ext cx="5157787" cy="3684588"/>
          </a:xfrm>
          <a:prstGeom prst="rect">
            <a:avLst/>
          </a:prstGeom>
        </p:spPr>
        <p:txBody>
          <a:bodyPr>
            <a:normAutofit/>
          </a:bodyPr>
          <a:lstStyle/>
          <a:p>
            <a:pPr lvl="0"/>
            <a:r>
              <a:rPr lang="en-US" altLang="en-US"/>
              <a:t>Click here to edit master</a:t>
            </a:r>
          </a:p>
          <a:p>
            <a:pPr lvl="1"/>
            <a:r>
              <a:rPr lang="en-US" altLang="en-US"/>
              <a:t>Secondary</a:t>
            </a:r>
          </a:p>
          <a:p>
            <a:pPr lvl="2"/>
            <a:r>
              <a:rPr lang="en-US" altLang="en-US"/>
              <a:t>Level three</a:t>
            </a:r>
          </a:p>
          <a:p>
            <a:pPr lvl="3"/>
            <a:r>
              <a:rPr lang="en-US" altLang="en-US"/>
              <a:t>Level 4</a:t>
            </a:r>
          </a:p>
          <a:p>
            <a:pPr lvl="4"/>
            <a:r>
              <a:rPr lang="en-US" altLang="en-US"/>
              <a:t>Fifth grade</a:t>
            </a:r>
          </a:p>
        </p:txBody>
      </p:sp>
      <p:sp>
        <p:nvSpPr>
          <p:cNvPr id="5" name="文本占位符 4">
            <a:extLst>
              <a:ext uri="{FF2B5EF4-FFF2-40B4-BE49-F238E27FC236}">
                <a16:creationId xmlns:a16="http://schemas.microsoft.com/office/drawing/2014/main" xmlns="" id="{8B00F1F4-9E2A-313B-4C5E-7B3BAE6A7528}"/>
              </a:ext>
            </a:extLst>
          </p:cNvPr>
          <p:cNvSpPr>
            <a:spLocks noGrp="1"/>
          </p:cNvSpPr>
          <p:nvPr>
            <p:ph type="body" sz="quarter" idx="3"/>
          </p:nvPr>
        </p:nvSpPr>
        <p:spPr>
          <a:xfrm>
            <a:off x="6172200" y="1681163"/>
            <a:ext cx="5183188" cy="823912"/>
          </a:xfrm>
          <a:prstGeom prst="rect">
            <a:avLst/>
          </a:prstGeom>
        </p:spPr>
        <p:txBody>
          <a:bodyPr anchor="t">
            <a:norm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en-US"/>
              <a:t>Click here to edit master</a:t>
            </a:r>
          </a:p>
        </p:txBody>
      </p:sp>
      <p:sp>
        <p:nvSpPr>
          <p:cNvPr id="6" name="内容占位符 5">
            <a:extLst>
              <a:ext uri="{FF2B5EF4-FFF2-40B4-BE49-F238E27FC236}">
                <a16:creationId xmlns:a16="http://schemas.microsoft.com/office/drawing/2014/main" xmlns="" id="{ED1A9C13-E130-A873-AEBC-B904ADE4191F}"/>
              </a:ext>
            </a:extLst>
          </p:cNvPr>
          <p:cNvSpPr>
            <a:spLocks noGrp="1"/>
          </p:cNvSpPr>
          <p:nvPr>
            <p:ph sz="quarter" idx="4"/>
          </p:nvPr>
        </p:nvSpPr>
        <p:spPr>
          <a:xfrm>
            <a:off x="6172200" y="2505075"/>
            <a:ext cx="5183188" cy="3684588"/>
          </a:xfrm>
          <a:prstGeom prst="rect">
            <a:avLst/>
          </a:prstGeom>
        </p:spPr>
        <p:txBody>
          <a:bodyPr>
            <a:normAutofit/>
          </a:bodyPr>
          <a:lstStyle/>
          <a:p>
            <a:pPr lvl="0"/>
            <a:r>
              <a:rPr lang="en-US" altLang="en-US"/>
              <a:t>Click here to edit master</a:t>
            </a:r>
          </a:p>
          <a:p>
            <a:pPr lvl="1"/>
            <a:r>
              <a:rPr lang="en-US" altLang="en-US"/>
              <a:t>Secondary</a:t>
            </a:r>
          </a:p>
          <a:p>
            <a:pPr lvl="2"/>
            <a:r>
              <a:rPr lang="en-US" altLang="en-US"/>
              <a:t>Level three</a:t>
            </a:r>
          </a:p>
          <a:p>
            <a:pPr lvl="3"/>
            <a:r>
              <a:rPr lang="en-US" altLang="en-US"/>
              <a:t>Level 4</a:t>
            </a:r>
          </a:p>
          <a:p>
            <a:pPr lvl="4"/>
            <a:r>
              <a:rPr lang="en-US" altLang="en-US"/>
              <a:t>Fifth grade</a:t>
            </a:r>
          </a:p>
        </p:txBody>
      </p:sp>
      <p:sp>
        <p:nvSpPr>
          <p:cNvPr id="7" name="日期占位符 6">
            <a:extLst>
              <a:ext uri="{FF2B5EF4-FFF2-40B4-BE49-F238E27FC236}">
                <a16:creationId xmlns:a16="http://schemas.microsoft.com/office/drawing/2014/main" xmlns="" id="{A445ED53-3D4D-3AAA-AD4A-4A064902CA90}"/>
              </a:ext>
            </a:extLst>
          </p:cNvPr>
          <p:cNvSpPr>
            <a:spLocks noGrp="1"/>
          </p:cNvSpPr>
          <p:nvPr>
            <p:ph type="dt" sz="half" idx="10"/>
          </p:nvPr>
        </p:nvSpPr>
        <p:spPr>
          <a:xfrm>
            <a:off x="838200" y="6356350"/>
            <a:ext cx="2743200" cy="365125"/>
          </a:xfrm>
          <a:prstGeom prst="rect">
            <a:avLst/>
          </a:prstGeom>
        </p:spPr>
        <p:txBody>
          <a:bodyPr>
            <a:normAutofit/>
          </a:bodyPr>
          <a:lstStyle/>
          <a:p>
            <a:fld id="{520A4DD8-1AAB-405A-BA15-41B87F69AC99}" type="datetimeFigureOut">
              <a:rPr lang="en-US" altLang="en-US" sz="1700" smtClean="0"/>
              <a:t>9/5/2024</a:t>
            </a:fld>
            <a:endParaRPr lang="zh-CN" altLang="en-US"/>
          </a:p>
        </p:txBody>
      </p:sp>
      <p:sp>
        <p:nvSpPr>
          <p:cNvPr id="8" name="页脚占位符 7">
            <a:extLst>
              <a:ext uri="{FF2B5EF4-FFF2-40B4-BE49-F238E27FC236}">
                <a16:creationId xmlns:a16="http://schemas.microsoft.com/office/drawing/2014/main" xmlns="" id="{20F00063-B689-8486-64C3-A20BF843A15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xmlns="" id="{9415DD0F-5BC0-A764-1FDC-16BA58A8E007}"/>
              </a:ext>
            </a:extLst>
          </p:cNvPr>
          <p:cNvSpPr>
            <a:spLocks noGrp="1"/>
          </p:cNvSpPr>
          <p:nvPr>
            <p:ph type="sldNum" sz="quarter" idx="12"/>
          </p:nvPr>
        </p:nvSpPr>
        <p:spPr>
          <a:xfrm>
            <a:off x="8610600" y="6356350"/>
            <a:ext cx="2743200" cy="365125"/>
          </a:xfrm>
          <a:prstGeom prst="rect">
            <a:avLst/>
          </a:prstGeom>
        </p:spPr>
        <p:txBody>
          <a:bodyPr>
            <a:normAutofit lnSpcReduction="20000"/>
          </a:bodyPr>
          <a:lstStyle/>
          <a:p>
            <a:fld id="{E41598BC-8A7A-43C7-91BB-27326E17CD95}" type="slidenum">
              <a:rPr lang="en-US" altLang="en-US" smtClean="0"/>
              <a:t>‹#›</a:t>
            </a:fld>
            <a:endParaRPr lang="zh-CN" altLang="en-US"/>
          </a:p>
        </p:txBody>
      </p:sp>
    </p:spTree>
    <p:extLst>
      <p:ext uri="{BB962C8B-B14F-4D97-AF65-F5344CB8AC3E}">
        <p14:creationId xmlns:p14="http://schemas.microsoft.com/office/powerpoint/2010/main" val="12069842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4D3BC3C2-B77F-9DD5-BBEE-CA405EA3437D}"/>
              </a:ext>
            </a:extLst>
          </p:cNvPr>
          <p:cNvSpPr>
            <a:spLocks noGrp="1"/>
          </p:cNvSpPr>
          <p:nvPr>
            <p:ph type="title"/>
          </p:nvPr>
        </p:nvSpPr>
        <p:spPr>
          <a:xfrm>
            <a:off x="838200" y="365125"/>
            <a:ext cx="10515600" cy="1325563"/>
          </a:xfrm>
          <a:prstGeom prst="rect">
            <a:avLst/>
          </a:prstGeom>
        </p:spPr>
        <p:txBody>
          <a:bodyPr>
            <a:normAutofit/>
          </a:bodyPr>
          <a:lstStyle/>
          <a:p>
            <a:r>
              <a:rPr lang="en-US" altLang="en-US"/>
              <a:t>Click here to edit master header styles</a:t>
            </a:r>
          </a:p>
        </p:txBody>
      </p:sp>
      <p:sp>
        <p:nvSpPr>
          <p:cNvPr id="3" name="日期占位符 2">
            <a:extLst>
              <a:ext uri="{FF2B5EF4-FFF2-40B4-BE49-F238E27FC236}">
                <a16:creationId xmlns:a16="http://schemas.microsoft.com/office/drawing/2014/main" xmlns="" id="{892F47A0-06D4-5C53-45DF-972102ED8085}"/>
              </a:ext>
            </a:extLst>
          </p:cNvPr>
          <p:cNvSpPr>
            <a:spLocks noGrp="1"/>
          </p:cNvSpPr>
          <p:nvPr>
            <p:ph type="dt" sz="half" idx="10"/>
          </p:nvPr>
        </p:nvSpPr>
        <p:spPr>
          <a:xfrm>
            <a:off x="838200" y="6356350"/>
            <a:ext cx="2743200" cy="365125"/>
          </a:xfrm>
          <a:prstGeom prst="rect">
            <a:avLst/>
          </a:prstGeom>
        </p:spPr>
        <p:txBody>
          <a:bodyPr>
            <a:normAutofit/>
          </a:bodyPr>
          <a:lstStyle/>
          <a:p>
            <a:fld id="{520A4DD8-1AAB-405A-BA15-41B87F69AC99}" type="datetimeFigureOut">
              <a:rPr lang="en-US" altLang="en-US" sz="1700" smtClean="0"/>
              <a:t>9/5/2024</a:t>
            </a:fld>
            <a:endParaRPr lang="zh-CN" altLang="en-US"/>
          </a:p>
        </p:txBody>
      </p:sp>
      <p:sp>
        <p:nvSpPr>
          <p:cNvPr id="4" name="页脚占位符 3">
            <a:extLst>
              <a:ext uri="{FF2B5EF4-FFF2-40B4-BE49-F238E27FC236}">
                <a16:creationId xmlns:a16="http://schemas.microsoft.com/office/drawing/2014/main" xmlns="" id="{0E9829DF-3826-D541-810B-819F286494A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xmlns="" id="{DA916FFF-9926-4CFC-842C-1AF676BE142A}"/>
              </a:ext>
            </a:extLst>
          </p:cNvPr>
          <p:cNvSpPr>
            <a:spLocks noGrp="1"/>
          </p:cNvSpPr>
          <p:nvPr>
            <p:ph type="sldNum" sz="quarter" idx="12"/>
          </p:nvPr>
        </p:nvSpPr>
        <p:spPr>
          <a:xfrm>
            <a:off x="8610600" y="6356350"/>
            <a:ext cx="2743200" cy="365125"/>
          </a:xfrm>
          <a:prstGeom prst="rect">
            <a:avLst/>
          </a:prstGeom>
        </p:spPr>
        <p:txBody>
          <a:bodyPr>
            <a:normAutofit lnSpcReduction="20000"/>
          </a:bodyPr>
          <a:lstStyle/>
          <a:p>
            <a:fld id="{E41598BC-8A7A-43C7-91BB-27326E17CD95}" type="slidenum">
              <a:rPr lang="en-US" altLang="en-US" smtClean="0"/>
              <a:t>‹#›</a:t>
            </a:fld>
            <a:endParaRPr lang="zh-CN" altLang="en-US"/>
          </a:p>
        </p:txBody>
      </p:sp>
    </p:spTree>
    <p:extLst>
      <p:ext uri="{BB962C8B-B14F-4D97-AF65-F5344CB8AC3E}">
        <p14:creationId xmlns:p14="http://schemas.microsoft.com/office/powerpoint/2010/main" val="26230835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2F8C5936-1BBD-8A1A-1891-C9C5426F9895}"/>
              </a:ext>
            </a:extLst>
          </p:cNvPr>
          <p:cNvSpPr>
            <a:spLocks noGrp="1"/>
          </p:cNvSpPr>
          <p:nvPr>
            <p:ph type="dt" sz="half" idx="10"/>
          </p:nvPr>
        </p:nvSpPr>
        <p:spPr>
          <a:xfrm>
            <a:off x="838200" y="6356350"/>
            <a:ext cx="2743200" cy="365125"/>
          </a:xfrm>
          <a:prstGeom prst="rect">
            <a:avLst/>
          </a:prstGeom>
        </p:spPr>
        <p:txBody>
          <a:bodyPr>
            <a:normAutofit/>
          </a:bodyPr>
          <a:lstStyle/>
          <a:p>
            <a:fld id="{520A4DD8-1AAB-405A-BA15-41B87F69AC99}" type="datetimeFigureOut">
              <a:rPr lang="en-US" altLang="en-US" sz="1700" smtClean="0"/>
              <a:t>9/5/2024</a:t>
            </a:fld>
            <a:endParaRPr lang="zh-CN" altLang="en-US"/>
          </a:p>
        </p:txBody>
      </p:sp>
      <p:sp>
        <p:nvSpPr>
          <p:cNvPr id="3" name="页脚占位符 2">
            <a:extLst>
              <a:ext uri="{FF2B5EF4-FFF2-40B4-BE49-F238E27FC236}">
                <a16:creationId xmlns:a16="http://schemas.microsoft.com/office/drawing/2014/main" xmlns="" id="{8BD1EAD5-D033-2C7A-2755-63C8C9BE035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xmlns="" id="{89FAA50F-599A-13E5-A8EB-AF628DECF72C}"/>
              </a:ext>
            </a:extLst>
          </p:cNvPr>
          <p:cNvSpPr>
            <a:spLocks noGrp="1"/>
          </p:cNvSpPr>
          <p:nvPr>
            <p:ph type="sldNum" sz="quarter" idx="12"/>
          </p:nvPr>
        </p:nvSpPr>
        <p:spPr>
          <a:xfrm>
            <a:off x="8610600" y="6356350"/>
            <a:ext cx="2743200" cy="365125"/>
          </a:xfrm>
          <a:prstGeom prst="rect">
            <a:avLst/>
          </a:prstGeom>
        </p:spPr>
        <p:txBody>
          <a:bodyPr>
            <a:normAutofit lnSpcReduction="20000"/>
          </a:bodyPr>
          <a:lstStyle/>
          <a:p>
            <a:fld id="{E41598BC-8A7A-43C7-91BB-27326E17CD95}" type="slidenum">
              <a:rPr lang="en-US" altLang="en-US" smtClean="0"/>
              <a:t>‹#›</a:t>
            </a:fld>
            <a:endParaRPr lang="zh-CN" altLang="en-US"/>
          </a:p>
        </p:txBody>
      </p:sp>
    </p:spTree>
    <p:extLst>
      <p:ext uri="{BB962C8B-B14F-4D97-AF65-F5344CB8AC3E}">
        <p14:creationId xmlns:p14="http://schemas.microsoft.com/office/powerpoint/2010/main" val="11452248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44C92582-A45A-0318-FF7A-3B1EDE3F1BDA}"/>
              </a:ext>
            </a:extLst>
          </p:cNvPr>
          <p:cNvSpPr>
            <a:spLocks noGrp="1"/>
          </p:cNvSpPr>
          <p:nvPr>
            <p:ph type="title"/>
          </p:nvPr>
        </p:nvSpPr>
        <p:spPr>
          <a:xfrm>
            <a:off x="839788" y="457200"/>
            <a:ext cx="3932237" cy="1600200"/>
          </a:xfrm>
          <a:prstGeom prst="rect">
            <a:avLst/>
          </a:prstGeom>
        </p:spPr>
        <p:txBody>
          <a:bodyPr anchor="t">
            <a:normAutofit/>
          </a:bodyPr>
          <a:lstStyle>
            <a:lvl1pPr>
              <a:defRPr sz="3200"/>
            </a:lvl1pPr>
          </a:lstStyle>
          <a:p>
            <a:r>
              <a:rPr lang="en-US" altLang="en-US"/>
              <a:t>Click here to edit master header styles</a:t>
            </a:r>
          </a:p>
        </p:txBody>
      </p:sp>
      <p:sp>
        <p:nvSpPr>
          <p:cNvPr id="3" name="内容占位符 2">
            <a:extLst>
              <a:ext uri="{FF2B5EF4-FFF2-40B4-BE49-F238E27FC236}">
                <a16:creationId xmlns:a16="http://schemas.microsoft.com/office/drawing/2014/main" xmlns="" id="{FCE8B13E-D39A-6CB3-EF12-BC21E083E336}"/>
              </a:ext>
            </a:extLst>
          </p:cNvPr>
          <p:cNvSpPr>
            <a:spLocks noGrp="1"/>
          </p:cNvSpPr>
          <p:nvPr>
            <p:ph idx="1"/>
          </p:nvPr>
        </p:nvSpPr>
        <p:spPr>
          <a:xfrm>
            <a:off x="5183188" y="987425"/>
            <a:ext cx="6172200" cy="4873625"/>
          </a:xfrm>
          <a:prstGeom prst="rect">
            <a:avLst/>
          </a:prstGeom>
        </p:spPr>
        <p:txBody>
          <a:bodyPr>
            <a:normAutofit/>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en-US"/>
              <a:t>Click here to edit master</a:t>
            </a:r>
          </a:p>
          <a:p>
            <a:pPr lvl="1"/>
            <a:r>
              <a:rPr lang="en-US" altLang="en-US"/>
              <a:t>Secondary</a:t>
            </a:r>
          </a:p>
          <a:p>
            <a:pPr lvl="2"/>
            <a:r>
              <a:rPr lang="en-US" altLang="en-US"/>
              <a:t>Level three</a:t>
            </a:r>
          </a:p>
          <a:p>
            <a:pPr lvl="3"/>
            <a:r>
              <a:rPr lang="en-US" altLang="en-US"/>
              <a:t>Level 4</a:t>
            </a:r>
          </a:p>
          <a:p>
            <a:pPr lvl="4"/>
            <a:r>
              <a:rPr lang="en-US" altLang="en-US"/>
              <a:t>Fifth grade</a:t>
            </a:r>
          </a:p>
        </p:txBody>
      </p:sp>
      <p:sp>
        <p:nvSpPr>
          <p:cNvPr id="4" name="文本占位符 3">
            <a:extLst>
              <a:ext uri="{FF2B5EF4-FFF2-40B4-BE49-F238E27FC236}">
                <a16:creationId xmlns:a16="http://schemas.microsoft.com/office/drawing/2014/main" xmlns="" id="{CD6A4A44-69EA-00CA-708E-EF6C7C10E51C}"/>
              </a:ext>
            </a:extLst>
          </p:cNvPr>
          <p:cNvSpPr>
            <a:spLocks noGrp="1"/>
          </p:cNvSpPr>
          <p:nvPr>
            <p:ph type="body" sz="half" idx="2"/>
          </p:nvPr>
        </p:nvSpPr>
        <p:spPr>
          <a:xfrm>
            <a:off x="839788" y="2057400"/>
            <a:ext cx="3932237" cy="3811588"/>
          </a:xfrm>
          <a:prstGeom prst="rect">
            <a:avLst/>
          </a:prstGeo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en-US"/>
              <a:t>Click here to edit master</a:t>
            </a:r>
          </a:p>
        </p:txBody>
      </p:sp>
      <p:sp>
        <p:nvSpPr>
          <p:cNvPr id="5" name="日期占位符 4">
            <a:extLst>
              <a:ext uri="{FF2B5EF4-FFF2-40B4-BE49-F238E27FC236}">
                <a16:creationId xmlns:a16="http://schemas.microsoft.com/office/drawing/2014/main" xmlns="" id="{2B247493-7927-A581-6296-6F47CA75A7E0}"/>
              </a:ext>
            </a:extLst>
          </p:cNvPr>
          <p:cNvSpPr>
            <a:spLocks noGrp="1"/>
          </p:cNvSpPr>
          <p:nvPr>
            <p:ph type="dt" sz="half" idx="10"/>
          </p:nvPr>
        </p:nvSpPr>
        <p:spPr>
          <a:xfrm>
            <a:off x="838200" y="6356350"/>
            <a:ext cx="2743200" cy="365125"/>
          </a:xfrm>
          <a:prstGeom prst="rect">
            <a:avLst/>
          </a:prstGeom>
        </p:spPr>
        <p:txBody>
          <a:bodyPr>
            <a:normAutofit/>
          </a:bodyPr>
          <a:lstStyle/>
          <a:p>
            <a:fld id="{520A4DD8-1AAB-405A-BA15-41B87F69AC99}" type="datetimeFigureOut">
              <a:rPr lang="en-US" altLang="en-US" sz="1700" smtClean="0"/>
              <a:t>9/5/2024</a:t>
            </a:fld>
            <a:endParaRPr lang="zh-CN" altLang="en-US"/>
          </a:p>
        </p:txBody>
      </p:sp>
      <p:sp>
        <p:nvSpPr>
          <p:cNvPr id="6" name="页脚占位符 5">
            <a:extLst>
              <a:ext uri="{FF2B5EF4-FFF2-40B4-BE49-F238E27FC236}">
                <a16:creationId xmlns:a16="http://schemas.microsoft.com/office/drawing/2014/main" xmlns="" id="{766E9D23-3942-7B7A-1BC1-8F5F0273839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C5E65CC3-8603-8C75-98E7-51986CEA6720}"/>
              </a:ext>
            </a:extLst>
          </p:cNvPr>
          <p:cNvSpPr>
            <a:spLocks noGrp="1"/>
          </p:cNvSpPr>
          <p:nvPr>
            <p:ph type="sldNum" sz="quarter" idx="12"/>
          </p:nvPr>
        </p:nvSpPr>
        <p:spPr>
          <a:xfrm>
            <a:off x="8610600" y="6356350"/>
            <a:ext cx="2743200" cy="365125"/>
          </a:xfrm>
          <a:prstGeom prst="rect">
            <a:avLst/>
          </a:prstGeom>
        </p:spPr>
        <p:txBody>
          <a:bodyPr>
            <a:normAutofit lnSpcReduction="20000"/>
          </a:bodyPr>
          <a:lstStyle/>
          <a:p>
            <a:fld id="{E41598BC-8A7A-43C7-91BB-27326E17CD95}" type="slidenum">
              <a:rPr lang="en-US" altLang="en-US" smtClean="0"/>
              <a:t>‹#›</a:t>
            </a:fld>
            <a:endParaRPr lang="zh-CN" altLang="en-US"/>
          </a:p>
        </p:txBody>
      </p:sp>
    </p:spTree>
    <p:extLst>
      <p:ext uri="{BB962C8B-B14F-4D97-AF65-F5344CB8AC3E}">
        <p14:creationId xmlns:p14="http://schemas.microsoft.com/office/powerpoint/2010/main" val="40779499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7A3A535-EF49-8247-7215-44D8A2517199}"/>
              </a:ext>
            </a:extLst>
          </p:cNvPr>
          <p:cNvSpPr>
            <a:spLocks noGrp="1"/>
          </p:cNvSpPr>
          <p:nvPr>
            <p:ph type="title"/>
          </p:nvPr>
        </p:nvSpPr>
        <p:spPr>
          <a:xfrm>
            <a:off x="839788" y="457200"/>
            <a:ext cx="3932237" cy="1600200"/>
          </a:xfrm>
          <a:prstGeom prst="rect">
            <a:avLst/>
          </a:prstGeom>
        </p:spPr>
        <p:txBody>
          <a:bodyPr anchor="t">
            <a:normAutofit/>
          </a:bodyPr>
          <a:lstStyle>
            <a:lvl1pPr>
              <a:defRPr sz="3200"/>
            </a:lvl1pPr>
          </a:lstStyle>
          <a:p>
            <a:r>
              <a:rPr lang="en-US" altLang="en-US"/>
              <a:t>Click here to edit master header styles</a:t>
            </a:r>
          </a:p>
        </p:txBody>
      </p:sp>
      <p:sp>
        <p:nvSpPr>
          <p:cNvPr id="3" name="图片占位符 2">
            <a:extLst>
              <a:ext uri="{FF2B5EF4-FFF2-40B4-BE49-F238E27FC236}">
                <a16:creationId xmlns:a16="http://schemas.microsoft.com/office/drawing/2014/main" xmlns="" id="{BE48E575-E588-70CC-0F61-3A3CAA6080A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2973465E-0DD5-A341-39AB-7363A800A546}"/>
              </a:ext>
            </a:extLst>
          </p:cNvPr>
          <p:cNvSpPr>
            <a:spLocks noGrp="1"/>
          </p:cNvSpPr>
          <p:nvPr>
            <p:ph type="body" sz="half" idx="2"/>
          </p:nvPr>
        </p:nvSpPr>
        <p:spPr>
          <a:xfrm>
            <a:off x="839788" y="2057400"/>
            <a:ext cx="3932237" cy="3811588"/>
          </a:xfrm>
          <a:prstGeom prst="rect">
            <a:avLst/>
          </a:prstGeo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en-US"/>
              <a:t>Click here to edit master</a:t>
            </a:r>
          </a:p>
        </p:txBody>
      </p:sp>
      <p:sp>
        <p:nvSpPr>
          <p:cNvPr id="5" name="日期占位符 4">
            <a:extLst>
              <a:ext uri="{FF2B5EF4-FFF2-40B4-BE49-F238E27FC236}">
                <a16:creationId xmlns:a16="http://schemas.microsoft.com/office/drawing/2014/main" xmlns="" id="{B22F69F1-4A69-6634-DA4C-5385F127C5C0}"/>
              </a:ext>
            </a:extLst>
          </p:cNvPr>
          <p:cNvSpPr>
            <a:spLocks noGrp="1"/>
          </p:cNvSpPr>
          <p:nvPr>
            <p:ph type="dt" sz="half" idx="10"/>
          </p:nvPr>
        </p:nvSpPr>
        <p:spPr>
          <a:xfrm>
            <a:off x="838200" y="6356350"/>
            <a:ext cx="2743200" cy="365125"/>
          </a:xfrm>
          <a:prstGeom prst="rect">
            <a:avLst/>
          </a:prstGeom>
        </p:spPr>
        <p:txBody>
          <a:bodyPr>
            <a:normAutofit/>
          </a:bodyPr>
          <a:lstStyle/>
          <a:p>
            <a:fld id="{520A4DD8-1AAB-405A-BA15-41B87F69AC99}" type="datetimeFigureOut">
              <a:rPr lang="en-US" altLang="en-US" sz="1700" smtClean="0"/>
              <a:t>9/5/2024</a:t>
            </a:fld>
            <a:endParaRPr lang="zh-CN" altLang="en-US"/>
          </a:p>
        </p:txBody>
      </p:sp>
      <p:sp>
        <p:nvSpPr>
          <p:cNvPr id="6" name="页脚占位符 5">
            <a:extLst>
              <a:ext uri="{FF2B5EF4-FFF2-40B4-BE49-F238E27FC236}">
                <a16:creationId xmlns:a16="http://schemas.microsoft.com/office/drawing/2014/main" xmlns="" id="{2C42396A-EF30-B1A7-B15E-6D7E2F64C26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EDAD09C6-D9D9-340D-05A6-4F8CC2B40C2A}"/>
              </a:ext>
            </a:extLst>
          </p:cNvPr>
          <p:cNvSpPr>
            <a:spLocks noGrp="1"/>
          </p:cNvSpPr>
          <p:nvPr>
            <p:ph type="sldNum" sz="quarter" idx="12"/>
          </p:nvPr>
        </p:nvSpPr>
        <p:spPr>
          <a:xfrm>
            <a:off x="8610600" y="6356350"/>
            <a:ext cx="2743200" cy="365125"/>
          </a:xfrm>
          <a:prstGeom prst="rect">
            <a:avLst/>
          </a:prstGeom>
        </p:spPr>
        <p:txBody>
          <a:bodyPr>
            <a:normAutofit lnSpcReduction="20000"/>
          </a:bodyPr>
          <a:lstStyle/>
          <a:p>
            <a:fld id="{E41598BC-8A7A-43C7-91BB-27326E17CD95}" type="slidenum">
              <a:rPr lang="en-US" altLang="en-US" smtClean="0"/>
              <a:t>‹#›</a:t>
            </a:fld>
            <a:endParaRPr lang="zh-CN" altLang="en-US"/>
          </a:p>
        </p:txBody>
      </p:sp>
    </p:spTree>
    <p:extLst>
      <p:ext uri="{BB962C8B-B14F-4D97-AF65-F5344CB8AC3E}">
        <p14:creationId xmlns:p14="http://schemas.microsoft.com/office/powerpoint/2010/main" val="12428615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image" Target="../media/image5.jpeg"/><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theme" Target="../theme/theme2.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308868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12"/>
          <a:stretch>
            <a:fillRect/>
          </a:stretch>
        </p:blipFill>
        <p:spPr>
          <a:xfrm rot="16200000">
            <a:off x="2667000" y="-2667000"/>
            <a:ext cx="6858000" cy="12192000"/>
          </a:xfrm>
          <a:prstGeom prst="rect">
            <a:avLst/>
          </a:prstGeom>
        </p:spPr>
      </p:pic>
    </p:spTree>
    <p:extLst>
      <p:ext uri="{BB962C8B-B14F-4D97-AF65-F5344CB8AC3E}">
        <p14:creationId xmlns:p14="http://schemas.microsoft.com/office/powerpoint/2010/main" val="238414676"/>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802" r:id="rId10"/>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3.png"/><Relationship Id="rId7"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31.png"/><Relationship Id="rId5" Type="http://schemas.openxmlformats.org/officeDocument/2006/relationships/image" Target="../media/image30.png"/><Relationship Id="rId10" Type="http://schemas.openxmlformats.org/officeDocument/2006/relationships/image" Target="../media/image37.png"/><Relationship Id="rId4" Type="http://schemas.openxmlformats.org/officeDocument/2006/relationships/image" Target="../media/image34.png"/><Relationship Id="rId9"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hyperlink" Target="https://www.youtube.com/watch?v=tCx-dFk2LL4" TargetMode="Externa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23.jpe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26.jpe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A9F529C3-C941-49FD-8C67-82F134F64BD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20586029-32A0-47E5-9AEC-AE3ABA6B94D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close up of smoke&#10;&#10;Description automatically generated">
            <a:extLst>
              <a:ext uri="{FF2B5EF4-FFF2-40B4-BE49-F238E27FC236}">
                <a16:creationId xmlns:a16="http://schemas.microsoft.com/office/drawing/2014/main" xmlns="" id="{DA3357F0-58C8-362F-6E75-99E758184CAF}"/>
              </a:ext>
            </a:extLst>
          </p:cNvPr>
          <p:cNvPicPr>
            <a:picLocks noChangeAspect="1"/>
          </p:cNvPicPr>
          <p:nvPr/>
        </p:nvPicPr>
        <p:blipFill rotWithShape="1">
          <a:blip r:embed="rId3"/>
          <a:srcRect l="37172" t="3686" r="-1"/>
          <a:stretch/>
        </p:blipFill>
        <p:spPr>
          <a:xfrm>
            <a:off x="643467" y="2576760"/>
            <a:ext cx="5294716" cy="1704477"/>
          </a:xfrm>
          <a:prstGeom prst="rect">
            <a:avLst/>
          </a:prstGeom>
        </p:spPr>
      </p:pic>
      <p:cxnSp>
        <p:nvCxnSpPr>
          <p:cNvPr id="13" name="Straight Connector 12">
            <a:extLst>
              <a:ext uri="{FF2B5EF4-FFF2-40B4-BE49-F238E27FC236}">
                <a16:creationId xmlns:a16="http://schemas.microsoft.com/office/drawing/2014/main" xmlns="" id="{8C730EAB-A532-4295-A302-FB4B90DB9F5E}"/>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6079958" y="1143000"/>
            <a:ext cx="0" cy="4572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grpSp>
        <p:nvGrpSpPr>
          <p:cNvPr id="7" name="组合 21">
            <a:extLst>
              <a:ext uri="{FF2B5EF4-FFF2-40B4-BE49-F238E27FC236}">
                <a16:creationId xmlns:a16="http://schemas.microsoft.com/office/drawing/2014/main" xmlns="" id="{A47674ED-80E8-9E8D-093B-ED9D7B4C0BB8}"/>
              </a:ext>
            </a:extLst>
          </p:cNvPr>
          <p:cNvGrpSpPr/>
          <p:nvPr/>
        </p:nvGrpSpPr>
        <p:grpSpPr>
          <a:xfrm rot="16200000">
            <a:off x="3041724" y="2588338"/>
            <a:ext cx="766064" cy="1681319"/>
            <a:chOff x="8532554" y="2095554"/>
            <a:chExt cx="500285" cy="1712963"/>
          </a:xfrm>
        </p:grpSpPr>
        <p:sp>
          <p:nvSpPr>
            <p:cNvPr id="8" name="Freeform 668">
              <a:extLst>
                <a:ext uri="{FF2B5EF4-FFF2-40B4-BE49-F238E27FC236}">
                  <a16:creationId xmlns:a16="http://schemas.microsoft.com/office/drawing/2014/main" xmlns="" id="{3D16C790-7F3E-7331-0C70-D54378E02CAE}"/>
                </a:ext>
              </a:extLst>
            </p:cNvPr>
            <p:cNvSpPr/>
            <p:nvPr/>
          </p:nvSpPr>
          <p:spPr bwMode="auto">
            <a:xfrm rot="5400000">
              <a:off x="7926215" y="2743467"/>
              <a:ext cx="1712963" cy="417137"/>
            </a:xfrm>
            <a:custGeom>
              <a:avLst/>
              <a:gdLst>
                <a:gd name="T0" fmla="*/ 384 w 398"/>
                <a:gd name="T1" fmla="*/ 77 h 111"/>
                <a:gd name="T2" fmla="*/ 388 w 398"/>
                <a:gd name="T3" fmla="*/ 74 h 111"/>
                <a:gd name="T4" fmla="*/ 388 w 398"/>
                <a:gd name="T5" fmla="*/ 71 h 111"/>
                <a:gd name="T6" fmla="*/ 397 w 398"/>
                <a:gd name="T7" fmla="*/ 67 h 111"/>
                <a:gd name="T8" fmla="*/ 390 w 398"/>
                <a:gd name="T9" fmla="*/ 62 h 111"/>
                <a:gd name="T10" fmla="*/ 388 w 398"/>
                <a:gd name="T11" fmla="*/ 59 h 111"/>
                <a:gd name="T12" fmla="*/ 388 w 398"/>
                <a:gd name="T13" fmla="*/ 56 h 111"/>
                <a:gd name="T14" fmla="*/ 385 w 398"/>
                <a:gd name="T15" fmla="*/ 54 h 111"/>
                <a:gd name="T16" fmla="*/ 387 w 398"/>
                <a:gd name="T17" fmla="*/ 51 h 111"/>
                <a:gd name="T18" fmla="*/ 389 w 398"/>
                <a:gd name="T19" fmla="*/ 48 h 111"/>
                <a:gd name="T20" fmla="*/ 384 w 398"/>
                <a:gd name="T21" fmla="*/ 46 h 111"/>
                <a:gd name="T22" fmla="*/ 378 w 398"/>
                <a:gd name="T23" fmla="*/ 42 h 111"/>
                <a:gd name="T24" fmla="*/ 385 w 398"/>
                <a:gd name="T25" fmla="*/ 40 h 111"/>
                <a:gd name="T26" fmla="*/ 378 w 398"/>
                <a:gd name="T27" fmla="*/ 37 h 111"/>
                <a:gd name="T28" fmla="*/ 378 w 398"/>
                <a:gd name="T29" fmla="*/ 34 h 111"/>
                <a:gd name="T30" fmla="*/ 373 w 398"/>
                <a:gd name="T31" fmla="*/ 32 h 111"/>
                <a:gd name="T32" fmla="*/ 369 w 398"/>
                <a:gd name="T33" fmla="*/ 28 h 111"/>
                <a:gd name="T34" fmla="*/ 350 w 398"/>
                <a:gd name="T35" fmla="*/ 23 h 111"/>
                <a:gd name="T36" fmla="*/ 358 w 398"/>
                <a:gd name="T37" fmla="*/ 19 h 111"/>
                <a:gd name="T38" fmla="*/ 260 w 398"/>
                <a:gd name="T39" fmla="*/ 11 h 111"/>
                <a:gd name="T40" fmla="*/ 324 w 398"/>
                <a:gd name="T41" fmla="*/ 10 h 111"/>
                <a:gd name="T42" fmla="*/ 304 w 398"/>
                <a:gd name="T43" fmla="*/ 6 h 111"/>
                <a:gd name="T44" fmla="*/ 177 w 398"/>
                <a:gd name="T45" fmla="*/ 1 h 111"/>
                <a:gd name="T46" fmla="*/ 18 w 398"/>
                <a:gd name="T47" fmla="*/ 11 h 111"/>
                <a:gd name="T48" fmla="*/ 16 w 398"/>
                <a:gd name="T49" fmla="*/ 17 h 111"/>
                <a:gd name="T50" fmla="*/ 21 w 398"/>
                <a:gd name="T51" fmla="*/ 20 h 111"/>
                <a:gd name="T52" fmla="*/ 15 w 398"/>
                <a:gd name="T53" fmla="*/ 26 h 111"/>
                <a:gd name="T54" fmla="*/ 12 w 398"/>
                <a:gd name="T55" fmla="*/ 52 h 111"/>
                <a:gd name="T56" fmla="*/ 8 w 398"/>
                <a:gd name="T57" fmla="*/ 82 h 111"/>
                <a:gd name="T58" fmla="*/ 113 w 398"/>
                <a:gd name="T59" fmla="*/ 111 h 111"/>
                <a:gd name="T60" fmla="*/ 331 w 398"/>
                <a:gd name="T61" fmla="*/ 104 h 111"/>
                <a:gd name="T62" fmla="*/ 369 w 398"/>
                <a:gd name="T63" fmla="*/ 91 h 111"/>
                <a:gd name="T64" fmla="*/ 385 w 398"/>
                <a:gd name="T65" fmla="*/ 86 h 111"/>
                <a:gd name="T66" fmla="*/ 389 w 398"/>
                <a:gd name="T67" fmla="*/ 82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98" h="110">
                  <a:moveTo>
                    <a:pt x="397" y="80"/>
                  </a:moveTo>
                  <a:cubicBezTo>
                    <a:pt x="394" y="77"/>
                    <a:pt x="387" y="79"/>
                    <a:pt x="384" y="77"/>
                  </a:cubicBezTo>
                  <a:cubicBezTo>
                    <a:pt x="387" y="75"/>
                    <a:pt x="394" y="76"/>
                    <a:pt x="396" y="76"/>
                  </a:cubicBezTo>
                  <a:cubicBezTo>
                    <a:pt x="388" y="74"/>
                    <a:pt x="388" y="74"/>
                    <a:pt x="388" y="74"/>
                  </a:cubicBezTo>
                  <a:cubicBezTo>
                    <a:pt x="397" y="72"/>
                    <a:pt x="397" y="72"/>
                    <a:pt x="397" y="72"/>
                  </a:cubicBezTo>
                  <a:cubicBezTo>
                    <a:pt x="395" y="71"/>
                    <a:pt x="390" y="73"/>
                    <a:pt x="388" y="71"/>
                  </a:cubicBezTo>
                  <a:cubicBezTo>
                    <a:pt x="388" y="69"/>
                    <a:pt x="390" y="70"/>
                    <a:pt x="391" y="70"/>
                  </a:cubicBezTo>
                  <a:cubicBezTo>
                    <a:pt x="394" y="70"/>
                    <a:pt x="398" y="69"/>
                    <a:pt x="397" y="67"/>
                  </a:cubicBezTo>
                  <a:cubicBezTo>
                    <a:pt x="397" y="63"/>
                    <a:pt x="391" y="64"/>
                    <a:pt x="388" y="63"/>
                  </a:cubicBezTo>
                  <a:cubicBezTo>
                    <a:pt x="390" y="62"/>
                    <a:pt x="390" y="62"/>
                    <a:pt x="390" y="62"/>
                  </a:cubicBezTo>
                  <a:cubicBezTo>
                    <a:pt x="388" y="62"/>
                    <a:pt x="386" y="62"/>
                    <a:pt x="385" y="60"/>
                  </a:cubicBezTo>
                  <a:cubicBezTo>
                    <a:pt x="386" y="60"/>
                    <a:pt x="387" y="59"/>
                    <a:pt x="388" y="59"/>
                  </a:cubicBezTo>
                  <a:cubicBezTo>
                    <a:pt x="383" y="57"/>
                    <a:pt x="383" y="57"/>
                    <a:pt x="383" y="57"/>
                  </a:cubicBezTo>
                  <a:cubicBezTo>
                    <a:pt x="388" y="56"/>
                    <a:pt x="388" y="56"/>
                    <a:pt x="388" y="56"/>
                  </a:cubicBezTo>
                  <a:cubicBezTo>
                    <a:pt x="386" y="56"/>
                    <a:pt x="386" y="56"/>
                    <a:pt x="386" y="56"/>
                  </a:cubicBezTo>
                  <a:cubicBezTo>
                    <a:pt x="384" y="55"/>
                    <a:pt x="386" y="54"/>
                    <a:pt x="385" y="54"/>
                  </a:cubicBezTo>
                  <a:cubicBezTo>
                    <a:pt x="383" y="52"/>
                    <a:pt x="379" y="54"/>
                    <a:pt x="377" y="52"/>
                  </a:cubicBezTo>
                  <a:cubicBezTo>
                    <a:pt x="380" y="51"/>
                    <a:pt x="384" y="51"/>
                    <a:pt x="387" y="51"/>
                  </a:cubicBezTo>
                  <a:cubicBezTo>
                    <a:pt x="385" y="51"/>
                    <a:pt x="382" y="51"/>
                    <a:pt x="381" y="49"/>
                  </a:cubicBezTo>
                  <a:cubicBezTo>
                    <a:pt x="389" y="48"/>
                    <a:pt x="389" y="48"/>
                    <a:pt x="389" y="48"/>
                  </a:cubicBezTo>
                  <a:cubicBezTo>
                    <a:pt x="387" y="47"/>
                    <a:pt x="384" y="48"/>
                    <a:pt x="382" y="47"/>
                  </a:cubicBezTo>
                  <a:cubicBezTo>
                    <a:pt x="384" y="46"/>
                    <a:pt x="384" y="46"/>
                    <a:pt x="384" y="46"/>
                  </a:cubicBezTo>
                  <a:cubicBezTo>
                    <a:pt x="381" y="45"/>
                    <a:pt x="378" y="46"/>
                    <a:pt x="376" y="44"/>
                  </a:cubicBezTo>
                  <a:cubicBezTo>
                    <a:pt x="377" y="43"/>
                    <a:pt x="378" y="43"/>
                    <a:pt x="378" y="42"/>
                  </a:cubicBezTo>
                  <a:cubicBezTo>
                    <a:pt x="377" y="42"/>
                    <a:pt x="375" y="42"/>
                    <a:pt x="374" y="41"/>
                  </a:cubicBezTo>
                  <a:cubicBezTo>
                    <a:pt x="377" y="40"/>
                    <a:pt x="382" y="41"/>
                    <a:pt x="385" y="40"/>
                  </a:cubicBezTo>
                  <a:cubicBezTo>
                    <a:pt x="377" y="37"/>
                    <a:pt x="377" y="37"/>
                    <a:pt x="377" y="37"/>
                  </a:cubicBezTo>
                  <a:cubicBezTo>
                    <a:pt x="377" y="37"/>
                    <a:pt x="377" y="37"/>
                    <a:pt x="378" y="37"/>
                  </a:cubicBezTo>
                  <a:cubicBezTo>
                    <a:pt x="373" y="35"/>
                    <a:pt x="373" y="35"/>
                    <a:pt x="373" y="35"/>
                  </a:cubicBezTo>
                  <a:cubicBezTo>
                    <a:pt x="375" y="34"/>
                    <a:pt x="377" y="35"/>
                    <a:pt x="378" y="34"/>
                  </a:cubicBezTo>
                  <a:cubicBezTo>
                    <a:pt x="370" y="32"/>
                    <a:pt x="370" y="32"/>
                    <a:pt x="370" y="32"/>
                  </a:cubicBezTo>
                  <a:cubicBezTo>
                    <a:pt x="371" y="31"/>
                    <a:pt x="372" y="32"/>
                    <a:pt x="373" y="32"/>
                  </a:cubicBezTo>
                  <a:cubicBezTo>
                    <a:pt x="358" y="29"/>
                    <a:pt x="358" y="29"/>
                    <a:pt x="358" y="29"/>
                  </a:cubicBezTo>
                  <a:cubicBezTo>
                    <a:pt x="362" y="28"/>
                    <a:pt x="365" y="30"/>
                    <a:pt x="369" y="28"/>
                  </a:cubicBezTo>
                  <a:cubicBezTo>
                    <a:pt x="362" y="26"/>
                    <a:pt x="351" y="28"/>
                    <a:pt x="345" y="24"/>
                  </a:cubicBezTo>
                  <a:cubicBezTo>
                    <a:pt x="346" y="23"/>
                    <a:pt x="348" y="23"/>
                    <a:pt x="350" y="23"/>
                  </a:cubicBezTo>
                  <a:cubicBezTo>
                    <a:pt x="346" y="22"/>
                    <a:pt x="346" y="22"/>
                    <a:pt x="346" y="22"/>
                  </a:cubicBezTo>
                  <a:cubicBezTo>
                    <a:pt x="349" y="20"/>
                    <a:pt x="356" y="21"/>
                    <a:pt x="358" y="19"/>
                  </a:cubicBezTo>
                  <a:cubicBezTo>
                    <a:pt x="354" y="19"/>
                    <a:pt x="350" y="19"/>
                    <a:pt x="347" y="17"/>
                  </a:cubicBezTo>
                  <a:cubicBezTo>
                    <a:pt x="319" y="14"/>
                    <a:pt x="290" y="11"/>
                    <a:pt x="260" y="11"/>
                  </a:cubicBezTo>
                  <a:cubicBezTo>
                    <a:pt x="259" y="10"/>
                    <a:pt x="259" y="10"/>
                    <a:pt x="259" y="10"/>
                  </a:cubicBezTo>
                  <a:cubicBezTo>
                    <a:pt x="281" y="9"/>
                    <a:pt x="301" y="11"/>
                    <a:pt x="324" y="10"/>
                  </a:cubicBezTo>
                  <a:cubicBezTo>
                    <a:pt x="325" y="9"/>
                    <a:pt x="325" y="9"/>
                    <a:pt x="325" y="9"/>
                  </a:cubicBezTo>
                  <a:cubicBezTo>
                    <a:pt x="319" y="6"/>
                    <a:pt x="311" y="8"/>
                    <a:pt x="304" y="6"/>
                  </a:cubicBezTo>
                  <a:cubicBezTo>
                    <a:pt x="306" y="5"/>
                    <a:pt x="306" y="5"/>
                    <a:pt x="306" y="5"/>
                  </a:cubicBezTo>
                  <a:cubicBezTo>
                    <a:pt x="264" y="1"/>
                    <a:pt x="219" y="0"/>
                    <a:pt x="177" y="1"/>
                  </a:cubicBezTo>
                  <a:cubicBezTo>
                    <a:pt x="35" y="2"/>
                    <a:pt x="35" y="2"/>
                    <a:pt x="35" y="2"/>
                  </a:cubicBezTo>
                  <a:cubicBezTo>
                    <a:pt x="28" y="3"/>
                    <a:pt x="22" y="7"/>
                    <a:pt x="18" y="11"/>
                  </a:cubicBezTo>
                  <a:cubicBezTo>
                    <a:pt x="24" y="13"/>
                    <a:pt x="24" y="13"/>
                    <a:pt x="24" y="13"/>
                  </a:cubicBezTo>
                  <a:cubicBezTo>
                    <a:pt x="16" y="17"/>
                    <a:pt x="16" y="17"/>
                    <a:pt x="16" y="17"/>
                  </a:cubicBezTo>
                  <a:cubicBezTo>
                    <a:pt x="15" y="20"/>
                    <a:pt x="19" y="19"/>
                    <a:pt x="22" y="20"/>
                  </a:cubicBezTo>
                  <a:cubicBezTo>
                    <a:pt x="21" y="20"/>
                    <a:pt x="21" y="20"/>
                    <a:pt x="21" y="20"/>
                  </a:cubicBezTo>
                  <a:cubicBezTo>
                    <a:pt x="20" y="22"/>
                    <a:pt x="16" y="22"/>
                    <a:pt x="19" y="24"/>
                  </a:cubicBezTo>
                  <a:cubicBezTo>
                    <a:pt x="19" y="25"/>
                    <a:pt x="16" y="25"/>
                    <a:pt x="15" y="26"/>
                  </a:cubicBezTo>
                  <a:cubicBezTo>
                    <a:pt x="15" y="29"/>
                    <a:pt x="8" y="33"/>
                    <a:pt x="11" y="37"/>
                  </a:cubicBezTo>
                  <a:cubicBezTo>
                    <a:pt x="8" y="42"/>
                    <a:pt x="13" y="47"/>
                    <a:pt x="12" y="52"/>
                  </a:cubicBezTo>
                  <a:cubicBezTo>
                    <a:pt x="8" y="56"/>
                    <a:pt x="10" y="63"/>
                    <a:pt x="7" y="68"/>
                  </a:cubicBezTo>
                  <a:cubicBezTo>
                    <a:pt x="15" y="73"/>
                    <a:pt x="0" y="77"/>
                    <a:pt x="8" y="82"/>
                  </a:cubicBezTo>
                  <a:cubicBezTo>
                    <a:pt x="9" y="88"/>
                    <a:pt x="16" y="93"/>
                    <a:pt x="24" y="97"/>
                  </a:cubicBezTo>
                  <a:cubicBezTo>
                    <a:pt x="50" y="109"/>
                    <a:pt x="82" y="110"/>
                    <a:pt x="113" y="111"/>
                  </a:cubicBezTo>
                  <a:cubicBezTo>
                    <a:pt x="277" y="109"/>
                    <a:pt x="277" y="109"/>
                    <a:pt x="277" y="109"/>
                  </a:cubicBezTo>
                  <a:cubicBezTo>
                    <a:pt x="295" y="106"/>
                    <a:pt x="314" y="107"/>
                    <a:pt x="331" y="104"/>
                  </a:cubicBezTo>
                  <a:cubicBezTo>
                    <a:pt x="350" y="103"/>
                    <a:pt x="364" y="95"/>
                    <a:pt x="382" y="93"/>
                  </a:cubicBezTo>
                  <a:cubicBezTo>
                    <a:pt x="379" y="91"/>
                    <a:pt x="374" y="92"/>
                    <a:pt x="369" y="91"/>
                  </a:cubicBezTo>
                  <a:cubicBezTo>
                    <a:pt x="375" y="88"/>
                    <a:pt x="382" y="87"/>
                    <a:pt x="388" y="86"/>
                  </a:cubicBezTo>
                  <a:cubicBezTo>
                    <a:pt x="387" y="86"/>
                    <a:pt x="385" y="87"/>
                    <a:pt x="385" y="86"/>
                  </a:cubicBezTo>
                  <a:cubicBezTo>
                    <a:pt x="387" y="84"/>
                    <a:pt x="391" y="86"/>
                    <a:pt x="392" y="84"/>
                  </a:cubicBezTo>
                  <a:cubicBezTo>
                    <a:pt x="389" y="82"/>
                    <a:pt x="389" y="82"/>
                    <a:pt x="389" y="82"/>
                  </a:cubicBezTo>
                  <a:cubicBezTo>
                    <a:pt x="391" y="80"/>
                    <a:pt x="395" y="81"/>
                    <a:pt x="397" y="80"/>
                  </a:cubicBezTo>
                  <a:close/>
                </a:path>
              </a:pathLst>
            </a:custGeom>
            <a:solidFill>
              <a:schemeClr val="accent2"/>
            </a:solidFill>
            <a:ln>
              <a:noFill/>
            </a:ln>
          </p:spPr>
          <p:txBody>
            <a:bodyPr vert="horz" wrap="square" lIns="121882" tIns="60941" rIns="121882" bIns="60941" numCol="1" anchor="t" anchorCtr="0" compatLnSpc="1"/>
            <a:lstStyle/>
            <a:p>
              <a:pPr marL="0" marR="0" lvl="0" indent="0" algn="l" defTabSz="1218804" rtl="0" eaLnBrk="1" fontAlgn="auto" latinLnBrk="0" hangingPunct="1">
                <a:lnSpc>
                  <a:spcPct val="100000"/>
                </a:lnSpc>
                <a:spcBef>
                  <a:spcPct val="0"/>
                </a:spcBef>
                <a:spcAft>
                  <a:spcPct val="0"/>
                </a:spcAft>
                <a:buClrTx/>
                <a:buSzTx/>
                <a:buFontTx/>
                <a:buNone/>
                <a:tabLst/>
                <a:defRPr/>
              </a:pPr>
              <a:endParaRPr kumimoji="0" lang="zh-CN" altLang="en-US" sz="2399" b="1" i="0" u="none" strike="noStrike" kern="0" cap="none" spc="0" normalizeH="0" baseline="0" noProof="0">
                <a:ln>
                  <a:noFill/>
                </a:ln>
                <a:solidFill>
                  <a:prstClr val="white"/>
                </a:solidFill>
                <a:effectLst/>
                <a:uLnTx/>
                <a:uFillTx/>
                <a:latin typeface="思源宋体 CN SemiBold" panose="02020600000000000000" pitchFamily="18" charset="-122"/>
                <a:ea typeface="思源宋体 CN SemiBold" panose="02020600000000000000" pitchFamily="18" charset="-122"/>
                <a:cs typeface="+mn-ea"/>
                <a:sym typeface="思源宋体 CN SemiBold" panose="02020600000000000000" pitchFamily="18" charset="-122"/>
              </a:endParaRPr>
            </a:p>
          </p:txBody>
        </p:sp>
        <p:sp>
          <p:nvSpPr>
            <p:cNvPr id="10" name="文本框 23">
              <a:extLst>
                <a:ext uri="{FF2B5EF4-FFF2-40B4-BE49-F238E27FC236}">
                  <a16:creationId xmlns:a16="http://schemas.microsoft.com/office/drawing/2014/main" xmlns="" id="{53D231E5-D1BB-EB23-4E89-200BD44405F1}"/>
                </a:ext>
              </a:extLst>
            </p:cNvPr>
            <p:cNvSpPr txBox="1"/>
            <p:nvPr/>
          </p:nvSpPr>
          <p:spPr>
            <a:xfrm>
              <a:off x="8532554" y="2288514"/>
              <a:ext cx="500285" cy="1199897"/>
            </a:xfrm>
            <a:prstGeom prst="rect">
              <a:avLst/>
            </a:prstGeom>
            <a:noFill/>
            <a:effectLst/>
          </p:spPr>
          <p:txBody>
            <a:bodyPr vert="vert" wrap="none" rtlCol="0" anchor="ctr">
              <a:normAutofit fontScale="92500" lnSpcReduction="20000"/>
            </a:bodyPr>
            <a:lstStyle>
              <a:defPPr>
                <a:defRPr lang="zh-CN"/>
              </a:defPPr>
              <a:lvl1pPr algn="ctr">
                <a:defRPr sz="4400">
                  <a:solidFill>
                    <a:srgbClr val="004DA1"/>
                  </a:solidFill>
                  <a:latin typeface="李旭科书法" panose="02000603000000000000" pitchFamily="2" charset="-122"/>
                  <a:ea typeface="李旭科书法" panose="02000603000000000000" pitchFamily="2" charset="-122"/>
                </a:defRPr>
              </a:lvl1pPr>
            </a:lstStyle>
            <a:p>
              <a:pPr marL="0" marR="0" lvl="0" indent="0" algn="ctr" defTabSz="1218804" rtl="0" eaLnBrk="1" fontAlgn="auto" latinLnBrk="0" hangingPunct="1">
                <a:lnSpc>
                  <a:spcPct val="100000"/>
                </a:lnSpc>
                <a:spcBef>
                  <a:spcPct val="50000"/>
                </a:spcBef>
                <a:spcAft>
                  <a:spcPct val="0"/>
                </a:spcAft>
                <a:buClrTx/>
                <a:buSzTx/>
                <a:buFontTx/>
                <a:buNone/>
                <a:tabLst/>
                <a:defRPr/>
              </a:pPr>
              <a:endParaRPr kumimoji="0" lang="zh-CN" altLang="en-US" sz="4800" b="1" i="0" u="none" strike="noStrike" kern="0" cap="none" spc="0" normalizeH="0" baseline="0" noProof="0" dirty="0">
                <a:ln>
                  <a:noFill/>
                </a:ln>
                <a:solidFill>
                  <a:prstClr val="white"/>
                </a:solidFill>
                <a:effectLst/>
                <a:uLnTx/>
                <a:uFillTx/>
                <a:latin typeface="Times New Roman" panose="02020603050405020304" pitchFamily="18" charset="0"/>
                <a:ea typeface="思源宋体 CN SemiBold" panose="02020600000000000000" pitchFamily="18" charset="-122"/>
                <a:cs typeface="Times New Roman" panose="02020603050405020304" pitchFamily="18" charset="0"/>
                <a:sym typeface="思源宋体 CN SemiBold" panose="02020600000000000000" pitchFamily="18" charset="-122"/>
              </a:endParaRPr>
            </a:p>
          </p:txBody>
        </p:sp>
      </p:grpSp>
      <p:sp>
        <p:nvSpPr>
          <p:cNvPr id="12" name="文本框 23">
            <a:extLst>
              <a:ext uri="{FF2B5EF4-FFF2-40B4-BE49-F238E27FC236}">
                <a16:creationId xmlns:a16="http://schemas.microsoft.com/office/drawing/2014/main" xmlns="" id="{9C1211CB-B939-77CD-AE1A-6CB1BC4B4C93}"/>
              </a:ext>
            </a:extLst>
          </p:cNvPr>
          <p:cNvSpPr txBox="1"/>
          <p:nvPr/>
        </p:nvSpPr>
        <p:spPr>
          <a:xfrm rot="16200000">
            <a:off x="2907793" y="780510"/>
            <a:ext cx="766063" cy="5027615"/>
          </a:xfrm>
          <a:prstGeom prst="rect">
            <a:avLst/>
          </a:prstGeom>
          <a:noFill/>
          <a:effectLst/>
        </p:spPr>
        <p:txBody>
          <a:bodyPr vert="vert" wrap="none" rtlCol="0" anchor="ctr">
            <a:normAutofit/>
          </a:bodyPr>
          <a:lstStyle>
            <a:defPPr>
              <a:defRPr lang="zh-CN"/>
            </a:defPPr>
            <a:lvl1pPr algn="ctr">
              <a:defRPr sz="4400">
                <a:solidFill>
                  <a:srgbClr val="004DA1"/>
                </a:solidFill>
                <a:latin typeface="李旭科书法" panose="02000603000000000000" pitchFamily="2" charset="-122"/>
                <a:ea typeface="李旭科书法" panose="02000603000000000000" pitchFamily="2" charset="-122"/>
              </a:defRPr>
            </a:lvl1pPr>
          </a:lstStyle>
          <a:p>
            <a:pPr marL="0" marR="0" lvl="0" indent="0" algn="ctr" defTabSz="1218804" rtl="0" eaLnBrk="1" fontAlgn="auto" latinLnBrk="0" hangingPunct="1">
              <a:lnSpc>
                <a:spcPct val="100000"/>
              </a:lnSpc>
              <a:spcBef>
                <a:spcPct val="50000"/>
              </a:spcBef>
              <a:spcAft>
                <a:spcPct val="0"/>
              </a:spcAft>
              <a:buClrTx/>
              <a:buSzTx/>
              <a:buFontTx/>
              <a:buNone/>
              <a:tabLst/>
              <a:defRPr/>
            </a:pPr>
            <a:r>
              <a:rPr kumimoji="0" lang="en-US" altLang="zh-CN" sz="3200" b="1" i="0" u="none" strike="noStrike" kern="0" cap="none" spc="0" normalizeH="0" baseline="0" noProof="0" dirty="0" err="1">
                <a:ln>
                  <a:noFill/>
                </a:ln>
                <a:solidFill>
                  <a:prstClr val="white"/>
                </a:solidFill>
                <a:effectLst/>
                <a:uLnTx/>
                <a:uFillTx/>
                <a:latin typeface="Times New Roman" panose="02020603050405020304" pitchFamily="18" charset="0"/>
                <a:ea typeface="思源宋体 CN SemiBold" panose="02020600000000000000" pitchFamily="18" charset="-122"/>
                <a:cs typeface="Times New Roman" panose="02020603050405020304" pitchFamily="18" charset="0"/>
                <a:sym typeface="思源宋体 CN SemiBold" panose="02020600000000000000" pitchFamily="18" charset="-122"/>
              </a:rPr>
              <a:t>Bài</a:t>
            </a:r>
            <a:r>
              <a:rPr kumimoji="0" lang="en-US" altLang="zh-CN" sz="3200" b="1" i="0" u="none" strike="noStrike" kern="0" cap="none" spc="0" normalizeH="0" baseline="0" noProof="0" dirty="0">
                <a:ln>
                  <a:noFill/>
                </a:ln>
                <a:solidFill>
                  <a:prstClr val="white"/>
                </a:solidFill>
                <a:effectLst/>
                <a:uLnTx/>
                <a:uFillTx/>
                <a:latin typeface="Times New Roman" panose="02020603050405020304" pitchFamily="18" charset="0"/>
                <a:ea typeface="思源宋体 CN SemiBold" panose="02020600000000000000" pitchFamily="18" charset="-122"/>
                <a:cs typeface="Times New Roman" panose="02020603050405020304" pitchFamily="18" charset="0"/>
                <a:sym typeface="思源宋体 CN SemiBold" panose="02020600000000000000" pitchFamily="18" charset="-122"/>
              </a:rPr>
              <a:t> 1</a:t>
            </a:r>
            <a:endParaRPr kumimoji="0" lang="zh-CN" altLang="en-US" sz="4800" b="1" i="0" u="none" strike="noStrike" kern="0" cap="none" spc="0" normalizeH="0" baseline="0" noProof="0" dirty="0">
              <a:ln>
                <a:noFill/>
              </a:ln>
              <a:solidFill>
                <a:prstClr val="white"/>
              </a:solidFill>
              <a:effectLst/>
              <a:uLnTx/>
              <a:uFillTx/>
              <a:latin typeface="Times New Roman" panose="02020603050405020304" pitchFamily="18" charset="0"/>
              <a:ea typeface="思源宋体 CN SemiBold" panose="02020600000000000000" pitchFamily="18" charset="-122"/>
              <a:cs typeface="Times New Roman" panose="02020603050405020304" pitchFamily="18" charset="0"/>
              <a:sym typeface="思源宋体 CN SemiBold" panose="02020600000000000000" pitchFamily="18" charset="-122"/>
            </a:endParaRPr>
          </a:p>
        </p:txBody>
      </p:sp>
      <p:sp>
        <p:nvSpPr>
          <p:cNvPr id="5" name="TextBox 21">
            <a:extLst>
              <a:ext uri="{FF2B5EF4-FFF2-40B4-BE49-F238E27FC236}">
                <a16:creationId xmlns:a16="http://schemas.microsoft.com/office/drawing/2014/main" xmlns="" id="{B0796672-2EA6-95BD-8DB6-3ECEDC5001F3}"/>
              </a:ext>
            </a:extLst>
          </p:cNvPr>
          <p:cNvSpPr txBox="1"/>
          <p:nvPr/>
        </p:nvSpPr>
        <p:spPr>
          <a:xfrm>
            <a:off x="6154806" y="330960"/>
            <a:ext cx="5294717" cy="6001643"/>
          </a:xfrm>
          <a:prstGeom prst="rect">
            <a:avLst/>
          </a:prstGeom>
          <a:noFill/>
        </p:spPr>
        <p:txBody>
          <a:bodyPr wrap="square" rtlCol="0">
            <a:spAutoFit/>
          </a:bodyPr>
          <a:lstStyle/>
          <a:p>
            <a:pPr algn="ctr"/>
            <a:r>
              <a:rPr lang="en-US" altLang="zh-CN" sz="9600" b="1" dirty="0" err="1">
                <a:solidFill>
                  <a:schemeClr val="accent6">
                    <a:lumMod val="50000"/>
                  </a:schemeClr>
                </a:solidFill>
                <a:effectLst>
                  <a:outerShdw blurRad="38100" dist="38100" dir="2700000" algn="tl">
                    <a:srgbClr val="000000">
                      <a:alpha val="43137"/>
                    </a:srgbClr>
                  </a:outerShdw>
                </a:effectLst>
                <a:latin typeface="Times New Roman" pitchFamily="18" charset="0"/>
                <a:cs typeface="Times New Roman" pitchFamily="18" charset="0"/>
                <a:sym typeface="+mn-lt"/>
              </a:rPr>
              <a:t>Thương</a:t>
            </a:r>
            <a:r>
              <a:rPr lang="en-US" altLang="zh-CN" sz="9600" b="1" dirty="0">
                <a:solidFill>
                  <a:schemeClr val="accent6">
                    <a:lumMod val="50000"/>
                  </a:schemeClr>
                </a:solidFill>
                <a:effectLst>
                  <a:outerShdw blurRad="38100" dist="38100" dir="2700000" algn="tl">
                    <a:srgbClr val="000000">
                      <a:alpha val="43137"/>
                    </a:srgbClr>
                  </a:outerShdw>
                </a:effectLst>
                <a:latin typeface="Times New Roman" pitchFamily="18" charset="0"/>
                <a:cs typeface="Times New Roman" pitchFamily="18" charset="0"/>
                <a:sym typeface="+mn-lt"/>
              </a:rPr>
              <a:t> </a:t>
            </a:r>
            <a:r>
              <a:rPr lang="en-US" altLang="zh-CN" sz="9600" b="1" dirty="0" err="1">
                <a:solidFill>
                  <a:schemeClr val="accent6">
                    <a:lumMod val="50000"/>
                  </a:schemeClr>
                </a:solidFill>
                <a:effectLst>
                  <a:outerShdw blurRad="38100" dist="38100" dir="2700000" algn="tl">
                    <a:srgbClr val="000000">
                      <a:alpha val="43137"/>
                    </a:srgbClr>
                  </a:outerShdw>
                </a:effectLst>
                <a:latin typeface="Times New Roman" pitchFamily="18" charset="0"/>
                <a:cs typeface="Times New Roman" pitchFamily="18" charset="0"/>
                <a:sym typeface="+mn-lt"/>
              </a:rPr>
              <a:t>nhớ</a:t>
            </a:r>
            <a:r>
              <a:rPr lang="en-US" altLang="zh-CN" sz="9600" b="1" dirty="0">
                <a:solidFill>
                  <a:schemeClr val="accent6">
                    <a:lumMod val="50000"/>
                  </a:schemeClr>
                </a:solidFill>
                <a:effectLst>
                  <a:outerShdw blurRad="38100" dist="38100" dir="2700000" algn="tl">
                    <a:srgbClr val="000000">
                      <a:alpha val="43137"/>
                    </a:srgbClr>
                  </a:outerShdw>
                </a:effectLst>
                <a:latin typeface="Times New Roman" pitchFamily="18" charset="0"/>
                <a:cs typeface="Times New Roman" pitchFamily="18" charset="0"/>
                <a:sym typeface="+mn-lt"/>
              </a:rPr>
              <a:t> </a:t>
            </a:r>
          </a:p>
          <a:p>
            <a:pPr algn="ctr"/>
            <a:r>
              <a:rPr lang="en-US" altLang="zh-CN" sz="9600" b="1" dirty="0" err="1">
                <a:solidFill>
                  <a:schemeClr val="accent6">
                    <a:lumMod val="50000"/>
                  </a:schemeClr>
                </a:solidFill>
                <a:effectLst>
                  <a:outerShdw blurRad="38100" dist="38100" dir="2700000" algn="tl">
                    <a:srgbClr val="000000">
                      <a:alpha val="43137"/>
                    </a:srgbClr>
                  </a:outerShdw>
                </a:effectLst>
                <a:latin typeface="Times New Roman" pitchFamily="18" charset="0"/>
                <a:cs typeface="Times New Roman" pitchFamily="18" charset="0"/>
                <a:sym typeface="+mn-lt"/>
              </a:rPr>
              <a:t>quê</a:t>
            </a:r>
            <a:r>
              <a:rPr lang="en-US" altLang="zh-CN" sz="9600" b="1" dirty="0">
                <a:solidFill>
                  <a:schemeClr val="accent6">
                    <a:lumMod val="50000"/>
                  </a:schemeClr>
                </a:solidFill>
                <a:effectLst>
                  <a:outerShdw blurRad="38100" dist="38100" dir="2700000" algn="tl">
                    <a:srgbClr val="000000">
                      <a:alpha val="43137"/>
                    </a:srgbClr>
                  </a:outerShdw>
                </a:effectLst>
                <a:latin typeface="Times New Roman" pitchFamily="18" charset="0"/>
                <a:cs typeface="Times New Roman" pitchFamily="18" charset="0"/>
                <a:sym typeface="+mn-lt"/>
              </a:rPr>
              <a:t> </a:t>
            </a:r>
            <a:r>
              <a:rPr lang="en-US" altLang="zh-CN" sz="9600" b="1" dirty="0" err="1">
                <a:solidFill>
                  <a:schemeClr val="accent6">
                    <a:lumMod val="50000"/>
                  </a:schemeClr>
                </a:solidFill>
                <a:effectLst>
                  <a:outerShdw blurRad="38100" dist="38100" dir="2700000" algn="tl">
                    <a:srgbClr val="000000">
                      <a:alpha val="43137"/>
                    </a:srgbClr>
                  </a:outerShdw>
                </a:effectLst>
                <a:latin typeface="Times New Roman" pitchFamily="18" charset="0"/>
                <a:cs typeface="Times New Roman" pitchFamily="18" charset="0"/>
                <a:sym typeface="+mn-lt"/>
              </a:rPr>
              <a:t>hương</a:t>
            </a:r>
            <a:endParaRPr lang="zh-CN" altLang="en-US" sz="9600" b="1" dirty="0">
              <a:solidFill>
                <a:schemeClr val="accent6">
                  <a:lumMod val="50000"/>
                </a:schemeClr>
              </a:solidFill>
              <a:effectLst>
                <a:outerShdw blurRad="38100" dist="38100" dir="2700000" algn="tl">
                  <a:srgbClr val="000000">
                    <a:alpha val="43137"/>
                  </a:srgbClr>
                </a:outerShdw>
              </a:effectLst>
              <a:latin typeface="Times New Roman" pitchFamily="18" charset="0"/>
              <a:cs typeface="Times New Roman" pitchFamily="18" charset="0"/>
              <a:sym typeface="+mn-lt"/>
            </a:endParaRPr>
          </a:p>
        </p:txBody>
      </p:sp>
      <p:pic>
        <p:nvPicPr>
          <p:cNvPr id="6" name="Picture 5">
            <a:extLst>
              <a:ext uri="{FF2B5EF4-FFF2-40B4-BE49-F238E27FC236}">
                <a16:creationId xmlns:a16="http://schemas.microsoft.com/office/drawing/2014/main" xmlns="" id="{D7267869-7849-6390-7DBD-558102DF5A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1889" y="682383"/>
            <a:ext cx="1843029" cy="1463582"/>
          </a:xfrm>
          <a:prstGeom prst="rect">
            <a:avLst/>
          </a:prstGeom>
        </p:spPr>
      </p:pic>
    </p:spTree>
    <p:extLst>
      <p:ext uri="{BB962C8B-B14F-4D97-AF65-F5344CB8AC3E}">
        <p14:creationId xmlns:p14="http://schemas.microsoft.com/office/powerpoint/2010/main" val="28659056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6" presetClass="emph" presetSubtype="0" fill="hold" grpId="1" nodeType="withEffect">
                                  <p:stCondLst>
                                    <p:cond delay="500"/>
                                  </p:stCondLst>
                                  <p:iterate type="lt">
                                    <p:tmPct val="10000"/>
                                  </p:iterate>
                                  <p:childTnLst>
                                    <p:animEffect transition="out" filter="fade">
                                      <p:cBhvr>
                                        <p:cTn id="10" dur="500" tmFilter="0, 0; .2, .5; .8, .5; 1, 0"/>
                                        <p:tgtEl>
                                          <p:spTgt spid="5"/>
                                        </p:tgtEl>
                                      </p:cBhvr>
                                    </p:animEffect>
                                    <p:animScale>
                                      <p:cBhvr>
                                        <p:cTn id="11" dur="25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p:cNvGrpSpPr/>
          <p:nvPr/>
        </p:nvGrpSpPr>
        <p:grpSpPr>
          <a:xfrm>
            <a:off x="3500285" y="-108155"/>
            <a:ext cx="6341806" cy="1121099"/>
            <a:chOff x="223349" y="267489"/>
            <a:chExt cx="3996406" cy="1011884"/>
          </a:xfrm>
        </p:grpSpPr>
        <p:pic>
          <p:nvPicPr>
            <p:cNvPr id="14" name="图片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3349" y="267489"/>
              <a:ext cx="3066261" cy="1011884"/>
            </a:xfrm>
            <a:prstGeom prst="rect">
              <a:avLst/>
            </a:prstGeom>
          </p:spPr>
        </p:pic>
        <p:sp>
          <p:nvSpPr>
            <p:cNvPr id="15" name="矩形 14"/>
            <p:cNvSpPr/>
            <p:nvPr/>
          </p:nvSpPr>
          <p:spPr>
            <a:xfrm>
              <a:off x="1419754" y="622922"/>
              <a:ext cx="2800001" cy="596096"/>
            </a:xfrm>
            <a:prstGeom prst="rect">
              <a:avLst/>
            </a:prstGeom>
          </p:spPr>
          <p:txBody>
            <a:bodyPr wrap="square">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dirty="0">
                <a:ln w="38100">
                  <a:noFill/>
                </a:ln>
                <a:solidFill>
                  <a:srgbClr val="0A86DC"/>
                </a:solidFill>
                <a:effectLst/>
                <a:uLnTx/>
                <a:uFillTx/>
                <a:latin typeface="思源宋体 CN" panose="02020400000000000000" pitchFamily="18" charset="-122"/>
                <a:ea typeface="思源宋体 CN" panose="02020400000000000000" pitchFamily="18" charset="-122"/>
                <a:cs typeface="黑体-繁" panose="03000509000000000000" pitchFamily="65" charset="-122"/>
                <a:sym typeface="思源宋体 CN" panose="02020400000000000000" pitchFamily="18" charset="-122"/>
              </a:endParaRPr>
            </a:p>
          </p:txBody>
        </p:sp>
      </p:grpSp>
      <p:sp>
        <p:nvSpPr>
          <p:cNvPr id="2" name="文本框 8">
            <a:extLst>
              <a:ext uri="{FF2B5EF4-FFF2-40B4-BE49-F238E27FC236}">
                <a16:creationId xmlns:a16="http://schemas.microsoft.com/office/drawing/2014/main" xmlns="" id="{425F0949-0ECC-4528-86E1-4BF025146CC3}"/>
              </a:ext>
            </a:extLst>
          </p:cNvPr>
          <p:cNvSpPr txBox="1"/>
          <p:nvPr/>
        </p:nvSpPr>
        <p:spPr>
          <a:xfrm>
            <a:off x="4593730" y="21058"/>
            <a:ext cx="8247380" cy="738664"/>
          </a:xfrm>
          <a:prstGeom prst="rect">
            <a:avLst/>
          </a:prstGeom>
          <a:noFill/>
        </p:spPr>
        <p:txBody>
          <a:bodyPr wrap="square" rtlCol="0" anchor="t">
            <a:spAutoFit/>
          </a:bodyPr>
          <a:lstStyle/>
          <a:p>
            <a:pPr marL="0" marR="8890" lvl="0" indent="0" algn="just" defTabSz="914354"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PHT </a:t>
            </a:r>
            <a:r>
              <a:rPr lang="en-US" sz="2800" b="1" dirty="0">
                <a:solidFill>
                  <a:srgbClr val="ED7D31">
                    <a:lumMod val="75000"/>
                  </a:srgbClr>
                </a:solidFill>
                <a:latin typeface="Times New Roman" panose="02020603050405020304" pitchFamily="18" charset="0"/>
                <a:ea typeface="Calibri" panose="020F0502020204030204" pitchFamily="34" charset="0"/>
                <a:cs typeface="Times New Roman" panose="02020603050405020304" pitchFamily="18" charset="0"/>
                <a:sym typeface="Arial"/>
              </a:rPr>
              <a:t>số </a:t>
            </a:r>
            <a:r>
              <a:rPr lang="en-US" sz="2800" b="1" dirty="0" smtClean="0">
                <a:solidFill>
                  <a:srgbClr val="ED7D31">
                    <a:lumMod val="75000"/>
                  </a:srgbClr>
                </a:solidFill>
                <a:latin typeface="Times New Roman" panose="02020603050405020304" pitchFamily="18" charset="0"/>
                <a:ea typeface="Calibri" panose="020F0502020204030204" pitchFamily="34" charset="0"/>
                <a:cs typeface="Times New Roman" panose="02020603050405020304" pitchFamily="18" charset="0"/>
                <a:sym typeface="Arial"/>
              </a:rPr>
              <a:t>1</a:t>
            </a:r>
            <a:endParaRPr kumimoji="0" lang="en-SG" sz="2800"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sp>
        <p:nvSpPr>
          <p:cNvPr id="18" name="Rectangle 3">
            <a:extLst>
              <a:ext uri="{FF2B5EF4-FFF2-40B4-BE49-F238E27FC236}">
                <a16:creationId xmlns:a16="http://schemas.microsoft.com/office/drawing/2014/main" xmlns="" id="{5B9A62B1-BE65-4882-C660-77ADBBE9DC5D}"/>
              </a:ext>
            </a:extLst>
          </p:cNvPr>
          <p:cNvSpPr>
            <a:spLocks noChangeArrowheads="1"/>
          </p:cNvSpPr>
          <p:nvPr/>
        </p:nvSpPr>
        <p:spPr bwMode="auto">
          <a:xfrm>
            <a:off x="359885" y="2079390"/>
            <a:ext cx="10682188" cy="2769989"/>
          </a:xfrm>
          <a:prstGeom prst="rect">
            <a:avLst/>
          </a:prstGeom>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anchor="ctr" anchorCtr="0" compatLnSpc="1">
            <a:prstTxWarp prst="textNoShape">
              <a:avLst/>
            </a:prstTxWarp>
            <a:spAutoFit/>
          </a:bodyPr>
          <a:lstStyle/>
          <a:p>
            <a:pPr marL="342900" marR="0" lvl="0" indent="-342900" algn="l" defTabSz="914400" rtl="0" eaLnBrk="0" fontAlgn="base" latinLnBrk="0" hangingPunct="0">
              <a:lnSpc>
                <a:spcPct val="100000"/>
              </a:lnSpc>
              <a:spcBef>
                <a:spcPct val="0"/>
              </a:spcBef>
              <a:spcAft>
                <a:spcPct val="0"/>
              </a:spcAft>
              <a:buClrTx/>
              <a:buSzTx/>
              <a:buFontTx/>
              <a:buAutoNum type="arabicParenBoth"/>
              <a:tabLst/>
            </a:pPr>
            <a:endParaRPr lang="en-US" altLang="en-US" sz="13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gn="l" defTabSz="914400" rtl="0" eaLnBrk="0" fontAlgn="base" latinLnBrk="0" hangingPunct="0">
              <a:lnSpc>
                <a:spcPct val="100000"/>
              </a:lnSpc>
              <a:spcBef>
                <a:spcPct val="0"/>
              </a:spcBef>
              <a:spcAft>
                <a:spcPct val="0"/>
              </a:spcAft>
              <a:buClrTx/>
              <a:buSzTx/>
              <a:buFontTx/>
              <a:buAutoNum type="arabicParenBoth"/>
              <a:tabLst/>
            </a:pPr>
            <a:endParaRPr kumimoji="0" lang="en-US" altLang="en-US" sz="13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gn="l" defTabSz="914400" rtl="0" eaLnBrk="0" fontAlgn="base" latinLnBrk="0" hangingPunct="0">
              <a:lnSpc>
                <a:spcPct val="100000"/>
              </a:lnSpc>
              <a:spcBef>
                <a:spcPct val="0"/>
              </a:spcBef>
              <a:spcAft>
                <a:spcPct val="0"/>
              </a:spcAft>
              <a:buClrTx/>
              <a:buSzTx/>
              <a:buFontTx/>
              <a:buAutoNum type="arabicParenBoth"/>
              <a:tabLst/>
            </a:pPr>
            <a:endParaRPr lang="en-US" altLang="en-US" sz="13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gn="l" defTabSz="914400" rtl="0" eaLnBrk="0" fontAlgn="base" latinLnBrk="0" hangingPunct="0">
              <a:lnSpc>
                <a:spcPct val="100000"/>
              </a:lnSpc>
              <a:spcBef>
                <a:spcPct val="0"/>
              </a:spcBef>
              <a:spcAft>
                <a:spcPct val="0"/>
              </a:spcAft>
              <a:buClrTx/>
              <a:buSzTx/>
              <a:buFontTx/>
              <a:buAutoNum type="arabicParenBoth"/>
              <a:tabLst/>
            </a:pPr>
            <a:endParaRPr kumimoji="0" lang="en-US" altLang="en-US" sz="13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gn="l" defTabSz="914400" rtl="0" eaLnBrk="0" fontAlgn="base" latinLnBrk="0" hangingPunct="0">
              <a:lnSpc>
                <a:spcPct val="100000"/>
              </a:lnSpc>
              <a:spcBef>
                <a:spcPct val="0"/>
              </a:spcBef>
              <a:spcAft>
                <a:spcPct val="0"/>
              </a:spcAft>
              <a:buClrTx/>
              <a:buSzTx/>
              <a:buFontTx/>
              <a:buAutoNum type="arabicParenBoth"/>
              <a:tabLst/>
            </a:pPr>
            <a:endParaRPr lang="en-US" altLang="en-US" sz="13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gn="l" defTabSz="914400" rtl="0" eaLnBrk="0" fontAlgn="base" latinLnBrk="0" hangingPunct="0">
              <a:lnSpc>
                <a:spcPct val="100000"/>
              </a:lnSpc>
              <a:spcBef>
                <a:spcPct val="0"/>
              </a:spcBef>
              <a:spcAft>
                <a:spcPct val="0"/>
              </a:spcAft>
              <a:buClrTx/>
              <a:buSzTx/>
              <a:buFontTx/>
              <a:buAutoNum type="arabicParenBoth"/>
              <a:tabLst/>
            </a:pPr>
            <a:endParaRPr kumimoji="0" lang="en-US" altLang="en-US" sz="13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gn="l" defTabSz="914400" rtl="0" eaLnBrk="0" fontAlgn="base" latinLnBrk="0" hangingPunct="0">
              <a:lnSpc>
                <a:spcPct val="100000"/>
              </a:lnSpc>
              <a:spcBef>
                <a:spcPct val="0"/>
              </a:spcBef>
              <a:spcAft>
                <a:spcPct val="0"/>
              </a:spcAft>
              <a:buClrTx/>
              <a:buSzTx/>
              <a:buFontTx/>
              <a:buAutoNum type="arabicParenBoth"/>
              <a:tabLst/>
            </a:pPr>
            <a:endParaRPr lang="en-US" altLang="en-US" sz="13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gn="l" defTabSz="914400" rtl="0" eaLnBrk="0" fontAlgn="base" latinLnBrk="0" hangingPunct="0">
              <a:lnSpc>
                <a:spcPct val="100000"/>
              </a:lnSpc>
              <a:spcBef>
                <a:spcPct val="0"/>
              </a:spcBef>
              <a:spcAft>
                <a:spcPct val="0"/>
              </a:spcAft>
              <a:buClrTx/>
              <a:buSzTx/>
              <a:buFontTx/>
              <a:buAutoNum type="arabicParenBoth"/>
              <a:tabLst/>
            </a:pPr>
            <a:endParaRPr kumimoji="0" lang="en-US" altLang="en-US" sz="13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gn="l" defTabSz="914400" rtl="0" eaLnBrk="0" fontAlgn="base" latinLnBrk="0" hangingPunct="0">
              <a:lnSpc>
                <a:spcPct val="100000"/>
              </a:lnSpc>
              <a:spcBef>
                <a:spcPct val="0"/>
              </a:spcBef>
              <a:spcAft>
                <a:spcPct val="0"/>
              </a:spcAft>
              <a:buClrTx/>
              <a:buSzTx/>
              <a:buFontTx/>
              <a:buAutoNum type="arabicParenBoth"/>
              <a:tabLst/>
            </a:pPr>
            <a:endParaRPr lang="en-US" altLang="en-US" sz="13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gn="l" defTabSz="914400" rtl="0" eaLnBrk="0" fontAlgn="base" latinLnBrk="0" hangingPunct="0">
              <a:lnSpc>
                <a:spcPct val="100000"/>
              </a:lnSpc>
              <a:spcBef>
                <a:spcPct val="0"/>
              </a:spcBef>
              <a:spcAft>
                <a:spcPct val="0"/>
              </a:spcAft>
              <a:buClrTx/>
              <a:buSzTx/>
              <a:buFontTx/>
              <a:buAutoNum type="arabicParenBoth"/>
              <a:tabLst/>
            </a:pPr>
            <a:endParaRPr kumimoji="0" lang="en-US" altLang="en-US" sz="13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gn="l" defTabSz="914400" rtl="0" eaLnBrk="0" fontAlgn="base" latinLnBrk="0" hangingPunct="0">
              <a:lnSpc>
                <a:spcPct val="100000"/>
              </a:lnSpc>
              <a:spcBef>
                <a:spcPct val="0"/>
              </a:spcBef>
              <a:spcAft>
                <a:spcPct val="0"/>
              </a:spcAft>
              <a:buClrTx/>
              <a:buSzTx/>
              <a:buFontTx/>
              <a:buAutoNum type="arabicParenBoth"/>
              <a:tabLst/>
            </a:pPr>
            <a:endParaRPr lang="en-US" altLang="en-US" sz="13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gn="l" defTabSz="914400" rtl="0" eaLnBrk="0" fontAlgn="base" latinLnBrk="0" hangingPunct="0">
              <a:lnSpc>
                <a:spcPct val="100000"/>
              </a:lnSpc>
              <a:spcBef>
                <a:spcPct val="0"/>
              </a:spcBef>
              <a:spcAft>
                <a:spcPct val="0"/>
              </a:spcAft>
              <a:buClrTx/>
              <a:buSzTx/>
              <a:buFontTx/>
              <a:buAutoNum type="arabicParenBoth"/>
              <a:tabLst/>
            </a:pPr>
            <a:endParaRPr kumimoji="0" lang="en-US" altLang="en-US" sz="13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R="0" lvl="0" algn="l" defTabSz="914400" rtl="0" eaLnBrk="0" fontAlgn="base" latinLnBrk="0" hangingPunct="0">
              <a:lnSpc>
                <a:spcPct val="100000"/>
              </a:lnSpc>
              <a:spcBef>
                <a:spcPct val="0"/>
              </a:spcBef>
              <a:spcAft>
                <a:spcPct val="0"/>
              </a:spcAft>
              <a:buClrTx/>
              <a:buSzTx/>
              <a:tabLst/>
            </a:pPr>
            <a:endParaRPr kumimoji="0" lang="en-US" altLang="en-US" sz="1800" b="0" i="0" u="none" strike="noStrike" cap="none" normalizeH="0" baseline="0" dirty="0">
              <a:ln>
                <a:noFill/>
              </a:ln>
              <a:solidFill>
                <a:schemeClr val="tx1"/>
              </a:solidFill>
              <a:effectLst/>
              <a:latin typeface="Times New Roman" pitchFamily="18" charset="0"/>
              <a:cs typeface="Times New Roman" pitchFamily="18" charset="0"/>
            </a:endParaRPr>
          </a:p>
        </p:txBody>
      </p:sp>
      <p:graphicFrame>
        <p:nvGraphicFramePr>
          <p:cNvPr id="19" name="Table 18">
            <a:extLst>
              <a:ext uri="{FF2B5EF4-FFF2-40B4-BE49-F238E27FC236}">
                <a16:creationId xmlns:a16="http://schemas.microsoft.com/office/drawing/2014/main" xmlns="" id="{B549F838-E273-4285-A6C2-EC19F886AECB}"/>
              </a:ext>
            </a:extLst>
          </p:cNvPr>
          <p:cNvGraphicFramePr>
            <a:graphicFrameLocks noGrp="1"/>
          </p:cNvGraphicFramePr>
          <p:nvPr>
            <p:extLst>
              <p:ext uri="{D42A27DB-BD31-4B8C-83A1-F6EECF244321}">
                <p14:modId xmlns:p14="http://schemas.microsoft.com/office/powerpoint/2010/main" val="523887863"/>
              </p:ext>
            </p:extLst>
          </p:nvPr>
        </p:nvGraphicFramePr>
        <p:xfrm>
          <a:off x="649378" y="1241848"/>
          <a:ext cx="10392695" cy="2942590"/>
        </p:xfrm>
        <a:graphic>
          <a:graphicData uri="http://schemas.openxmlformats.org/drawingml/2006/table">
            <a:tbl>
              <a:tblPr firstRow="1" firstCol="1" bandRow="1">
                <a:tableStyleId>{5DA37D80-6434-44D0-A028-1B22A696006F}</a:tableStyleId>
              </a:tblPr>
              <a:tblGrid>
                <a:gridCol w="5211923">
                  <a:extLst>
                    <a:ext uri="{9D8B030D-6E8A-4147-A177-3AD203B41FA5}">
                      <a16:colId xmlns:a16="http://schemas.microsoft.com/office/drawing/2014/main" xmlns="" val="3137576858"/>
                    </a:ext>
                  </a:extLst>
                </a:gridCol>
                <a:gridCol w="5180772">
                  <a:extLst>
                    <a:ext uri="{9D8B030D-6E8A-4147-A177-3AD203B41FA5}">
                      <a16:colId xmlns:a16="http://schemas.microsoft.com/office/drawing/2014/main" xmlns="" val="410702461"/>
                    </a:ext>
                  </a:extLst>
                </a:gridCol>
              </a:tblGrid>
              <a:tr h="893729">
                <a:tc>
                  <a:txBody>
                    <a:bodyPr/>
                    <a:lstStyle/>
                    <a:p>
                      <a:pPr algn="ctr">
                        <a:lnSpc>
                          <a:spcPct val="107000"/>
                        </a:lnSpc>
                        <a:spcAft>
                          <a:spcPts val="800"/>
                        </a:spcAft>
                      </a:pPr>
                      <a:r>
                        <a:rPr lang="en-US" sz="2800" kern="100" dirty="0" err="1">
                          <a:effectLst/>
                          <a:latin typeface="Times New Roman" pitchFamily="18" charset="0"/>
                          <a:cs typeface="Times New Roman" pitchFamily="18" charset="0"/>
                        </a:rPr>
                        <a:t>Từ</a:t>
                      </a:r>
                      <a:r>
                        <a:rPr lang="en-US" sz="2800" kern="100" dirty="0">
                          <a:effectLst/>
                          <a:latin typeface="Times New Roman" pitchFamily="18" charset="0"/>
                          <a:cs typeface="Times New Roman" pitchFamily="18" charset="0"/>
                        </a:rPr>
                        <a:t> </a:t>
                      </a:r>
                      <a:r>
                        <a:rPr lang="en-US" sz="2800" kern="100" dirty="0" err="1">
                          <a:effectLst/>
                          <a:latin typeface="Times New Roman" pitchFamily="18" charset="0"/>
                          <a:cs typeface="Times New Roman" pitchFamily="18" charset="0"/>
                        </a:rPr>
                        <a:t>ngữ</a:t>
                      </a:r>
                      <a:r>
                        <a:rPr lang="en-US" sz="2800" kern="100" dirty="0">
                          <a:effectLst/>
                          <a:latin typeface="Times New Roman" pitchFamily="18" charset="0"/>
                          <a:cs typeface="Times New Roman" pitchFamily="18" charset="0"/>
                        </a:rPr>
                        <a:t> </a:t>
                      </a:r>
                      <a:r>
                        <a:rPr lang="en-US" sz="2800" kern="100" dirty="0" err="1">
                          <a:effectLst/>
                          <a:latin typeface="Times New Roman" pitchFamily="18" charset="0"/>
                          <a:cs typeface="Times New Roman" pitchFamily="18" charset="0"/>
                        </a:rPr>
                        <a:t>thể</a:t>
                      </a:r>
                      <a:r>
                        <a:rPr lang="en-US" sz="2800" kern="100" dirty="0">
                          <a:effectLst/>
                          <a:latin typeface="Times New Roman" pitchFamily="18" charset="0"/>
                          <a:cs typeface="Times New Roman" pitchFamily="18" charset="0"/>
                        </a:rPr>
                        <a:t> </a:t>
                      </a:r>
                      <a:r>
                        <a:rPr lang="en-US" sz="2800" kern="100" dirty="0" err="1">
                          <a:effectLst/>
                          <a:latin typeface="Times New Roman" pitchFamily="18" charset="0"/>
                          <a:cs typeface="Times New Roman" pitchFamily="18" charset="0"/>
                        </a:rPr>
                        <a:t>hiện</a:t>
                      </a:r>
                      <a:r>
                        <a:rPr lang="en-US" sz="2800" kern="100" dirty="0">
                          <a:effectLst/>
                          <a:latin typeface="Times New Roman" pitchFamily="18" charset="0"/>
                          <a:cs typeface="Times New Roman" pitchFamily="18" charset="0"/>
                        </a:rPr>
                        <a:t> </a:t>
                      </a:r>
                      <a:r>
                        <a:rPr lang="en-US" sz="2800" kern="100" dirty="0" err="1">
                          <a:effectLst/>
                          <a:latin typeface="Times New Roman" pitchFamily="18" charset="0"/>
                          <a:cs typeface="Times New Roman" pitchFamily="18" charset="0"/>
                        </a:rPr>
                        <a:t>hình</a:t>
                      </a:r>
                      <a:r>
                        <a:rPr lang="en-US" sz="2800" kern="100" dirty="0">
                          <a:effectLst/>
                          <a:latin typeface="Times New Roman" pitchFamily="18" charset="0"/>
                          <a:cs typeface="Times New Roman" pitchFamily="18" charset="0"/>
                        </a:rPr>
                        <a:t> </a:t>
                      </a:r>
                      <a:r>
                        <a:rPr lang="en-US" sz="2800" kern="100" dirty="0" err="1">
                          <a:effectLst/>
                          <a:latin typeface="Times New Roman" pitchFamily="18" charset="0"/>
                          <a:cs typeface="Times New Roman" pitchFamily="18" charset="0"/>
                        </a:rPr>
                        <a:t>ảnh</a:t>
                      </a:r>
                      <a:r>
                        <a:rPr lang="en-US" sz="2800" kern="100" dirty="0">
                          <a:effectLst/>
                          <a:latin typeface="Times New Roman" pitchFamily="18" charset="0"/>
                          <a:cs typeface="Times New Roman" pitchFamily="18" charset="0"/>
                        </a:rPr>
                        <a:t> </a:t>
                      </a:r>
                      <a:r>
                        <a:rPr lang="en-US" sz="2800" kern="100" dirty="0" err="1">
                          <a:effectLst/>
                          <a:latin typeface="Times New Roman" pitchFamily="18" charset="0"/>
                          <a:cs typeface="Times New Roman" pitchFamily="18" charset="0"/>
                        </a:rPr>
                        <a:t>dân</a:t>
                      </a:r>
                      <a:r>
                        <a:rPr lang="en-US" sz="2800" kern="100" dirty="0">
                          <a:effectLst/>
                          <a:latin typeface="Times New Roman" pitchFamily="18" charset="0"/>
                          <a:cs typeface="Times New Roman" pitchFamily="18" charset="0"/>
                        </a:rPr>
                        <a:t> </a:t>
                      </a:r>
                      <a:r>
                        <a:rPr lang="en-US" sz="2800" kern="100" dirty="0" err="1">
                          <a:effectLst/>
                          <a:latin typeface="Times New Roman" pitchFamily="18" charset="0"/>
                          <a:cs typeface="Times New Roman" pitchFamily="18" charset="0"/>
                        </a:rPr>
                        <a:t>chài</a:t>
                      </a:r>
                      <a:endParaRPr lang="en-US" sz="2400" kern="100" dirty="0">
                        <a:effectLst/>
                        <a:latin typeface="Times New Roman" pitchFamily="18" charset="0"/>
                        <a:ea typeface="Calibri" panose="020F0502020204030204" pitchFamily="34" charset="0"/>
                        <a:cs typeface="Times New Roman" pitchFamily="18" charset="0"/>
                      </a:endParaRPr>
                    </a:p>
                  </a:txBody>
                  <a:tcPr marL="68580" marR="68580" marT="0" marB="0"/>
                </a:tc>
                <a:tc>
                  <a:txBody>
                    <a:bodyPr/>
                    <a:lstStyle/>
                    <a:p>
                      <a:pPr algn="ctr">
                        <a:lnSpc>
                          <a:spcPct val="107000"/>
                        </a:lnSpc>
                        <a:spcAft>
                          <a:spcPts val="800"/>
                        </a:spcAft>
                      </a:pPr>
                      <a:r>
                        <a:rPr lang="en-US" sz="2800" kern="100" dirty="0">
                          <a:effectLst/>
                          <a:latin typeface="Times New Roman" pitchFamily="18" charset="0"/>
                          <a:cs typeface="Times New Roman" pitchFamily="18" charset="0"/>
                        </a:rPr>
                        <a:t>Từ ngữ thể hiện </a:t>
                      </a:r>
                      <a:r>
                        <a:rPr lang="en-US" sz="2800" kern="100" dirty="0" smtClean="0">
                          <a:effectLst/>
                          <a:latin typeface="Times New Roman" pitchFamily="18" charset="0"/>
                          <a:cs typeface="Times New Roman" pitchFamily="18" charset="0"/>
                        </a:rPr>
                        <a:t>cuộc</a:t>
                      </a:r>
                      <a:r>
                        <a:rPr lang="en-US" sz="2800" kern="100" baseline="0" dirty="0" smtClean="0">
                          <a:effectLst/>
                          <a:latin typeface="Times New Roman" pitchFamily="18" charset="0"/>
                          <a:cs typeface="Times New Roman" pitchFamily="18" charset="0"/>
                        </a:rPr>
                        <a:t> sống </a:t>
                      </a:r>
                      <a:r>
                        <a:rPr lang="en-US" sz="2800" kern="100" dirty="0" smtClean="0">
                          <a:effectLst/>
                          <a:latin typeface="Times New Roman" pitchFamily="18" charset="0"/>
                          <a:cs typeface="Times New Roman" pitchFamily="18" charset="0"/>
                        </a:rPr>
                        <a:t>làng </a:t>
                      </a:r>
                      <a:r>
                        <a:rPr lang="en-US" sz="2800" kern="100" dirty="0">
                          <a:effectLst/>
                          <a:latin typeface="Times New Roman" pitchFamily="18" charset="0"/>
                          <a:cs typeface="Times New Roman" pitchFamily="18" charset="0"/>
                        </a:rPr>
                        <a:t>chài</a:t>
                      </a:r>
                      <a:endParaRPr lang="en-US" sz="2400" kern="100" dirty="0">
                        <a:effectLst/>
                        <a:latin typeface="Times New Roman" pitchFamily="18" charset="0"/>
                        <a:ea typeface="Calibri" panose="020F0502020204030204" pitchFamily="34" charset="0"/>
                        <a:cs typeface="Times New Roman" pitchFamily="18" charset="0"/>
                      </a:endParaRPr>
                    </a:p>
                  </a:txBody>
                  <a:tcPr marL="68580" marR="68580" marT="0" marB="0"/>
                </a:tc>
                <a:extLst>
                  <a:ext uri="{0D108BD9-81ED-4DB2-BD59-A6C34878D82A}">
                    <a16:rowId xmlns:a16="http://schemas.microsoft.com/office/drawing/2014/main" xmlns="" val="3728988071"/>
                  </a:ext>
                </a:extLst>
              </a:tr>
              <a:tr h="1340773">
                <a:tc>
                  <a:txBody>
                    <a:bodyPr/>
                    <a:lstStyle/>
                    <a:p>
                      <a:pPr>
                        <a:lnSpc>
                          <a:spcPct val="107000"/>
                        </a:lnSpc>
                        <a:spcAft>
                          <a:spcPts val="800"/>
                        </a:spcAft>
                      </a:pPr>
                      <a:r>
                        <a:rPr lang="en-US" sz="2800" b="0" kern="100" dirty="0" smtClean="0">
                          <a:effectLst/>
                        </a:rPr>
                        <a:t>......................................................................................................</a:t>
                      </a:r>
                      <a:endParaRPr lang="en-US" sz="2400" b="0" kern="100" dirty="0">
                        <a:effectLst/>
                      </a:endParaRPr>
                    </a:p>
                    <a:p>
                      <a:pPr>
                        <a:lnSpc>
                          <a:spcPct val="107000"/>
                        </a:lnSpc>
                        <a:spcAft>
                          <a:spcPts val="800"/>
                        </a:spcAft>
                      </a:pPr>
                      <a:r>
                        <a:rPr lang="en-US" sz="2800" b="0" kern="100" dirty="0" smtClean="0">
                          <a:effectLst/>
                        </a:rPr>
                        <a:t>..................................................</a:t>
                      </a:r>
                      <a:endParaRPr lang="en-US" sz="2800" b="0" kern="100" dirty="0">
                        <a:effectLst/>
                      </a:endParaRPr>
                    </a:p>
                    <a:p>
                      <a:pPr>
                        <a:lnSpc>
                          <a:spcPct val="107000"/>
                        </a:lnSpc>
                        <a:spcAft>
                          <a:spcPts val="800"/>
                        </a:spcAft>
                      </a:pPr>
                      <a:r>
                        <a:rPr lang="en-US" sz="2800" b="0" kern="100" dirty="0" smtClean="0">
                          <a:effectLst/>
                          <a:latin typeface="Calibri" panose="020F0502020204030204" pitchFamily="34" charset="0"/>
                          <a:ea typeface="Calibri" panose="020F0502020204030204" pitchFamily="34" charset="0"/>
                        </a:rPr>
                        <a:t>………………………………………………...</a:t>
                      </a:r>
                      <a:endParaRPr lang="en-US" sz="2400" b="0" kern="100" dirty="0">
                        <a:effectLst/>
                        <a:latin typeface="Calibri" panose="020F0502020204030204" pitchFamily="34" charset="0"/>
                        <a:ea typeface="Calibri" panose="020F0502020204030204" pitchFamily="34" charset="0"/>
                      </a:endParaRPr>
                    </a:p>
                  </a:txBody>
                  <a:tcPr marL="68580" marR="68580" marT="0" marB="0"/>
                </a:tc>
                <a:tc>
                  <a:txBody>
                    <a:bodyPr/>
                    <a:lstStyle/>
                    <a:p>
                      <a:pPr>
                        <a:lnSpc>
                          <a:spcPct val="107000"/>
                        </a:lnSpc>
                        <a:spcAft>
                          <a:spcPts val="800"/>
                        </a:spcAft>
                      </a:pPr>
                      <a:r>
                        <a:rPr lang="en-US" sz="2800" kern="100" dirty="0" smtClean="0">
                          <a:effectLst/>
                        </a:rPr>
                        <a:t>.....................................................................................................</a:t>
                      </a:r>
                      <a:endParaRPr lang="en-US" sz="2400" kern="100" dirty="0">
                        <a:effectLst/>
                      </a:endParaRPr>
                    </a:p>
                    <a:p>
                      <a:pPr>
                        <a:lnSpc>
                          <a:spcPct val="107000"/>
                        </a:lnSpc>
                        <a:spcAft>
                          <a:spcPts val="800"/>
                        </a:spcAft>
                      </a:pPr>
                      <a:r>
                        <a:rPr lang="en-US" sz="2800" kern="100" dirty="0" smtClean="0">
                          <a:effectLst/>
                        </a:rPr>
                        <a:t>......................................................................................................</a:t>
                      </a:r>
                      <a:endParaRPr lang="en-US" sz="2400" kern="100" dirty="0">
                        <a:effectLst/>
                        <a:latin typeface="Calibri" panose="020F0502020204030204" pitchFamily="34" charset="0"/>
                        <a:ea typeface="Calibri" panose="020F0502020204030204" pitchFamily="34" charset="0"/>
                      </a:endParaRPr>
                    </a:p>
                  </a:txBody>
                  <a:tcPr marL="68580" marR="68580" marT="0" marB="0"/>
                </a:tc>
                <a:extLst>
                  <a:ext uri="{0D108BD9-81ED-4DB2-BD59-A6C34878D82A}">
                    <a16:rowId xmlns:a16="http://schemas.microsoft.com/office/drawing/2014/main" xmlns="" val="3100906606"/>
                  </a:ext>
                </a:extLst>
              </a:tr>
            </a:tbl>
          </a:graphicData>
        </a:graphic>
      </p:graphicFrame>
      <p:sp>
        <p:nvSpPr>
          <p:cNvPr id="3" name="TextBox 2"/>
          <p:cNvSpPr txBox="1"/>
          <p:nvPr/>
        </p:nvSpPr>
        <p:spPr>
          <a:xfrm>
            <a:off x="581891" y="4267199"/>
            <a:ext cx="4211782" cy="523220"/>
          </a:xfrm>
          <a:prstGeom prst="rect">
            <a:avLst/>
          </a:prstGeom>
          <a:noFill/>
        </p:spPr>
        <p:txBody>
          <a:bodyPr wrap="square" rtlCol="0">
            <a:spAutoFit/>
          </a:bodyPr>
          <a:lstStyle/>
          <a:p>
            <a:r>
              <a:rPr lang="en-US" sz="2800" b="1" dirty="0" smtClean="0">
                <a:solidFill>
                  <a:srgbClr val="C00000"/>
                </a:solidFill>
                <a:latin typeface="Times New Roman" pitchFamily="18" charset="0"/>
                <a:cs typeface="Times New Roman" pitchFamily="18" charset="0"/>
              </a:rPr>
              <a:t>Nhận xét</a:t>
            </a:r>
            <a:endParaRPr lang="en-US" sz="2800" b="1" dirty="0">
              <a:solidFill>
                <a:srgbClr val="C00000"/>
              </a:solidFill>
              <a:latin typeface="Times New Roman" pitchFamily="18" charset="0"/>
              <a:cs typeface="Times New Roman" pitchFamily="18" charset="0"/>
            </a:endParaRPr>
          </a:p>
        </p:txBody>
      </p:sp>
    </p:spTree>
    <p:extLst>
      <p:ext uri="{BB962C8B-B14F-4D97-AF65-F5344CB8AC3E}">
        <p14:creationId xmlns:p14="http://schemas.microsoft.com/office/powerpoint/2010/main" val="117631690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543198184"/>
              </p:ext>
            </p:extLst>
          </p:nvPr>
        </p:nvGraphicFramePr>
        <p:xfrm>
          <a:off x="775856" y="678874"/>
          <a:ext cx="10834252" cy="5015345"/>
        </p:xfrm>
        <a:graphic>
          <a:graphicData uri="http://schemas.openxmlformats.org/drawingml/2006/table">
            <a:tbl>
              <a:tblPr firstRow="1" firstCol="1" bandRow="1">
                <a:tableStyleId>{5C22544A-7EE6-4342-B048-85BDC9FD1C3A}</a:tableStyleId>
              </a:tblPr>
              <a:tblGrid>
                <a:gridCol w="1802977"/>
                <a:gridCol w="5425321"/>
                <a:gridCol w="3605954"/>
              </a:tblGrid>
              <a:tr h="689403">
                <a:tc>
                  <a:txBody>
                    <a:bodyPr/>
                    <a:lstStyle/>
                    <a:p>
                      <a:pPr marL="30480" marR="30480" algn="ctr">
                        <a:lnSpc>
                          <a:spcPct val="115000"/>
                        </a:lnSpc>
                        <a:spcAft>
                          <a:spcPts val="0"/>
                        </a:spcAft>
                      </a:pPr>
                      <a:r>
                        <a:rPr lang="en-US" sz="2800" dirty="0">
                          <a:effectLst/>
                          <a:latin typeface="Times New Roman" pitchFamily="18" charset="0"/>
                          <a:cs typeface="Times New Roman" pitchFamily="18" charset="0"/>
                        </a:rPr>
                        <a:t> </a:t>
                      </a:r>
                      <a:endParaRPr lang="en-US" sz="2800" dirty="0">
                        <a:effectLst/>
                        <a:latin typeface="Times New Roman" pitchFamily="18" charset="0"/>
                        <a:ea typeface="Calibri"/>
                        <a:cs typeface="Times New Roman" pitchFamily="18" charset="0"/>
                      </a:endParaRPr>
                    </a:p>
                  </a:txBody>
                  <a:tcPr marL="0" marR="0" marT="0" marB="0"/>
                </a:tc>
                <a:tc>
                  <a:txBody>
                    <a:bodyPr/>
                    <a:lstStyle/>
                    <a:p>
                      <a:pPr marL="30480" marR="30480" algn="ctr">
                        <a:lnSpc>
                          <a:spcPct val="115000"/>
                        </a:lnSpc>
                        <a:spcAft>
                          <a:spcPts val="0"/>
                        </a:spcAft>
                      </a:pPr>
                      <a:r>
                        <a:rPr lang="en-US" sz="2800">
                          <a:effectLst/>
                          <a:latin typeface="Times New Roman" pitchFamily="18" charset="0"/>
                          <a:cs typeface="Times New Roman" pitchFamily="18" charset="0"/>
                        </a:rPr>
                        <a:t>Từ ngữ</a:t>
                      </a:r>
                      <a:endParaRPr lang="en-US" sz="2800">
                        <a:effectLst/>
                        <a:latin typeface="Times New Roman" pitchFamily="18" charset="0"/>
                        <a:ea typeface="Calibri"/>
                        <a:cs typeface="Times New Roman" pitchFamily="18" charset="0"/>
                      </a:endParaRPr>
                    </a:p>
                  </a:txBody>
                  <a:tcPr marL="0" marR="0" marT="0" marB="0"/>
                </a:tc>
                <a:tc>
                  <a:txBody>
                    <a:bodyPr/>
                    <a:lstStyle/>
                    <a:p>
                      <a:pPr marL="30480" marR="30480" algn="ctr">
                        <a:lnSpc>
                          <a:spcPct val="115000"/>
                        </a:lnSpc>
                        <a:spcAft>
                          <a:spcPts val="0"/>
                        </a:spcAft>
                      </a:pPr>
                      <a:r>
                        <a:rPr lang="en-US" sz="2800">
                          <a:effectLst/>
                          <a:latin typeface="Times New Roman" pitchFamily="18" charset="0"/>
                          <a:cs typeface="Times New Roman" pitchFamily="18" charset="0"/>
                        </a:rPr>
                        <a:t>Nhận xét</a:t>
                      </a:r>
                      <a:endParaRPr lang="en-US" sz="2800">
                        <a:effectLst/>
                        <a:latin typeface="Times New Roman" pitchFamily="18" charset="0"/>
                        <a:ea typeface="Calibri"/>
                        <a:cs typeface="Times New Roman" pitchFamily="18" charset="0"/>
                      </a:endParaRPr>
                    </a:p>
                  </a:txBody>
                  <a:tcPr marL="0" marR="0" marT="0" marB="0"/>
                </a:tc>
              </a:tr>
              <a:tr h="2162971">
                <a:tc>
                  <a:txBody>
                    <a:bodyPr/>
                    <a:lstStyle/>
                    <a:p>
                      <a:pPr marL="30480" marR="30480" algn="ctr">
                        <a:lnSpc>
                          <a:spcPct val="115000"/>
                        </a:lnSpc>
                        <a:spcAft>
                          <a:spcPts val="0"/>
                        </a:spcAft>
                      </a:pPr>
                      <a:r>
                        <a:rPr lang="en-US" sz="2800">
                          <a:effectLst/>
                          <a:latin typeface="Times New Roman" pitchFamily="18" charset="0"/>
                          <a:cs typeface="Times New Roman" pitchFamily="18" charset="0"/>
                        </a:rPr>
                        <a:t>Hình ảnh dân chài</a:t>
                      </a:r>
                      <a:endParaRPr lang="en-US" sz="2800">
                        <a:effectLst/>
                        <a:latin typeface="Times New Roman" pitchFamily="18" charset="0"/>
                        <a:ea typeface="Calibri"/>
                        <a:cs typeface="Times New Roman" pitchFamily="18" charset="0"/>
                      </a:endParaRPr>
                    </a:p>
                  </a:txBody>
                  <a:tcPr marL="0" marR="0" marT="0" marB="0" anchor="ctr"/>
                </a:tc>
                <a:tc>
                  <a:txBody>
                    <a:bodyPr/>
                    <a:lstStyle/>
                    <a:p>
                      <a:pPr marL="30480" marR="30480" algn="just">
                        <a:lnSpc>
                          <a:spcPct val="115000"/>
                        </a:lnSpc>
                        <a:spcAft>
                          <a:spcPts val="0"/>
                        </a:spcAft>
                      </a:pPr>
                      <a:r>
                        <a:rPr lang="en-US" sz="2800">
                          <a:effectLst/>
                          <a:latin typeface="Times New Roman" pitchFamily="18" charset="0"/>
                          <a:cs typeface="Times New Roman" pitchFamily="18" charset="0"/>
                        </a:rPr>
                        <a:t>Dân trai tráng bơi thuyền đi đánh cá.</a:t>
                      </a:r>
                    </a:p>
                    <a:p>
                      <a:pPr marL="30480" marR="30480" algn="just">
                        <a:lnSpc>
                          <a:spcPct val="115000"/>
                        </a:lnSpc>
                        <a:spcAft>
                          <a:spcPts val="0"/>
                        </a:spcAft>
                      </a:pPr>
                      <a:r>
                        <a:rPr lang="en-US" sz="2800">
                          <a:effectLst/>
                          <a:latin typeface="Times New Roman" pitchFamily="18" charset="0"/>
                          <a:cs typeface="Times New Roman" pitchFamily="18" charset="0"/>
                        </a:rPr>
                        <a:t>Dân chài lưới, làn da ngăm rám nắng.</a:t>
                      </a:r>
                    </a:p>
                    <a:p>
                      <a:pPr marL="30480" marR="30480" algn="just">
                        <a:lnSpc>
                          <a:spcPct val="115000"/>
                        </a:lnSpc>
                        <a:spcAft>
                          <a:spcPts val="0"/>
                        </a:spcAft>
                      </a:pPr>
                      <a:r>
                        <a:rPr lang="en-US" sz="2800">
                          <a:effectLst/>
                          <a:latin typeface="Times New Roman" pitchFamily="18" charset="0"/>
                          <a:cs typeface="Times New Roman" pitchFamily="18" charset="0"/>
                        </a:rPr>
                        <a:t>Cả thân hình nồng thở vị xa xăm.</a:t>
                      </a:r>
                      <a:endParaRPr lang="en-US" sz="2800">
                        <a:effectLst/>
                        <a:latin typeface="Times New Roman" pitchFamily="18" charset="0"/>
                        <a:ea typeface="Calibri"/>
                        <a:cs typeface="Times New Roman" pitchFamily="18" charset="0"/>
                      </a:endParaRPr>
                    </a:p>
                  </a:txBody>
                  <a:tcPr marL="0" marR="0" marT="0" marB="0" anchor="ctr"/>
                </a:tc>
                <a:tc>
                  <a:txBody>
                    <a:bodyPr/>
                    <a:lstStyle/>
                    <a:p>
                      <a:pPr marL="30480" marR="30480" algn="just">
                        <a:lnSpc>
                          <a:spcPct val="115000"/>
                        </a:lnSpc>
                        <a:spcAft>
                          <a:spcPts val="0"/>
                        </a:spcAft>
                      </a:pPr>
                      <a:r>
                        <a:rPr lang="en-US" sz="2800">
                          <a:effectLst/>
                          <a:latin typeface="Times New Roman" pitchFamily="18" charset="0"/>
                          <a:cs typeface="Times New Roman" pitchFamily="18" charset="0"/>
                        </a:rPr>
                        <a:t>Khỏe khoắn, cường tráng, yêu lao động, tâm hồn phơi phới lạc quan,…</a:t>
                      </a:r>
                      <a:endParaRPr lang="en-US" sz="2800">
                        <a:effectLst/>
                        <a:latin typeface="Times New Roman" pitchFamily="18" charset="0"/>
                        <a:ea typeface="Calibri"/>
                        <a:cs typeface="Times New Roman" pitchFamily="18" charset="0"/>
                      </a:endParaRPr>
                    </a:p>
                  </a:txBody>
                  <a:tcPr marL="0" marR="0" marT="0" marB="0"/>
                </a:tc>
              </a:tr>
              <a:tr h="2162971">
                <a:tc>
                  <a:txBody>
                    <a:bodyPr/>
                    <a:lstStyle/>
                    <a:p>
                      <a:pPr marL="30480" marR="30480" algn="ctr">
                        <a:lnSpc>
                          <a:spcPct val="115000"/>
                        </a:lnSpc>
                        <a:spcAft>
                          <a:spcPts val="0"/>
                        </a:spcAft>
                      </a:pPr>
                      <a:r>
                        <a:rPr lang="en-US" sz="2800">
                          <a:effectLst/>
                          <a:latin typeface="Times New Roman" pitchFamily="18" charset="0"/>
                          <a:cs typeface="Times New Roman" pitchFamily="18" charset="0"/>
                        </a:rPr>
                        <a:t>Cuộc sống làng chài</a:t>
                      </a:r>
                      <a:endParaRPr lang="en-US" sz="2800">
                        <a:effectLst/>
                        <a:latin typeface="Times New Roman" pitchFamily="18" charset="0"/>
                        <a:ea typeface="Calibri"/>
                        <a:cs typeface="Times New Roman" pitchFamily="18" charset="0"/>
                      </a:endParaRPr>
                    </a:p>
                  </a:txBody>
                  <a:tcPr marL="0" marR="0" marT="0" marB="0" anchor="ctr"/>
                </a:tc>
                <a:tc>
                  <a:txBody>
                    <a:bodyPr/>
                    <a:lstStyle/>
                    <a:p>
                      <a:pPr marL="30480" marR="30480" algn="just">
                        <a:lnSpc>
                          <a:spcPct val="115000"/>
                        </a:lnSpc>
                        <a:spcAft>
                          <a:spcPts val="0"/>
                        </a:spcAft>
                      </a:pPr>
                      <a:r>
                        <a:rPr lang="en-US" sz="2800">
                          <a:effectLst/>
                          <a:latin typeface="Times New Roman" pitchFamily="18" charset="0"/>
                          <a:cs typeface="Times New Roman" pitchFamily="18" charset="0"/>
                        </a:rPr>
                        <a:t>Ồn ào trên bến đỗ.</a:t>
                      </a:r>
                    </a:p>
                    <a:p>
                      <a:pPr marL="30480" marR="30480" algn="just">
                        <a:lnSpc>
                          <a:spcPct val="115000"/>
                        </a:lnSpc>
                        <a:spcAft>
                          <a:spcPts val="0"/>
                        </a:spcAft>
                      </a:pPr>
                      <a:r>
                        <a:rPr lang="en-US" sz="2800">
                          <a:effectLst/>
                          <a:latin typeface="Times New Roman" pitchFamily="18" charset="0"/>
                          <a:cs typeface="Times New Roman" pitchFamily="18" charset="0"/>
                        </a:rPr>
                        <a:t>Khắp dân làng tấp nập đón ghe về.</a:t>
                      </a:r>
                      <a:endParaRPr lang="en-US" sz="2800">
                        <a:effectLst/>
                        <a:latin typeface="Times New Roman" pitchFamily="18" charset="0"/>
                        <a:ea typeface="Calibri"/>
                        <a:cs typeface="Times New Roman" pitchFamily="18" charset="0"/>
                      </a:endParaRPr>
                    </a:p>
                  </a:txBody>
                  <a:tcPr marL="0" marR="0" marT="0" marB="0" anchor="ctr"/>
                </a:tc>
                <a:tc>
                  <a:txBody>
                    <a:bodyPr/>
                    <a:lstStyle/>
                    <a:p>
                      <a:pPr marL="30480" marR="30480" algn="just">
                        <a:lnSpc>
                          <a:spcPct val="115000"/>
                        </a:lnSpc>
                        <a:spcAft>
                          <a:spcPts val="0"/>
                        </a:spcAft>
                      </a:pPr>
                      <a:r>
                        <a:rPr lang="en-US" sz="2800" dirty="0">
                          <a:effectLst/>
                          <a:latin typeface="Times New Roman" pitchFamily="18" charset="0"/>
                          <a:cs typeface="Times New Roman" pitchFamily="18" charset="0"/>
                        </a:rPr>
                        <a:t>Vừa giản dị bình yên, vừa sôi động, tràn trề sức sống, gắn bó với thiên nhiên,…</a:t>
                      </a:r>
                      <a:endParaRPr lang="en-US" sz="2800" dirty="0">
                        <a:effectLst/>
                        <a:latin typeface="Times New Roman" pitchFamily="18" charset="0"/>
                        <a:ea typeface="Calibri"/>
                        <a:cs typeface="Times New Roman" pitchFamily="18" charset="0"/>
                      </a:endParaRPr>
                    </a:p>
                  </a:txBody>
                  <a:tcPr marL="0" marR="0" marT="0" marB="0"/>
                </a:tc>
              </a:tr>
            </a:tbl>
          </a:graphicData>
        </a:graphic>
      </p:graphicFrame>
    </p:spTree>
    <p:extLst>
      <p:ext uri="{BB962C8B-B14F-4D97-AF65-F5344CB8AC3E}">
        <p14:creationId xmlns:p14="http://schemas.microsoft.com/office/powerpoint/2010/main" val="290624806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40">
            <a:extLst>
              <a:ext uri="{FF2B5EF4-FFF2-40B4-BE49-F238E27FC236}">
                <a16:creationId xmlns:a16="http://schemas.microsoft.com/office/drawing/2014/main" xmlns="" id="{82B274EC-ADB9-08B1-917D-D5C56FD63C33}"/>
              </a:ext>
            </a:extLst>
          </p:cNvPr>
          <p:cNvPicPr>
            <a:picLocks noChangeAspect="1"/>
          </p:cNvPicPr>
          <p:nvPr/>
        </p:nvPicPr>
        <p:blipFill>
          <a:blip r:embed="rId3" cstate="print">
            <a:extLst>
              <a:ext uri="{28A0092B-C50C-407E-A947-70E740481C1C}">
                <a14:useLocalDpi xmlns:a14="http://schemas.microsoft.com/office/drawing/2010/main" val="0"/>
              </a:ext>
            </a:extLst>
          </a:blip>
          <a:srcRect t="8219" r="79378" b="59187"/>
          <a:stretch>
            <a:fillRect/>
          </a:stretch>
        </p:blipFill>
        <p:spPr>
          <a:xfrm>
            <a:off x="-355545" y="997821"/>
            <a:ext cx="1981710" cy="1491451"/>
          </a:xfrm>
          <a:custGeom>
            <a:avLst/>
            <a:gdLst>
              <a:gd name="connsiteX0" fmla="*/ 1358623 w 2514323"/>
              <a:gd name="connsiteY0" fmla="*/ 0 h 1892300"/>
              <a:gd name="connsiteX1" fmla="*/ 1803123 w 2514323"/>
              <a:gd name="connsiteY1" fmla="*/ 0 h 1892300"/>
              <a:gd name="connsiteX2" fmla="*/ 2057123 w 2514323"/>
              <a:gd name="connsiteY2" fmla="*/ 177800 h 1892300"/>
              <a:gd name="connsiteX3" fmla="*/ 2209523 w 2514323"/>
              <a:gd name="connsiteY3" fmla="*/ 393700 h 1892300"/>
              <a:gd name="connsiteX4" fmla="*/ 2514323 w 2514323"/>
              <a:gd name="connsiteY4" fmla="*/ 736600 h 1892300"/>
              <a:gd name="connsiteX5" fmla="*/ 2400023 w 2514323"/>
              <a:gd name="connsiteY5" fmla="*/ 1384300 h 1892300"/>
              <a:gd name="connsiteX6" fmla="*/ 1739623 w 2514323"/>
              <a:gd name="connsiteY6" fmla="*/ 1892300 h 1892300"/>
              <a:gd name="connsiteX7" fmla="*/ 1257023 w 2514323"/>
              <a:gd name="connsiteY7" fmla="*/ 1892300 h 1892300"/>
              <a:gd name="connsiteX8" fmla="*/ 1066523 w 2514323"/>
              <a:gd name="connsiteY8" fmla="*/ 1892300 h 1892300"/>
              <a:gd name="connsiteX9" fmla="*/ 0 w 2514323"/>
              <a:gd name="connsiteY9" fmla="*/ 1515880 h 1892300"/>
              <a:gd name="connsiteX10" fmla="*/ 0 w 2514323"/>
              <a:gd name="connsiteY10" fmla="*/ 1130162 h 1892300"/>
              <a:gd name="connsiteX11" fmla="*/ 329923 w 2514323"/>
              <a:gd name="connsiteY11" fmla="*/ 965200 h 1892300"/>
              <a:gd name="connsiteX12" fmla="*/ 939523 w 2514323"/>
              <a:gd name="connsiteY12" fmla="*/ 812800 h 1892300"/>
              <a:gd name="connsiteX13" fmla="*/ 1091923 w 2514323"/>
              <a:gd name="connsiteY13" fmla="*/ 482600 h 1892300"/>
              <a:gd name="connsiteX14" fmla="*/ 1358623 w 2514323"/>
              <a:gd name="connsiteY14" fmla="*/ 0 h 1892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14323" h="1892300">
                <a:moveTo>
                  <a:pt x="1358623" y="0"/>
                </a:moveTo>
                <a:lnTo>
                  <a:pt x="1803123" y="0"/>
                </a:lnTo>
                <a:lnTo>
                  <a:pt x="2057123" y="177800"/>
                </a:lnTo>
                <a:lnTo>
                  <a:pt x="2209523" y="393700"/>
                </a:lnTo>
                <a:lnTo>
                  <a:pt x="2514323" y="736600"/>
                </a:lnTo>
                <a:lnTo>
                  <a:pt x="2400023" y="1384300"/>
                </a:lnTo>
                <a:lnTo>
                  <a:pt x="1739623" y="1892300"/>
                </a:lnTo>
                <a:lnTo>
                  <a:pt x="1257023" y="1892300"/>
                </a:lnTo>
                <a:lnTo>
                  <a:pt x="1066523" y="1892300"/>
                </a:lnTo>
                <a:lnTo>
                  <a:pt x="0" y="1515880"/>
                </a:lnTo>
                <a:lnTo>
                  <a:pt x="0" y="1130162"/>
                </a:lnTo>
                <a:lnTo>
                  <a:pt x="329923" y="965200"/>
                </a:lnTo>
                <a:lnTo>
                  <a:pt x="939523" y="812800"/>
                </a:lnTo>
                <a:lnTo>
                  <a:pt x="1091923" y="482600"/>
                </a:lnTo>
                <a:lnTo>
                  <a:pt x="1358623" y="0"/>
                </a:lnTo>
                <a:close/>
              </a:path>
            </a:pathLst>
          </a:custGeom>
        </p:spPr>
      </p:pic>
      <p:pic>
        <p:nvPicPr>
          <p:cNvPr id="10" name="图片 40">
            <a:extLst>
              <a:ext uri="{FF2B5EF4-FFF2-40B4-BE49-F238E27FC236}">
                <a16:creationId xmlns:a16="http://schemas.microsoft.com/office/drawing/2014/main" xmlns="" id="{AC056D89-BE2D-041F-7764-42D8A42CE65B}"/>
              </a:ext>
            </a:extLst>
          </p:cNvPr>
          <p:cNvPicPr>
            <a:picLocks noChangeAspect="1"/>
          </p:cNvPicPr>
          <p:nvPr/>
        </p:nvPicPr>
        <p:blipFill>
          <a:blip r:embed="rId3" cstate="print">
            <a:extLst>
              <a:ext uri="{28A0092B-C50C-407E-A947-70E740481C1C}">
                <a14:useLocalDpi xmlns:a14="http://schemas.microsoft.com/office/drawing/2010/main" val="0"/>
              </a:ext>
            </a:extLst>
          </a:blip>
          <a:srcRect t="8219" r="79378" b="59187"/>
          <a:stretch>
            <a:fillRect/>
          </a:stretch>
        </p:blipFill>
        <p:spPr>
          <a:xfrm>
            <a:off x="-224328" y="2925884"/>
            <a:ext cx="1981710" cy="1491451"/>
          </a:xfrm>
          <a:custGeom>
            <a:avLst/>
            <a:gdLst>
              <a:gd name="connsiteX0" fmla="*/ 1358623 w 2514323"/>
              <a:gd name="connsiteY0" fmla="*/ 0 h 1892300"/>
              <a:gd name="connsiteX1" fmla="*/ 1803123 w 2514323"/>
              <a:gd name="connsiteY1" fmla="*/ 0 h 1892300"/>
              <a:gd name="connsiteX2" fmla="*/ 2057123 w 2514323"/>
              <a:gd name="connsiteY2" fmla="*/ 177800 h 1892300"/>
              <a:gd name="connsiteX3" fmla="*/ 2209523 w 2514323"/>
              <a:gd name="connsiteY3" fmla="*/ 393700 h 1892300"/>
              <a:gd name="connsiteX4" fmla="*/ 2514323 w 2514323"/>
              <a:gd name="connsiteY4" fmla="*/ 736600 h 1892300"/>
              <a:gd name="connsiteX5" fmla="*/ 2400023 w 2514323"/>
              <a:gd name="connsiteY5" fmla="*/ 1384300 h 1892300"/>
              <a:gd name="connsiteX6" fmla="*/ 1739623 w 2514323"/>
              <a:gd name="connsiteY6" fmla="*/ 1892300 h 1892300"/>
              <a:gd name="connsiteX7" fmla="*/ 1257023 w 2514323"/>
              <a:gd name="connsiteY7" fmla="*/ 1892300 h 1892300"/>
              <a:gd name="connsiteX8" fmla="*/ 1066523 w 2514323"/>
              <a:gd name="connsiteY8" fmla="*/ 1892300 h 1892300"/>
              <a:gd name="connsiteX9" fmla="*/ 0 w 2514323"/>
              <a:gd name="connsiteY9" fmla="*/ 1515880 h 1892300"/>
              <a:gd name="connsiteX10" fmla="*/ 0 w 2514323"/>
              <a:gd name="connsiteY10" fmla="*/ 1130162 h 1892300"/>
              <a:gd name="connsiteX11" fmla="*/ 329923 w 2514323"/>
              <a:gd name="connsiteY11" fmla="*/ 965200 h 1892300"/>
              <a:gd name="connsiteX12" fmla="*/ 939523 w 2514323"/>
              <a:gd name="connsiteY12" fmla="*/ 812800 h 1892300"/>
              <a:gd name="connsiteX13" fmla="*/ 1091923 w 2514323"/>
              <a:gd name="connsiteY13" fmla="*/ 482600 h 1892300"/>
              <a:gd name="connsiteX14" fmla="*/ 1358623 w 2514323"/>
              <a:gd name="connsiteY14" fmla="*/ 0 h 1892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14323" h="1892300">
                <a:moveTo>
                  <a:pt x="1358623" y="0"/>
                </a:moveTo>
                <a:lnTo>
                  <a:pt x="1803123" y="0"/>
                </a:lnTo>
                <a:lnTo>
                  <a:pt x="2057123" y="177800"/>
                </a:lnTo>
                <a:lnTo>
                  <a:pt x="2209523" y="393700"/>
                </a:lnTo>
                <a:lnTo>
                  <a:pt x="2514323" y="736600"/>
                </a:lnTo>
                <a:lnTo>
                  <a:pt x="2400023" y="1384300"/>
                </a:lnTo>
                <a:lnTo>
                  <a:pt x="1739623" y="1892300"/>
                </a:lnTo>
                <a:lnTo>
                  <a:pt x="1257023" y="1892300"/>
                </a:lnTo>
                <a:lnTo>
                  <a:pt x="1066523" y="1892300"/>
                </a:lnTo>
                <a:lnTo>
                  <a:pt x="0" y="1515880"/>
                </a:lnTo>
                <a:lnTo>
                  <a:pt x="0" y="1130162"/>
                </a:lnTo>
                <a:lnTo>
                  <a:pt x="329923" y="965200"/>
                </a:lnTo>
                <a:lnTo>
                  <a:pt x="939523" y="812800"/>
                </a:lnTo>
                <a:lnTo>
                  <a:pt x="1091923" y="482600"/>
                </a:lnTo>
                <a:lnTo>
                  <a:pt x="1358623" y="0"/>
                </a:lnTo>
                <a:close/>
              </a:path>
            </a:pathLst>
          </a:custGeom>
        </p:spPr>
      </p:pic>
      <p:pic>
        <p:nvPicPr>
          <p:cNvPr id="13" name="图片 11">
            <a:extLst>
              <a:ext uri="{FF2B5EF4-FFF2-40B4-BE49-F238E27FC236}">
                <a16:creationId xmlns:a16="http://schemas.microsoft.com/office/drawing/2014/main" xmlns="" id="{C3ECBD3A-7E86-BD38-DB05-A845714E0F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9654" y="5269130"/>
            <a:ext cx="12493455" cy="2454442"/>
          </a:xfrm>
          <a:prstGeom prst="rect">
            <a:avLst/>
          </a:prstGeom>
        </p:spPr>
      </p:pic>
      <p:pic>
        <p:nvPicPr>
          <p:cNvPr id="17" name="图片 6">
            <a:extLst>
              <a:ext uri="{FF2B5EF4-FFF2-40B4-BE49-F238E27FC236}">
                <a16:creationId xmlns:a16="http://schemas.microsoft.com/office/drawing/2014/main" xmlns="" id="{FA694EA2-0211-6029-AEF6-6439AA571C5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0523" y="200815"/>
            <a:ext cx="456402" cy="168784"/>
          </a:xfrm>
          <a:prstGeom prst="rect">
            <a:avLst/>
          </a:prstGeom>
        </p:spPr>
      </p:pic>
      <p:pic>
        <p:nvPicPr>
          <p:cNvPr id="18" name="图片 6">
            <a:extLst>
              <a:ext uri="{FF2B5EF4-FFF2-40B4-BE49-F238E27FC236}">
                <a16:creationId xmlns:a16="http://schemas.microsoft.com/office/drawing/2014/main" xmlns="" id="{E2E5ADB5-B2DB-F8FD-6983-B44B1187C19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530526" y="5931347"/>
            <a:ext cx="414225" cy="153186"/>
          </a:xfrm>
          <a:prstGeom prst="rect">
            <a:avLst/>
          </a:prstGeom>
        </p:spPr>
      </p:pic>
      <p:sp>
        <p:nvSpPr>
          <p:cNvPr id="29" name="TextBox 28">
            <a:extLst>
              <a:ext uri="{FF2B5EF4-FFF2-40B4-BE49-F238E27FC236}">
                <a16:creationId xmlns:a16="http://schemas.microsoft.com/office/drawing/2014/main" xmlns="" id="{24A20CDC-6553-51B5-31E5-5D634C0A8C24}"/>
              </a:ext>
            </a:extLst>
          </p:cNvPr>
          <p:cNvSpPr txBox="1"/>
          <p:nvPr/>
        </p:nvSpPr>
        <p:spPr>
          <a:xfrm>
            <a:off x="1707569" y="859384"/>
            <a:ext cx="9567437" cy="1653594"/>
          </a:xfrm>
          <a:prstGeom prst="rect">
            <a:avLst/>
          </a:prstGeom>
          <a:ln>
            <a:prstDash val="lgDash"/>
          </a:ln>
        </p:spPr>
        <p:style>
          <a:lnRef idx="2">
            <a:schemeClr val="accent1"/>
          </a:lnRef>
          <a:fillRef idx="1">
            <a:schemeClr val="lt1"/>
          </a:fillRef>
          <a:effectRef idx="0">
            <a:schemeClr val="accent1"/>
          </a:effectRef>
          <a:fontRef idx="minor">
            <a:schemeClr val="dk1"/>
          </a:fontRef>
        </p:style>
        <p:txBody>
          <a:bodyPr wrap="square">
            <a:spAutoFit/>
          </a:bodyPr>
          <a:lstStyle/>
          <a:p>
            <a:pPr algn="just">
              <a:lnSpc>
                <a:spcPct val="107000"/>
              </a:lnSpc>
              <a:spcAft>
                <a:spcPts val="800"/>
              </a:spcAft>
            </a:pPr>
            <a:r>
              <a:rPr lang="en-GB" sz="2400" dirty="0">
                <a:solidFill>
                  <a:srgbClr val="000000"/>
                </a:solidFill>
                <a:highlight>
                  <a:srgbClr val="FCFCFC"/>
                </a:highlight>
                <a:latin typeface="Times New Roman" panose="02020603050405020304" pitchFamily="18" charset="0"/>
                <a:ea typeface="Calibri" panose="020F0502020204030204" pitchFamily="34" charset="0"/>
              </a:rPr>
              <a:t>- S</a:t>
            </a:r>
            <a:r>
              <a:rPr lang="en-GB" sz="2400" dirty="0">
                <a:solidFill>
                  <a:srgbClr val="000000"/>
                </a:solidFill>
                <a:highlight>
                  <a:srgbClr val="FCFCFC"/>
                </a:highlight>
                <a:latin typeface="Times New Roman" panose="02020603050405020304" pitchFamily="18" charset="0"/>
                <a:ea typeface="Times New Roman" panose="02020603050405020304" pitchFamily="18" charset="0"/>
              </a:rPr>
              <a:t>o </a:t>
            </a:r>
            <a:r>
              <a:rPr lang="en-GB" sz="2400" dirty="0" err="1">
                <a:solidFill>
                  <a:srgbClr val="000000"/>
                </a:solidFill>
                <a:highlight>
                  <a:srgbClr val="FCFCFC"/>
                </a:highlight>
                <a:latin typeface="Times New Roman" panose="02020603050405020304" pitchFamily="18" charset="0"/>
                <a:ea typeface="Times New Roman" panose="02020603050405020304" pitchFamily="18" charset="0"/>
              </a:rPr>
              <a:t>sánh</a:t>
            </a:r>
            <a:r>
              <a:rPr lang="en-GB" sz="2400" dirty="0">
                <a:solidFill>
                  <a:srgbClr val="000000"/>
                </a:solidFill>
                <a:highlight>
                  <a:srgbClr val="FCFCFC"/>
                </a:highlight>
                <a:latin typeface="Times New Roman" panose="02020603050405020304" pitchFamily="18" charset="0"/>
                <a:ea typeface="Times New Roman" panose="02020603050405020304" pitchFamily="18" charset="0"/>
              </a:rPr>
              <a:t> </a:t>
            </a:r>
            <a:r>
              <a:rPr lang="en-GB" sz="2400" dirty="0" err="1">
                <a:solidFill>
                  <a:srgbClr val="000000"/>
                </a:solidFill>
                <a:highlight>
                  <a:srgbClr val="FCFCFC"/>
                </a:highlight>
                <a:latin typeface="Times New Roman" panose="02020603050405020304" pitchFamily="18" charset="0"/>
                <a:ea typeface="Times New Roman" panose="02020603050405020304" pitchFamily="18" charset="0"/>
              </a:rPr>
              <a:t>mới</a:t>
            </a:r>
            <a:r>
              <a:rPr lang="en-GB" sz="2400" dirty="0">
                <a:solidFill>
                  <a:srgbClr val="000000"/>
                </a:solidFill>
                <a:highlight>
                  <a:srgbClr val="FCFCFC"/>
                </a:highlight>
                <a:latin typeface="Times New Roman" panose="02020603050405020304" pitchFamily="18" charset="0"/>
                <a:ea typeface="Times New Roman" panose="02020603050405020304" pitchFamily="18" charset="0"/>
              </a:rPr>
              <a:t> </a:t>
            </a:r>
            <a:r>
              <a:rPr lang="en-GB" sz="2400" dirty="0" err="1">
                <a:solidFill>
                  <a:srgbClr val="000000"/>
                </a:solidFill>
                <a:highlight>
                  <a:srgbClr val="FCFCFC"/>
                </a:highlight>
                <a:latin typeface="Times New Roman" panose="02020603050405020304" pitchFamily="18" charset="0"/>
                <a:ea typeface="Times New Roman" panose="02020603050405020304" pitchFamily="18" charset="0"/>
              </a:rPr>
              <a:t>lạ</a:t>
            </a:r>
            <a:r>
              <a:rPr lang="en-GB" sz="2400" dirty="0">
                <a:solidFill>
                  <a:srgbClr val="000000"/>
                </a:solidFill>
                <a:highlight>
                  <a:srgbClr val="FCFCFC"/>
                </a:highlight>
                <a:latin typeface="Times New Roman" panose="02020603050405020304" pitchFamily="18" charset="0"/>
                <a:ea typeface="Times New Roman" panose="02020603050405020304" pitchFamily="18" charset="0"/>
              </a:rPr>
              <a:t>, </a:t>
            </a:r>
            <a:r>
              <a:rPr lang="en-GB" sz="2400" dirty="0" err="1">
                <a:solidFill>
                  <a:srgbClr val="000000"/>
                </a:solidFill>
                <a:highlight>
                  <a:srgbClr val="FCFCFC"/>
                </a:highlight>
                <a:latin typeface="Times New Roman" panose="02020603050405020304" pitchFamily="18" charset="0"/>
                <a:ea typeface="Times New Roman" panose="02020603050405020304" pitchFamily="18" charset="0"/>
              </a:rPr>
              <a:t>dùng</a:t>
            </a:r>
            <a:r>
              <a:rPr lang="en-GB" sz="2400" dirty="0">
                <a:solidFill>
                  <a:srgbClr val="000000"/>
                </a:solidFill>
                <a:highlight>
                  <a:srgbClr val="FCFCFC"/>
                </a:highlight>
                <a:latin typeface="Times New Roman" panose="02020603050405020304" pitchFamily="18" charset="0"/>
                <a:ea typeface="Times New Roman" panose="02020603050405020304" pitchFamily="18" charset="0"/>
              </a:rPr>
              <a:t> </a:t>
            </a:r>
            <a:r>
              <a:rPr lang="en-GB" sz="2400" dirty="0" err="1">
                <a:solidFill>
                  <a:srgbClr val="000000"/>
                </a:solidFill>
                <a:highlight>
                  <a:srgbClr val="FCFCFC"/>
                </a:highlight>
                <a:latin typeface="Times New Roman" panose="02020603050405020304" pitchFamily="18" charset="0"/>
                <a:ea typeface="Times New Roman" panose="02020603050405020304" pitchFamily="18" charset="0"/>
              </a:rPr>
              <a:t>cái</a:t>
            </a:r>
            <a:r>
              <a:rPr lang="en-GB" sz="2400" dirty="0">
                <a:solidFill>
                  <a:srgbClr val="000000"/>
                </a:solidFill>
                <a:highlight>
                  <a:srgbClr val="FCFCFC"/>
                </a:highlight>
                <a:latin typeface="Times New Roman" panose="02020603050405020304" pitchFamily="18" charset="0"/>
                <a:ea typeface="Times New Roman" panose="02020603050405020304" pitchFamily="18" charset="0"/>
              </a:rPr>
              <a:t> </a:t>
            </a:r>
            <a:r>
              <a:rPr lang="en-GB" sz="2400" dirty="0" err="1">
                <a:solidFill>
                  <a:srgbClr val="000000"/>
                </a:solidFill>
                <a:highlight>
                  <a:srgbClr val="FCFCFC"/>
                </a:highlight>
                <a:latin typeface="Times New Roman" panose="02020603050405020304" pitchFamily="18" charset="0"/>
                <a:ea typeface="Times New Roman" panose="02020603050405020304" pitchFamily="18" charset="0"/>
              </a:rPr>
              <a:t>cụ</a:t>
            </a:r>
            <a:r>
              <a:rPr lang="en-GB" sz="2400" dirty="0">
                <a:solidFill>
                  <a:srgbClr val="000000"/>
                </a:solidFill>
                <a:highlight>
                  <a:srgbClr val="FCFCFC"/>
                </a:highlight>
                <a:latin typeface="Times New Roman" panose="02020603050405020304" pitchFamily="18" charset="0"/>
                <a:ea typeface="Times New Roman" panose="02020603050405020304" pitchFamily="18" charset="0"/>
              </a:rPr>
              <a:t> </a:t>
            </a:r>
            <a:r>
              <a:rPr lang="en-GB" sz="2400" dirty="0" err="1">
                <a:solidFill>
                  <a:srgbClr val="000000"/>
                </a:solidFill>
                <a:highlight>
                  <a:srgbClr val="FCFCFC"/>
                </a:highlight>
                <a:latin typeface="Times New Roman" panose="02020603050405020304" pitchFamily="18" charset="0"/>
                <a:ea typeface="Times New Roman" panose="02020603050405020304" pitchFamily="18" charset="0"/>
              </a:rPr>
              <a:t>thể</a:t>
            </a:r>
            <a:r>
              <a:rPr lang="en-GB" sz="2400" dirty="0">
                <a:solidFill>
                  <a:srgbClr val="000000"/>
                </a:solidFill>
                <a:highlight>
                  <a:srgbClr val="FCFCFC"/>
                </a:highlight>
                <a:latin typeface="Times New Roman" panose="02020603050405020304" pitchFamily="18" charset="0"/>
                <a:ea typeface="Times New Roman" panose="02020603050405020304" pitchFamily="18" charset="0"/>
              </a:rPr>
              <a:t> (</a:t>
            </a:r>
            <a:r>
              <a:rPr lang="en-GB" sz="2400" i="1" dirty="0" err="1">
                <a:solidFill>
                  <a:srgbClr val="000000"/>
                </a:solidFill>
                <a:highlight>
                  <a:srgbClr val="FCFCFC"/>
                </a:highlight>
                <a:latin typeface="Times New Roman" panose="02020603050405020304" pitchFamily="18" charset="0"/>
                <a:ea typeface="Times New Roman" panose="02020603050405020304" pitchFamily="18" charset="0"/>
              </a:rPr>
              <a:t>cánh</a:t>
            </a:r>
            <a:r>
              <a:rPr lang="en-GB" sz="2400" i="1" dirty="0">
                <a:solidFill>
                  <a:srgbClr val="000000"/>
                </a:solidFill>
                <a:highlight>
                  <a:srgbClr val="FCFCFC"/>
                </a:highlight>
                <a:latin typeface="Times New Roman" panose="02020603050405020304" pitchFamily="18" charset="0"/>
                <a:ea typeface="Times New Roman" panose="02020603050405020304" pitchFamily="18" charset="0"/>
              </a:rPr>
              <a:t> </a:t>
            </a:r>
            <a:r>
              <a:rPr lang="en-GB" sz="2400" i="1" dirty="0" err="1">
                <a:solidFill>
                  <a:srgbClr val="000000"/>
                </a:solidFill>
                <a:highlight>
                  <a:srgbClr val="FCFCFC"/>
                </a:highlight>
                <a:latin typeface="Times New Roman" panose="02020603050405020304" pitchFamily="18" charset="0"/>
                <a:ea typeface="Times New Roman" panose="02020603050405020304" pitchFamily="18" charset="0"/>
              </a:rPr>
              <a:t>buồm</a:t>
            </a:r>
            <a:r>
              <a:rPr lang="en-GB" sz="2400" dirty="0">
                <a:solidFill>
                  <a:srgbClr val="000000"/>
                </a:solidFill>
                <a:highlight>
                  <a:srgbClr val="FCFCFC"/>
                </a:highlight>
                <a:latin typeface="Times New Roman" panose="02020603050405020304" pitchFamily="18" charset="0"/>
                <a:ea typeface="Times New Roman" panose="02020603050405020304" pitchFamily="18" charset="0"/>
              </a:rPr>
              <a:t>) </a:t>
            </a:r>
            <a:r>
              <a:rPr lang="en-GB" sz="2400" dirty="0" err="1">
                <a:solidFill>
                  <a:srgbClr val="000000"/>
                </a:solidFill>
                <a:highlight>
                  <a:srgbClr val="FCFCFC"/>
                </a:highlight>
                <a:latin typeface="Times New Roman" panose="02020603050405020304" pitchFamily="18" charset="0"/>
                <a:ea typeface="Times New Roman" panose="02020603050405020304" pitchFamily="18" charset="0"/>
              </a:rPr>
              <a:t>để</a:t>
            </a:r>
            <a:r>
              <a:rPr lang="en-GB" sz="2400" dirty="0">
                <a:solidFill>
                  <a:srgbClr val="000000"/>
                </a:solidFill>
                <a:highlight>
                  <a:srgbClr val="FCFCFC"/>
                </a:highlight>
                <a:latin typeface="Times New Roman" panose="02020603050405020304" pitchFamily="18" charset="0"/>
                <a:ea typeface="Times New Roman" panose="02020603050405020304" pitchFamily="18" charset="0"/>
              </a:rPr>
              <a:t> </a:t>
            </a:r>
            <a:r>
              <a:rPr lang="en-GB" sz="2400" dirty="0" err="1">
                <a:solidFill>
                  <a:srgbClr val="000000"/>
                </a:solidFill>
                <a:highlight>
                  <a:srgbClr val="FCFCFC"/>
                </a:highlight>
                <a:latin typeface="Times New Roman" panose="02020603050405020304" pitchFamily="18" charset="0"/>
                <a:ea typeface="Times New Roman" panose="02020603050405020304" pitchFamily="18" charset="0"/>
              </a:rPr>
              <a:t>chỉ</a:t>
            </a:r>
            <a:r>
              <a:rPr lang="en-GB" sz="2400" dirty="0">
                <a:solidFill>
                  <a:srgbClr val="000000"/>
                </a:solidFill>
                <a:highlight>
                  <a:srgbClr val="FCFCFC"/>
                </a:highlight>
                <a:latin typeface="Times New Roman" panose="02020603050405020304" pitchFamily="18" charset="0"/>
                <a:ea typeface="Times New Roman" panose="02020603050405020304" pitchFamily="18" charset="0"/>
              </a:rPr>
              <a:t> </a:t>
            </a:r>
            <a:r>
              <a:rPr lang="en-GB" sz="2400" dirty="0" err="1">
                <a:solidFill>
                  <a:srgbClr val="000000"/>
                </a:solidFill>
                <a:highlight>
                  <a:srgbClr val="FCFCFC"/>
                </a:highlight>
                <a:latin typeface="Times New Roman" panose="02020603050405020304" pitchFamily="18" charset="0"/>
                <a:ea typeface="Times New Roman" panose="02020603050405020304" pitchFamily="18" charset="0"/>
              </a:rPr>
              <a:t>cái</a:t>
            </a:r>
            <a:r>
              <a:rPr lang="en-GB" sz="2400" dirty="0">
                <a:solidFill>
                  <a:srgbClr val="000000"/>
                </a:solidFill>
                <a:highlight>
                  <a:srgbClr val="FCFCFC"/>
                </a:highlight>
                <a:latin typeface="Times New Roman" panose="02020603050405020304" pitchFamily="18" charset="0"/>
                <a:ea typeface="Times New Roman" panose="02020603050405020304" pitchFamily="18" charset="0"/>
              </a:rPr>
              <a:t> </a:t>
            </a:r>
            <a:r>
              <a:rPr lang="en-GB" sz="2400" dirty="0" err="1">
                <a:solidFill>
                  <a:srgbClr val="000000"/>
                </a:solidFill>
                <a:highlight>
                  <a:srgbClr val="FCFCFC"/>
                </a:highlight>
                <a:latin typeface="Times New Roman" panose="02020603050405020304" pitchFamily="18" charset="0"/>
                <a:ea typeface="Times New Roman" panose="02020603050405020304" pitchFamily="18" charset="0"/>
              </a:rPr>
              <a:t>trừu</a:t>
            </a:r>
            <a:r>
              <a:rPr lang="en-GB" sz="2400" dirty="0">
                <a:solidFill>
                  <a:srgbClr val="000000"/>
                </a:solidFill>
                <a:highlight>
                  <a:srgbClr val="FCFCFC"/>
                </a:highlight>
                <a:latin typeface="Times New Roman" panose="02020603050405020304" pitchFamily="18" charset="0"/>
                <a:ea typeface="Times New Roman" panose="02020603050405020304" pitchFamily="18" charset="0"/>
              </a:rPr>
              <a:t> </a:t>
            </a:r>
            <a:r>
              <a:rPr lang="en-GB" sz="2400" dirty="0" err="1">
                <a:solidFill>
                  <a:srgbClr val="000000"/>
                </a:solidFill>
                <a:highlight>
                  <a:srgbClr val="FCFCFC"/>
                </a:highlight>
                <a:latin typeface="Times New Roman" panose="02020603050405020304" pitchFamily="18" charset="0"/>
                <a:ea typeface="Times New Roman" panose="02020603050405020304" pitchFamily="18" charset="0"/>
              </a:rPr>
              <a:t>tượng</a:t>
            </a:r>
            <a:r>
              <a:rPr lang="en-GB" sz="2400" dirty="0">
                <a:solidFill>
                  <a:srgbClr val="000000"/>
                </a:solidFill>
                <a:highlight>
                  <a:srgbClr val="FCFCFC"/>
                </a:highlight>
                <a:latin typeface="Times New Roman" panose="02020603050405020304" pitchFamily="18" charset="0"/>
                <a:ea typeface="Times New Roman" panose="02020603050405020304" pitchFamily="18" charset="0"/>
              </a:rPr>
              <a:t> (</a:t>
            </a:r>
            <a:r>
              <a:rPr lang="en-GB" sz="2400" i="1" dirty="0" err="1">
                <a:solidFill>
                  <a:srgbClr val="000000"/>
                </a:solidFill>
                <a:highlight>
                  <a:srgbClr val="FCFCFC"/>
                </a:highlight>
                <a:latin typeface="Times New Roman" panose="02020603050405020304" pitchFamily="18" charset="0"/>
                <a:ea typeface="Times New Roman" panose="02020603050405020304" pitchFamily="18" charset="0"/>
              </a:rPr>
              <a:t>mảnh</a:t>
            </a:r>
            <a:r>
              <a:rPr lang="en-GB" sz="2400" i="1" dirty="0">
                <a:solidFill>
                  <a:srgbClr val="000000"/>
                </a:solidFill>
                <a:highlight>
                  <a:srgbClr val="FCFCFC"/>
                </a:highlight>
                <a:latin typeface="Times New Roman" panose="02020603050405020304" pitchFamily="18" charset="0"/>
                <a:ea typeface="Times New Roman" panose="02020603050405020304" pitchFamily="18" charset="0"/>
              </a:rPr>
              <a:t> </a:t>
            </a:r>
            <a:r>
              <a:rPr lang="en-GB" sz="2400" i="1" dirty="0" err="1">
                <a:solidFill>
                  <a:srgbClr val="000000"/>
                </a:solidFill>
                <a:highlight>
                  <a:srgbClr val="FCFCFC"/>
                </a:highlight>
                <a:latin typeface="Times New Roman" panose="02020603050405020304" pitchFamily="18" charset="0"/>
                <a:ea typeface="Times New Roman" panose="02020603050405020304" pitchFamily="18" charset="0"/>
              </a:rPr>
              <a:t>hồn</a:t>
            </a:r>
            <a:r>
              <a:rPr lang="en-GB" sz="2400" i="1" dirty="0">
                <a:solidFill>
                  <a:srgbClr val="000000"/>
                </a:solidFill>
                <a:highlight>
                  <a:srgbClr val="FCFCFC"/>
                </a:highlight>
                <a:latin typeface="Times New Roman" panose="02020603050405020304" pitchFamily="18" charset="0"/>
                <a:ea typeface="Times New Roman" panose="02020603050405020304" pitchFamily="18" charset="0"/>
              </a:rPr>
              <a:t> </a:t>
            </a:r>
            <a:r>
              <a:rPr lang="en-GB" sz="2400" i="1" dirty="0" err="1">
                <a:solidFill>
                  <a:srgbClr val="000000"/>
                </a:solidFill>
                <a:highlight>
                  <a:srgbClr val="FCFCFC"/>
                </a:highlight>
                <a:latin typeface="Times New Roman" panose="02020603050405020304" pitchFamily="18" charset="0"/>
                <a:ea typeface="Times New Roman" panose="02020603050405020304" pitchFamily="18" charset="0"/>
              </a:rPr>
              <a:t>làng</a:t>
            </a:r>
            <a:r>
              <a:rPr lang="en-GB" sz="2400" dirty="0">
                <a:solidFill>
                  <a:srgbClr val="000000"/>
                </a:solidFill>
                <a:highlight>
                  <a:srgbClr val="FCFCFC"/>
                </a:highlight>
                <a:latin typeface="Times New Roman" panose="02020603050405020304" pitchFamily="18" charset="0"/>
                <a:ea typeface="Times New Roman" panose="02020603050405020304" pitchFamily="18" charset="0"/>
              </a:rPr>
              <a:t>). </a:t>
            </a:r>
            <a:r>
              <a:rPr lang="en-GB" sz="2400" dirty="0" err="1">
                <a:solidFill>
                  <a:srgbClr val="000000"/>
                </a:solidFill>
                <a:highlight>
                  <a:srgbClr val="FCFCFC"/>
                </a:highlight>
                <a:latin typeface="Times New Roman" panose="02020603050405020304" pitchFamily="18" charset="0"/>
                <a:ea typeface="Times New Roman" panose="02020603050405020304" pitchFamily="18" charset="0"/>
              </a:rPr>
              <a:t>Tác</a:t>
            </a:r>
            <a:r>
              <a:rPr lang="en-GB" sz="2400" dirty="0">
                <a:solidFill>
                  <a:srgbClr val="000000"/>
                </a:solidFill>
                <a:highlight>
                  <a:srgbClr val="FCFCFC"/>
                </a:highlight>
                <a:latin typeface="Times New Roman" panose="02020603050405020304" pitchFamily="18" charset="0"/>
                <a:ea typeface="Times New Roman" panose="02020603050405020304" pitchFamily="18" charset="0"/>
              </a:rPr>
              <a:t> </a:t>
            </a:r>
            <a:r>
              <a:rPr lang="en-GB" sz="2400" dirty="0" err="1">
                <a:solidFill>
                  <a:srgbClr val="000000"/>
                </a:solidFill>
                <a:highlight>
                  <a:srgbClr val="FCFCFC"/>
                </a:highlight>
                <a:latin typeface="Times New Roman" panose="02020603050405020304" pitchFamily="18" charset="0"/>
                <a:ea typeface="Times New Roman" panose="02020603050405020304" pitchFamily="18" charset="0"/>
              </a:rPr>
              <a:t>dụng</a:t>
            </a:r>
            <a:r>
              <a:rPr lang="en-GB" sz="2400" dirty="0">
                <a:solidFill>
                  <a:srgbClr val="000000"/>
                </a:solidFill>
                <a:highlight>
                  <a:srgbClr val="FCFCFC"/>
                </a:highlight>
                <a:latin typeface="Times New Roman" panose="02020603050405020304" pitchFamily="18" charset="0"/>
                <a:ea typeface="Times New Roman" panose="02020603050405020304" pitchFamily="18" charset="0"/>
              </a:rPr>
              <a:t>: </a:t>
            </a:r>
            <a:r>
              <a:rPr lang="en-GB" sz="2400" dirty="0" err="1">
                <a:solidFill>
                  <a:srgbClr val="000000"/>
                </a:solidFill>
                <a:highlight>
                  <a:srgbClr val="FCFCFC"/>
                </a:highlight>
                <a:latin typeface="Times New Roman" panose="02020603050405020304" pitchFamily="18" charset="0"/>
                <a:ea typeface="Times New Roman" panose="02020603050405020304" pitchFamily="18" charset="0"/>
              </a:rPr>
              <a:t>làm</a:t>
            </a:r>
            <a:r>
              <a:rPr lang="en-GB" sz="2400" dirty="0">
                <a:solidFill>
                  <a:srgbClr val="000000"/>
                </a:solidFill>
                <a:highlight>
                  <a:srgbClr val="FCFCFC"/>
                </a:highlight>
                <a:latin typeface="Times New Roman" panose="02020603050405020304" pitchFamily="18" charset="0"/>
                <a:ea typeface="Times New Roman" panose="02020603050405020304" pitchFamily="18" charset="0"/>
              </a:rPr>
              <a:t> </a:t>
            </a:r>
            <a:r>
              <a:rPr lang="en-GB" sz="2400" dirty="0" err="1">
                <a:solidFill>
                  <a:srgbClr val="000000"/>
                </a:solidFill>
                <a:highlight>
                  <a:srgbClr val="FCFCFC"/>
                </a:highlight>
                <a:latin typeface="Times New Roman" panose="02020603050405020304" pitchFamily="18" charset="0"/>
                <a:ea typeface="Times New Roman" panose="02020603050405020304" pitchFamily="18" charset="0"/>
              </a:rPr>
              <a:t>cho</a:t>
            </a:r>
            <a:r>
              <a:rPr lang="en-GB" sz="2400" dirty="0">
                <a:solidFill>
                  <a:srgbClr val="000000"/>
                </a:solidFill>
                <a:highlight>
                  <a:srgbClr val="FCFCFC"/>
                </a:highlight>
                <a:latin typeface="Times New Roman" panose="02020603050405020304" pitchFamily="18" charset="0"/>
                <a:ea typeface="Times New Roman" panose="02020603050405020304" pitchFamily="18" charset="0"/>
              </a:rPr>
              <a:t> </a:t>
            </a:r>
            <a:r>
              <a:rPr lang="en-GB" sz="2400" dirty="0" err="1">
                <a:solidFill>
                  <a:srgbClr val="000000"/>
                </a:solidFill>
                <a:highlight>
                  <a:srgbClr val="FCFCFC"/>
                </a:highlight>
                <a:latin typeface="Times New Roman" panose="02020603050405020304" pitchFamily="18" charset="0"/>
                <a:ea typeface="Times New Roman" panose="02020603050405020304" pitchFamily="18" charset="0"/>
              </a:rPr>
              <a:t>hình</a:t>
            </a:r>
            <a:r>
              <a:rPr lang="en-GB" sz="2400" dirty="0">
                <a:solidFill>
                  <a:srgbClr val="000000"/>
                </a:solidFill>
                <a:highlight>
                  <a:srgbClr val="FCFCFC"/>
                </a:highlight>
                <a:latin typeface="Times New Roman" panose="02020603050405020304" pitchFamily="18" charset="0"/>
                <a:ea typeface="Times New Roman" panose="02020603050405020304" pitchFamily="18" charset="0"/>
              </a:rPr>
              <a:t> </a:t>
            </a:r>
            <a:r>
              <a:rPr lang="en-GB" sz="2400" dirty="0" err="1">
                <a:solidFill>
                  <a:srgbClr val="000000"/>
                </a:solidFill>
                <a:highlight>
                  <a:srgbClr val="FCFCFC"/>
                </a:highlight>
                <a:latin typeface="Times New Roman" panose="02020603050405020304" pitchFamily="18" charset="0"/>
                <a:ea typeface="Times New Roman" panose="02020603050405020304" pitchFamily="18" charset="0"/>
              </a:rPr>
              <a:t>ảnh</a:t>
            </a:r>
            <a:r>
              <a:rPr lang="en-GB" sz="2400" dirty="0">
                <a:solidFill>
                  <a:srgbClr val="000000"/>
                </a:solidFill>
                <a:highlight>
                  <a:srgbClr val="FCFCFC"/>
                </a:highlight>
                <a:latin typeface="Times New Roman" panose="02020603050405020304" pitchFamily="18" charset="0"/>
                <a:ea typeface="Times New Roman" panose="02020603050405020304" pitchFamily="18" charset="0"/>
              </a:rPr>
              <a:t> </a:t>
            </a:r>
            <a:r>
              <a:rPr lang="en-GB" sz="2400" dirty="0" err="1">
                <a:solidFill>
                  <a:srgbClr val="000000"/>
                </a:solidFill>
                <a:highlight>
                  <a:srgbClr val="FCFCFC"/>
                </a:highlight>
                <a:latin typeface="Times New Roman" panose="02020603050405020304" pitchFamily="18" charset="0"/>
                <a:ea typeface="Times New Roman" panose="02020603050405020304" pitchFamily="18" charset="0"/>
              </a:rPr>
              <a:t>cánh</a:t>
            </a:r>
            <a:r>
              <a:rPr lang="en-GB" sz="2400" dirty="0">
                <a:solidFill>
                  <a:srgbClr val="000000"/>
                </a:solidFill>
                <a:highlight>
                  <a:srgbClr val="FCFCFC"/>
                </a:highlight>
                <a:latin typeface="Times New Roman" panose="02020603050405020304" pitchFamily="18" charset="0"/>
                <a:ea typeface="Times New Roman" panose="02020603050405020304" pitchFamily="18" charset="0"/>
              </a:rPr>
              <a:t> </a:t>
            </a:r>
            <a:r>
              <a:rPr lang="en-GB" sz="2400" dirty="0" err="1">
                <a:solidFill>
                  <a:srgbClr val="000000"/>
                </a:solidFill>
                <a:highlight>
                  <a:srgbClr val="FCFCFC"/>
                </a:highlight>
                <a:latin typeface="Times New Roman" panose="02020603050405020304" pitchFamily="18" charset="0"/>
                <a:ea typeface="Times New Roman" panose="02020603050405020304" pitchFamily="18" charset="0"/>
              </a:rPr>
              <a:t>buồm</a:t>
            </a:r>
            <a:r>
              <a:rPr lang="en-GB" sz="2400" dirty="0">
                <a:solidFill>
                  <a:srgbClr val="000000"/>
                </a:solidFill>
                <a:highlight>
                  <a:srgbClr val="FCFCFC"/>
                </a:highlight>
                <a:latin typeface="Times New Roman" panose="02020603050405020304" pitchFamily="18" charset="0"/>
                <a:ea typeface="Times New Roman" panose="02020603050405020304" pitchFamily="18" charset="0"/>
              </a:rPr>
              <a:t> </a:t>
            </a:r>
            <a:r>
              <a:rPr lang="en-GB" sz="2400" dirty="0" err="1">
                <a:solidFill>
                  <a:srgbClr val="000000"/>
                </a:solidFill>
                <a:highlight>
                  <a:srgbClr val="FCFCFC"/>
                </a:highlight>
                <a:latin typeface="Times New Roman" panose="02020603050405020304" pitchFamily="18" charset="0"/>
                <a:ea typeface="Times New Roman" panose="02020603050405020304" pitchFamily="18" charset="0"/>
              </a:rPr>
              <a:t>quen</a:t>
            </a:r>
            <a:r>
              <a:rPr lang="en-GB" sz="2400" dirty="0">
                <a:solidFill>
                  <a:srgbClr val="000000"/>
                </a:solidFill>
                <a:highlight>
                  <a:srgbClr val="FCFCFC"/>
                </a:highlight>
                <a:latin typeface="Times New Roman" panose="02020603050405020304" pitchFamily="18" charset="0"/>
                <a:ea typeface="Times New Roman" panose="02020603050405020304" pitchFamily="18" charset="0"/>
              </a:rPr>
              <a:t> </a:t>
            </a:r>
            <a:r>
              <a:rPr lang="en-GB" sz="2400" dirty="0" err="1">
                <a:solidFill>
                  <a:srgbClr val="000000"/>
                </a:solidFill>
                <a:highlight>
                  <a:srgbClr val="FCFCFC"/>
                </a:highlight>
                <a:latin typeface="Times New Roman" panose="02020603050405020304" pitchFamily="18" charset="0"/>
                <a:ea typeface="Times New Roman" panose="02020603050405020304" pitchFamily="18" charset="0"/>
              </a:rPr>
              <a:t>thuộc</a:t>
            </a:r>
            <a:r>
              <a:rPr lang="en-GB" sz="2400" dirty="0">
                <a:solidFill>
                  <a:srgbClr val="000000"/>
                </a:solidFill>
                <a:highlight>
                  <a:srgbClr val="FCFCFC"/>
                </a:highlight>
                <a:latin typeface="Times New Roman" panose="02020603050405020304" pitchFamily="18" charset="0"/>
                <a:ea typeface="Times New Roman" panose="02020603050405020304" pitchFamily="18" charset="0"/>
              </a:rPr>
              <a:t> </a:t>
            </a:r>
            <a:r>
              <a:rPr lang="en-GB" sz="2400" dirty="0" err="1">
                <a:solidFill>
                  <a:srgbClr val="000000"/>
                </a:solidFill>
                <a:highlight>
                  <a:srgbClr val="FCFCFC"/>
                </a:highlight>
                <a:latin typeface="Times New Roman" panose="02020603050405020304" pitchFamily="18" charset="0"/>
                <a:ea typeface="Times New Roman" panose="02020603050405020304" pitchFamily="18" charset="0"/>
              </a:rPr>
              <a:t>trở</a:t>
            </a:r>
            <a:r>
              <a:rPr lang="en-GB" sz="2400" dirty="0">
                <a:solidFill>
                  <a:srgbClr val="000000"/>
                </a:solidFill>
                <a:highlight>
                  <a:srgbClr val="FCFCFC"/>
                </a:highlight>
                <a:latin typeface="Times New Roman" panose="02020603050405020304" pitchFamily="18" charset="0"/>
                <a:ea typeface="Times New Roman" panose="02020603050405020304" pitchFamily="18" charset="0"/>
              </a:rPr>
              <a:t> </a:t>
            </a:r>
            <a:r>
              <a:rPr lang="en-GB" sz="2400" dirty="0" err="1">
                <a:solidFill>
                  <a:srgbClr val="000000"/>
                </a:solidFill>
                <a:highlight>
                  <a:srgbClr val="FCFCFC"/>
                </a:highlight>
                <a:latin typeface="Times New Roman" panose="02020603050405020304" pitchFamily="18" charset="0"/>
                <a:ea typeface="Times New Roman" panose="02020603050405020304" pitchFamily="18" charset="0"/>
              </a:rPr>
              <a:t>nên</a:t>
            </a:r>
            <a:r>
              <a:rPr lang="en-GB" sz="2400" dirty="0">
                <a:solidFill>
                  <a:srgbClr val="000000"/>
                </a:solidFill>
                <a:highlight>
                  <a:srgbClr val="FCFCFC"/>
                </a:highlight>
                <a:latin typeface="Times New Roman" panose="02020603050405020304" pitchFamily="18" charset="0"/>
                <a:ea typeface="Times New Roman" panose="02020603050405020304" pitchFamily="18" charset="0"/>
              </a:rPr>
              <a:t> </a:t>
            </a:r>
            <a:r>
              <a:rPr lang="en-GB" sz="2400" dirty="0" err="1">
                <a:solidFill>
                  <a:srgbClr val="000000"/>
                </a:solidFill>
                <a:highlight>
                  <a:srgbClr val="FCFCFC"/>
                </a:highlight>
                <a:latin typeface="Times New Roman" panose="02020603050405020304" pitchFamily="18" charset="0"/>
                <a:ea typeface="Times New Roman" panose="02020603050405020304" pitchFamily="18" charset="0"/>
              </a:rPr>
              <a:t>thiêng</a:t>
            </a:r>
            <a:r>
              <a:rPr lang="en-GB" sz="2400" dirty="0">
                <a:solidFill>
                  <a:srgbClr val="000000"/>
                </a:solidFill>
                <a:highlight>
                  <a:srgbClr val="FCFCFC"/>
                </a:highlight>
                <a:latin typeface="Times New Roman" panose="02020603050405020304" pitchFamily="18" charset="0"/>
                <a:ea typeface="Times New Roman" panose="02020603050405020304" pitchFamily="18" charset="0"/>
              </a:rPr>
              <a:t> </a:t>
            </a:r>
            <a:r>
              <a:rPr lang="en-GB" sz="2400" dirty="0" err="1">
                <a:solidFill>
                  <a:srgbClr val="000000"/>
                </a:solidFill>
                <a:highlight>
                  <a:srgbClr val="FCFCFC"/>
                </a:highlight>
                <a:latin typeface="Times New Roman" panose="02020603050405020304" pitchFamily="18" charset="0"/>
                <a:ea typeface="Times New Roman" panose="02020603050405020304" pitchFamily="18" charset="0"/>
              </a:rPr>
              <a:t>liêng</a:t>
            </a:r>
            <a:r>
              <a:rPr lang="en-GB" sz="2400" dirty="0">
                <a:solidFill>
                  <a:srgbClr val="000000"/>
                </a:solidFill>
                <a:highlight>
                  <a:srgbClr val="FCFCFC"/>
                </a:highlight>
                <a:latin typeface="Times New Roman" panose="02020603050405020304" pitchFamily="18" charset="0"/>
                <a:ea typeface="Times New Roman" panose="02020603050405020304" pitchFamily="18" charset="0"/>
              </a:rPr>
              <a:t>, </a:t>
            </a:r>
            <a:r>
              <a:rPr lang="en-GB" sz="2400" dirty="0" err="1">
                <a:solidFill>
                  <a:srgbClr val="000000"/>
                </a:solidFill>
                <a:highlight>
                  <a:srgbClr val="FCFCFC"/>
                </a:highlight>
                <a:latin typeface="Times New Roman" panose="02020603050405020304" pitchFamily="18" charset="0"/>
                <a:ea typeface="Times New Roman" panose="02020603050405020304" pitchFamily="18" charset="0"/>
              </a:rPr>
              <a:t>thơ</a:t>
            </a:r>
            <a:r>
              <a:rPr lang="en-GB" sz="2400" dirty="0">
                <a:solidFill>
                  <a:srgbClr val="000000"/>
                </a:solidFill>
                <a:highlight>
                  <a:srgbClr val="FCFCFC"/>
                </a:highlight>
                <a:latin typeface="Times New Roman" panose="02020603050405020304" pitchFamily="18" charset="0"/>
                <a:ea typeface="Times New Roman" panose="02020603050405020304" pitchFamily="18" charset="0"/>
              </a:rPr>
              <a:t> </a:t>
            </a:r>
            <a:r>
              <a:rPr lang="en-GB" sz="2400" dirty="0" err="1">
                <a:solidFill>
                  <a:srgbClr val="000000"/>
                </a:solidFill>
                <a:highlight>
                  <a:srgbClr val="FCFCFC"/>
                </a:highlight>
                <a:latin typeface="Times New Roman" panose="02020603050405020304" pitchFamily="18" charset="0"/>
                <a:ea typeface="Times New Roman" panose="02020603050405020304" pitchFamily="18" charset="0"/>
              </a:rPr>
              <a:t>mộng</a:t>
            </a:r>
            <a:r>
              <a:rPr lang="en-GB" sz="2400" dirty="0">
                <a:solidFill>
                  <a:srgbClr val="000000"/>
                </a:solidFill>
                <a:highlight>
                  <a:srgbClr val="FCFCFC"/>
                </a:highlight>
                <a:latin typeface="Times New Roman" panose="02020603050405020304" pitchFamily="18" charset="0"/>
                <a:ea typeface="Times New Roman" panose="02020603050405020304" pitchFamily="18" charset="0"/>
              </a:rPr>
              <a:t>, </a:t>
            </a:r>
            <a:r>
              <a:rPr lang="en-GB" sz="2400" dirty="0" err="1">
                <a:solidFill>
                  <a:srgbClr val="000000"/>
                </a:solidFill>
                <a:highlight>
                  <a:srgbClr val="FCFCFC"/>
                </a:highlight>
                <a:latin typeface="Times New Roman" panose="02020603050405020304" pitchFamily="18" charset="0"/>
                <a:ea typeface="Times New Roman" panose="02020603050405020304" pitchFamily="18" charset="0"/>
              </a:rPr>
              <a:t>đồng</a:t>
            </a:r>
            <a:r>
              <a:rPr lang="en-GB" sz="2400" dirty="0">
                <a:solidFill>
                  <a:srgbClr val="000000"/>
                </a:solidFill>
                <a:highlight>
                  <a:srgbClr val="FCFCFC"/>
                </a:highlight>
                <a:latin typeface="Times New Roman" panose="02020603050405020304" pitchFamily="18" charset="0"/>
                <a:ea typeface="Times New Roman" panose="02020603050405020304" pitchFamily="18" charset="0"/>
              </a:rPr>
              <a:t> </a:t>
            </a:r>
            <a:r>
              <a:rPr lang="en-GB" sz="2400" dirty="0" err="1">
                <a:solidFill>
                  <a:srgbClr val="000000"/>
                </a:solidFill>
                <a:highlight>
                  <a:srgbClr val="FCFCFC"/>
                </a:highlight>
                <a:latin typeface="Times New Roman" panose="02020603050405020304" pitchFamily="18" charset="0"/>
                <a:ea typeface="Times New Roman" panose="02020603050405020304" pitchFamily="18" charset="0"/>
              </a:rPr>
              <a:t>thời</a:t>
            </a:r>
            <a:r>
              <a:rPr lang="en-GB" sz="2400" dirty="0">
                <a:solidFill>
                  <a:srgbClr val="000000"/>
                </a:solidFill>
                <a:highlight>
                  <a:srgbClr val="FCFCFC"/>
                </a:highlight>
                <a:latin typeface="Times New Roman" panose="02020603050405020304" pitchFamily="18" charset="0"/>
                <a:ea typeface="Times New Roman" panose="02020603050405020304" pitchFamily="18" charset="0"/>
              </a:rPr>
              <a:t> </a:t>
            </a:r>
            <a:r>
              <a:rPr lang="en-GB" sz="2400" dirty="0" err="1">
                <a:solidFill>
                  <a:srgbClr val="000000"/>
                </a:solidFill>
                <a:highlight>
                  <a:srgbClr val="FCFCFC"/>
                </a:highlight>
                <a:latin typeface="Times New Roman" panose="02020603050405020304" pitchFamily="18" charset="0"/>
                <a:ea typeface="Times New Roman" panose="02020603050405020304" pitchFamily="18" charset="0"/>
              </a:rPr>
              <a:t>gợi</a:t>
            </a:r>
            <a:r>
              <a:rPr lang="en-GB" sz="2400" dirty="0">
                <a:solidFill>
                  <a:srgbClr val="000000"/>
                </a:solidFill>
                <a:highlight>
                  <a:srgbClr val="FCFCFC"/>
                </a:highlight>
                <a:latin typeface="Times New Roman" panose="02020603050405020304" pitchFamily="18" charset="0"/>
                <a:ea typeface="Times New Roman" panose="02020603050405020304" pitchFamily="18" charset="0"/>
              </a:rPr>
              <a:t> </a:t>
            </a:r>
            <a:r>
              <a:rPr lang="en-GB" sz="2400" dirty="0" err="1">
                <a:solidFill>
                  <a:srgbClr val="000000"/>
                </a:solidFill>
                <a:highlight>
                  <a:srgbClr val="FCFCFC"/>
                </a:highlight>
                <a:latin typeface="Times New Roman" panose="02020603050405020304" pitchFamily="18" charset="0"/>
                <a:ea typeface="Times New Roman" panose="02020603050405020304" pitchFamily="18" charset="0"/>
              </a:rPr>
              <a:t>tả</a:t>
            </a:r>
            <a:r>
              <a:rPr lang="en-GB" sz="2400" dirty="0">
                <a:solidFill>
                  <a:srgbClr val="000000"/>
                </a:solidFill>
                <a:highlight>
                  <a:srgbClr val="FCFCFC"/>
                </a:highlight>
                <a:latin typeface="Times New Roman" panose="02020603050405020304" pitchFamily="18" charset="0"/>
                <a:ea typeface="Times New Roman" panose="02020603050405020304" pitchFamily="18" charset="0"/>
              </a:rPr>
              <a:t> </a:t>
            </a:r>
            <a:r>
              <a:rPr lang="en-GB" sz="2400" dirty="0" err="1">
                <a:solidFill>
                  <a:srgbClr val="000000"/>
                </a:solidFill>
                <a:highlight>
                  <a:srgbClr val="FCFCFC"/>
                </a:highlight>
                <a:latin typeface="Times New Roman" panose="02020603050405020304" pitchFamily="18" charset="0"/>
                <a:ea typeface="Times New Roman" panose="02020603050405020304" pitchFamily="18" charset="0"/>
              </a:rPr>
              <a:t>sự</a:t>
            </a:r>
            <a:r>
              <a:rPr lang="en-GB" sz="2400" dirty="0">
                <a:solidFill>
                  <a:srgbClr val="000000"/>
                </a:solidFill>
                <a:highlight>
                  <a:srgbClr val="FCFCFC"/>
                </a:highlight>
                <a:latin typeface="Times New Roman" panose="02020603050405020304" pitchFamily="18" charset="0"/>
                <a:ea typeface="Times New Roman" panose="02020603050405020304" pitchFamily="18" charset="0"/>
              </a:rPr>
              <a:t> </a:t>
            </a:r>
            <a:r>
              <a:rPr lang="en-GB" sz="2400" dirty="0" err="1">
                <a:solidFill>
                  <a:srgbClr val="000000"/>
                </a:solidFill>
                <a:highlight>
                  <a:srgbClr val="FCFCFC"/>
                </a:highlight>
                <a:latin typeface="Times New Roman" panose="02020603050405020304" pitchFamily="18" charset="0"/>
                <a:ea typeface="Times New Roman" panose="02020603050405020304" pitchFamily="18" charset="0"/>
              </a:rPr>
              <a:t>hiên</a:t>
            </a:r>
            <a:r>
              <a:rPr lang="en-GB" sz="2400" dirty="0">
                <a:solidFill>
                  <a:srgbClr val="000000"/>
                </a:solidFill>
                <a:highlight>
                  <a:srgbClr val="FCFCFC"/>
                </a:highlight>
                <a:latin typeface="Times New Roman" panose="02020603050405020304" pitchFamily="18" charset="0"/>
                <a:ea typeface="Times New Roman" panose="02020603050405020304" pitchFamily="18" charset="0"/>
              </a:rPr>
              <a:t> </a:t>
            </a:r>
            <a:r>
              <a:rPr lang="en-GB" sz="2400" dirty="0" err="1">
                <a:solidFill>
                  <a:srgbClr val="000000"/>
                </a:solidFill>
                <a:highlight>
                  <a:srgbClr val="FCFCFC"/>
                </a:highlight>
                <a:latin typeface="Times New Roman" panose="02020603050405020304" pitchFamily="18" charset="0"/>
                <a:ea typeface="Times New Roman" panose="02020603050405020304" pitchFamily="18" charset="0"/>
              </a:rPr>
              <a:t>ngang</a:t>
            </a:r>
            <a:r>
              <a:rPr lang="en-GB" sz="2400" dirty="0">
                <a:solidFill>
                  <a:srgbClr val="000000"/>
                </a:solidFill>
                <a:highlight>
                  <a:srgbClr val="FCFCFC"/>
                </a:highlight>
                <a:latin typeface="Times New Roman" panose="02020603050405020304" pitchFamily="18" charset="0"/>
                <a:ea typeface="Times New Roman" panose="02020603050405020304" pitchFamily="18" charset="0"/>
              </a:rPr>
              <a:t>, </a:t>
            </a:r>
            <a:r>
              <a:rPr lang="en-GB" sz="2400" dirty="0" err="1">
                <a:solidFill>
                  <a:srgbClr val="000000"/>
                </a:solidFill>
                <a:highlight>
                  <a:srgbClr val="FCFCFC"/>
                </a:highlight>
                <a:latin typeface="Times New Roman" panose="02020603050405020304" pitchFamily="18" charset="0"/>
                <a:ea typeface="Times New Roman" panose="02020603050405020304" pitchFamily="18" charset="0"/>
              </a:rPr>
              <a:t>mạnh</a:t>
            </a:r>
            <a:r>
              <a:rPr lang="en-GB" sz="2400" dirty="0">
                <a:solidFill>
                  <a:srgbClr val="000000"/>
                </a:solidFill>
                <a:highlight>
                  <a:srgbClr val="FCFCFC"/>
                </a:highlight>
                <a:latin typeface="Times New Roman" panose="02020603050405020304" pitchFamily="18" charset="0"/>
                <a:ea typeface="Times New Roman" panose="02020603050405020304" pitchFamily="18" charset="0"/>
              </a:rPr>
              <a:t> </a:t>
            </a:r>
            <a:r>
              <a:rPr lang="en-GB" sz="2400" dirty="0" err="1">
                <a:solidFill>
                  <a:srgbClr val="000000"/>
                </a:solidFill>
                <a:highlight>
                  <a:srgbClr val="FCFCFC"/>
                </a:highlight>
                <a:latin typeface="Times New Roman" panose="02020603050405020304" pitchFamily="18" charset="0"/>
                <a:ea typeface="Times New Roman" panose="02020603050405020304" pitchFamily="18" charset="0"/>
              </a:rPr>
              <a:t>mẽ</a:t>
            </a:r>
            <a:r>
              <a:rPr lang="en-GB" sz="2400" dirty="0">
                <a:solidFill>
                  <a:srgbClr val="000000"/>
                </a:solidFill>
                <a:highlight>
                  <a:srgbClr val="FCFCFC"/>
                </a:highlight>
                <a:latin typeface="Times New Roman" panose="02020603050405020304" pitchFamily="18" charset="0"/>
                <a:ea typeface="Times New Roman" panose="02020603050405020304" pitchFamily="18" charset="0"/>
              </a:rPr>
              <a:t> </a:t>
            </a:r>
            <a:r>
              <a:rPr lang="en-GB" sz="2400" dirty="0" err="1">
                <a:solidFill>
                  <a:srgbClr val="000000"/>
                </a:solidFill>
                <a:highlight>
                  <a:srgbClr val="FCFCFC"/>
                </a:highlight>
                <a:latin typeface="Times New Roman" panose="02020603050405020304" pitchFamily="18" charset="0"/>
                <a:ea typeface="Times New Roman" panose="02020603050405020304" pitchFamily="18" charset="0"/>
              </a:rPr>
              <a:t>của</a:t>
            </a:r>
            <a:r>
              <a:rPr lang="en-GB" sz="2400" dirty="0">
                <a:solidFill>
                  <a:srgbClr val="000000"/>
                </a:solidFill>
                <a:highlight>
                  <a:srgbClr val="FCFCFC"/>
                </a:highlight>
                <a:latin typeface="Times New Roman" panose="02020603050405020304" pitchFamily="18" charset="0"/>
                <a:ea typeface="Times New Roman" panose="02020603050405020304" pitchFamily="18" charset="0"/>
              </a:rPr>
              <a:t> </a:t>
            </a:r>
            <a:r>
              <a:rPr lang="en-GB" sz="2400" dirty="0" err="1">
                <a:solidFill>
                  <a:srgbClr val="000000"/>
                </a:solidFill>
                <a:highlight>
                  <a:srgbClr val="FCFCFC"/>
                </a:highlight>
                <a:latin typeface="Times New Roman" panose="02020603050405020304" pitchFamily="18" charset="0"/>
                <a:ea typeface="Times New Roman" panose="02020603050405020304" pitchFamily="18" charset="0"/>
              </a:rPr>
              <a:t>người</a:t>
            </a:r>
            <a:r>
              <a:rPr lang="en-GB" sz="2400" dirty="0">
                <a:solidFill>
                  <a:srgbClr val="000000"/>
                </a:solidFill>
                <a:highlight>
                  <a:srgbClr val="FCFCFC"/>
                </a:highlight>
                <a:latin typeface="Times New Roman" panose="02020603050405020304" pitchFamily="18" charset="0"/>
                <a:ea typeface="Times New Roman" panose="02020603050405020304" pitchFamily="18" charset="0"/>
              </a:rPr>
              <a:t> </a:t>
            </a:r>
            <a:r>
              <a:rPr lang="en-GB" sz="2400" dirty="0" err="1">
                <a:solidFill>
                  <a:srgbClr val="000000"/>
                </a:solidFill>
                <a:highlight>
                  <a:srgbClr val="FCFCFC"/>
                </a:highlight>
                <a:latin typeface="Times New Roman" panose="02020603050405020304" pitchFamily="18" charset="0"/>
                <a:ea typeface="Times New Roman" panose="02020603050405020304" pitchFamily="18" charset="0"/>
              </a:rPr>
              <a:t>dân</a:t>
            </a:r>
            <a:r>
              <a:rPr lang="en-GB" sz="2400" dirty="0">
                <a:solidFill>
                  <a:srgbClr val="000000"/>
                </a:solidFill>
                <a:highlight>
                  <a:srgbClr val="FCFCFC"/>
                </a:highlight>
                <a:latin typeface="Times New Roman" panose="02020603050405020304" pitchFamily="18" charset="0"/>
                <a:ea typeface="Times New Roman" panose="02020603050405020304" pitchFamily="18" charset="0"/>
              </a:rPr>
              <a:t> </a:t>
            </a:r>
            <a:r>
              <a:rPr lang="en-GB" sz="2400" dirty="0" err="1">
                <a:solidFill>
                  <a:srgbClr val="000000"/>
                </a:solidFill>
                <a:highlight>
                  <a:srgbClr val="FCFCFC"/>
                </a:highlight>
                <a:latin typeface="Times New Roman" panose="02020603050405020304" pitchFamily="18" charset="0"/>
                <a:ea typeface="Times New Roman" panose="02020603050405020304" pitchFamily="18" charset="0"/>
              </a:rPr>
              <a:t>miền</a:t>
            </a:r>
            <a:r>
              <a:rPr lang="en-GB" sz="2400" dirty="0">
                <a:solidFill>
                  <a:srgbClr val="000000"/>
                </a:solidFill>
                <a:highlight>
                  <a:srgbClr val="FCFCFC"/>
                </a:highlight>
                <a:latin typeface="Times New Roman" panose="02020603050405020304" pitchFamily="18" charset="0"/>
                <a:ea typeface="Times New Roman" panose="02020603050405020304" pitchFamily="18" charset="0"/>
              </a:rPr>
              <a:t> </a:t>
            </a:r>
            <a:r>
              <a:rPr lang="en-GB" sz="2400" dirty="0" err="1">
                <a:solidFill>
                  <a:srgbClr val="000000"/>
                </a:solidFill>
                <a:highlight>
                  <a:srgbClr val="FCFCFC"/>
                </a:highlight>
                <a:latin typeface="Times New Roman" panose="02020603050405020304" pitchFamily="18" charset="0"/>
                <a:ea typeface="Times New Roman" panose="02020603050405020304" pitchFamily="18" charset="0"/>
              </a:rPr>
              <a:t>biển</a:t>
            </a:r>
            <a:r>
              <a:rPr lang="en-GB" sz="2400" dirty="0">
                <a:solidFill>
                  <a:srgbClr val="000000"/>
                </a:solidFill>
                <a:highlight>
                  <a:srgbClr val="FCFCFC"/>
                </a:highlight>
                <a:latin typeface="Times New Roman" panose="02020603050405020304" pitchFamily="18" charset="0"/>
                <a:ea typeface="Times New Roman" panose="02020603050405020304" pitchFamily="18" charset="0"/>
              </a:rPr>
              <a:t>, </a:t>
            </a:r>
            <a:r>
              <a:rPr lang="en-GB" sz="2400" dirty="0" err="1">
                <a:solidFill>
                  <a:srgbClr val="000000"/>
                </a:solidFill>
                <a:highlight>
                  <a:srgbClr val="FCFCFC"/>
                </a:highlight>
                <a:latin typeface="Times New Roman" panose="02020603050405020304" pitchFamily="18" charset="0"/>
                <a:ea typeface="Times New Roman" panose="02020603050405020304" pitchFamily="18" charset="0"/>
              </a:rPr>
              <a:t>hoà</a:t>
            </a:r>
            <a:r>
              <a:rPr lang="en-GB" sz="2400" dirty="0">
                <a:solidFill>
                  <a:srgbClr val="000000"/>
                </a:solidFill>
                <a:highlight>
                  <a:srgbClr val="FCFCFC"/>
                </a:highlight>
                <a:latin typeface="Times New Roman" panose="02020603050405020304" pitchFamily="18" charset="0"/>
                <a:ea typeface="Times New Roman" panose="02020603050405020304" pitchFamily="18" charset="0"/>
              </a:rPr>
              <a:t> </a:t>
            </a:r>
            <a:r>
              <a:rPr lang="en-GB" sz="2400" dirty="0" err="1">
                <a:solidFill>
                  <a:srgbClr val="000000"/>
                </a:solidFill>
                <a:highlight>
                  <a:srgbClr val="FCFCFC"/>
                </a:highlight>
                <a:latin typeface="Times New Roman" panose="02020603050405020304" pitchFamily="18" charset="0"/>
                <a:ea typeface="Times New Roman" panose="02020603050405020304" pitchFamily="18" charset="0"/>
              </a:rPr>
              <a:t>mình</a:t>
            </a:r>
            <a:r>
              <a:rPr lang="en-GB" sz="2400" dirty="0">
                <a:solidFill>
                  <a:srgbClr val="000000"/>
                </a:solidFill>
                <a:highlight>
                  <a:srgbClr val="FCFCFC"/>
                </a:highlight>
                <a:latin typeface="Times New Roman" panose="02020603050405020304" pitchFamily="18" charset="0"/>
                <a:ea typeface="Times New Roman" panose="02020603050405020304" pitchFamily="18" charset="0"/>
              </a:rPr>
              <a:t> </a:t>
            </a:r>
            <a:r>
              <a:rPr lang="en-GB" sz="2400" dirty="0" err="1">
                <a:solidFill>
                  <a:srgbClr val="000000"/>
                </a:solidFill>
                <a:highlight>
                  <a:srgbClr val="FCFCFC"/>
                </a:highlight>
                <a:latin typeface="Times New Roman" panose="02020603050405020304" pitchFamily="18" charset="0"/>
                <a:ea typeface="Times New Roman" panose="02020603050405020304" pitchFamily="18" charset="0"/>
              </a:rPr>
              <a:t>vào</a:t>
            </a:r>
            <a:r>
              <a:rPr lang="en-GB" sz="2400" dirty="0">
                <a:solidFill>
                  <a:srgbClr val="000000"/>
                </a:solidFill>
                <a:highlight>
                  <a:srgbClr val="FCFCFC"/>
                </a:highlight>
                <a:latin typeface="Times New Roman" panose="02020603050405020304" pitchFamily="18" charset="0"/>
                <a:ea typeface="Times New Roman" panose="02020603050405020304" pitchFamily="18" charset="0"/>
              </a:rPr>
              <a:t> </a:t>
            </a:r>
            <a:r>
              <a:rPr lang="en-GB" sz="2400" dirty="0" err="1">
                <a:solidFill>
                  <a:srgbClr val="000000"/>
                </a:solidFill>
                <a:highlight>
                  <a:srgbClr val="FCFCFC"/>
                </a:highlight>
                <a:latin typeface="Times New Roman" panose="02020603050405020304" pitchFamily="18" charset="0"/>
                <a:ea typeface="Times New Roman" panose="02020603050405020304" pitchFamily="18" charset="0"/>
              </a:rPr>
              <a:t>thiên</a:t>
            </a:r>
            <a:r>
              <a:rPr lang="en-GB" sz="2400" dirty="0">
                <a:solidFill>
                  <a:srgbClr val="000000"/>
                </a:solidFill>
                <a:highlight>
                  <a:srgbClr val="FCFCFC"/>
                </a:highlight>
                <a:latin typeface="Times New Roman" panose="02020603050405020304" pitchFamily="18" charset="0"/>
                <a:ea typeface="Times New Roman" panose="02020603050405020304" pitchFamily="18" charset="0"/>
              </a:rPr>
              <a:t> </a:t>
            </a:r>
            <a:r>
              <a:rPr lang="en-GB" sz="2400" dirty="0" err="1">
                <a:solidFill>
                  <a:srgbClr val="000000"/>
                </a:solidFill>
                <a:highlight>
                  <a:srgbClr val="FCFCFC"/>
                </a:highlight>
                <a:latin typeface="Times New Roman" panose="02020603050405020304" pitchFamily="18" charset="0"/>
                <a:ea typeface="Times New Roman" panose="02020603050405020304" pitchFamily="18" charset="0"/>
              </a:rPr>
              <a:t>nhiên</a:t>
            </a:r>
            <a:r>
              <a:rPr lang="en-GB" sz="2400" dirty="0">
                <a:solidFill>
                  <a:srgbClr val="000000"/>
                </a:solidFill>
                <a:highlight>
                  <a:srgbClr val="FCFCFC"/>
                </a:highlight>
                <a:latin typeface="Times New Roman" panose="02020603050405020304" pitchFamily="18" charset="0"/>
                <a:ea typeface="Times New Roman" panose="02020603050405020304" pitchFamily="18" charset="0"/>
              </a:rPr>
              <a:t>, </a:t>
            </a:r>
            <a:r>
              <a:rPr lang="en-GB" sz="2400" dirty="0" err="1">
                <a:solidFill>
                  <a:srgbClr val="000000"/>
                </a:solidFill>
                <a:highlight>
                  <a:srgbClr val="FCFCFC"/>
                </a:highlight>
                <a:latin typeface="Times New Roman" panose="02020603050405020304" pitchFamily="18" charset="0"/>
                <a:ea typeface="Times New Roman" panose="02020603050405020304" pitchFamily="18" charset="0"/>
              </a:rPr>
              <a:t>đương</a:t>
            </a:r>
            <a:r>
              <a:rPr lang="en-GB" sz="2400" dirty="0">
                <a:solidFill>
                  <a:srgbClr val="000000"/>
                </a:solidFill>
                <a:highlight>
                  <a:srgbClr val="FCFCFC"/>
                </a:highlight>
                <a:latin typeface="Times New Roman" panose="02020603050405020304" pitchFamily="18" charset="0"/>
                <a:ea typeface="Times New Roman" panose="02020603050405020304" pitchFamily="18" charset="0"/>
              </a:rPr>
              <a:t> </a:t>
            </a:r>
            <a:r>
              <a:rPr lang="en-GB" sz="2400" dirty="0" err="1">
                <a:solidFill>
                  <a:srgbClr val="000000"/>
                </a:solidFill>
                <a:highlight>
                  <a:srgbClr val="FCFCFC"/>
                </a:highlight>
                <a:latin typeface="Times New Roman" panose="02020603050405020304" pitchFamily="18" charset="0"/>
                <a:ea typeface="Times New Roman" panose="02020603050405020304" pitchFamily="18" charset="0"/>
              </a:rPr>
              <a:t>đầu</a:t>
            </a:r>
            <a:r>
              <a:rPr lang="en-GB" sz="2400" dirty="0">
                <a:solidFill>
                  <a:srgbClr val="000000"/>
                </a:solidFill>
                <a:highlight>
                  <a:srgbClr val="FCFCFC"/>
                </a:highlight>
                <a:latin typeface="Times New Roman" panose="02020603050405020304" pitchFamily="18" charset="0"/>
                <a:ea typeface="Times New Roman" panose="02020603050405020304" pitchFamily="18" charset="0"/>
              </a:rPr>
              <a:t> </a:t>
            </a:r>
            <a:r>
              <a:rPr lang="en-GB" sz="2400" dirty="0" err="1">
                <a:solidFill>
                  <a:srgbClr val="000000"/>
                </a:solidFill>
                <a:highlight>
                  <a:srgbClr val="FCFCFC"/>
                </a:highlight>
                <a:latin typeface="Times New Roman" panose="02020603050405020304" pitchFamily="18" charset="0"/>
                <a:ea typeface="Times New Roman" panose="02020603050405020304" pitchFamily="18" charset="0"/>
              </a:rPr>
              <a:t>với</a:t>
            </a:r>
            <a:r>
              <a:rPr lang="en-GB" sz="2400" dirty="0">
                <a:solidFill>
                  <a:srgbClr val="000000"/>
                </a:solidFill>
                <a:highlight>
                  <a:srgbClr val="FCFCFC"/>
                </a:highlight>
                <a:latin typeface="Times New Roman" panose="02020603050405020304" pitchFamily="18" charset="0"/>
                <a:ea typeface="Times New Roman" panose="02020603050405020304" pitchFamily="18" charset="0"/>
              </a:rPr>
              <a:t> </a:t>
            </a:r>
            <a:r>
              <a:rPr lang="en-GB" sz="2400" dirty="0" err="1">
                <a:solidFill>
                  <a:srgbClr val="000000"/>
                </a:solidFill>
                <a:highlight>
                  <a:srgbClr val="FCFCFC"/>
                </a:highlight>
                <a:latin typeface="Times New Roman" panose="02020603050405020304" pitchFamily="18" charset="0"/>
                <a:ea typeface="Times New Roman" panose="02020603050405020304" pitchFamily="18" charset="0"/>
              </a:rPr>
              <a:t>thử</a:t>
            </a:r>
            <a:r>
              <a:rPr lang="en-GB" sz="2400" dirty="0">
                <a:solidFill>
                  <a:srgbClr val="000000"/>
                </a:solidFill>
                <a:highlight>
                  <a:srgbClr val="FCFCFC"/>
                </a:highlight>
                <a:latin typeface="Times New Roman" panose="02020603050405020304" pitchFamily="18" charset="0"/>
                <a:ea typeface="Times New Roman" panose="02020603050405020304" pitchFamily="18" charset="0"/>
              </a:rPr>
              <a:t> </a:t>
            </a:r>
            <a:r>
              <a:rPr lang="en-GB" sz="2400" dirty="0" err="1">
                <a:solidFill>
                  <a:srgbClr val="000000"/>
                </a:solidFill>
                <a:highlight>
                  <a:srgbClr val="FCFCFC"/>
                </a:highlight>
                <a:latin typeface="Times New Roman" panose="02020603050405020304" pitchFamily="18" charset="0"/>
                <a:ea typeface="Times New Roman" panose="02020603050405020304" pitchFamily="18" charset="0"/>
              </a:rPr>
              <a:t>thách</a:t>
            </a:r>
            <a:r>
              <a:rPr lang="en-GB" sz="2400" dirty="0">
                <a:solidFill>
                  <a:srgbClr val="000000"/>
                </a:solidFill>
                <a:highlight>
                  <a:srgbClr val="FCFCFC"/>
                </a:highlight>
                <a:latin typeface="Times New Roman" panose="02020603050405020304" pitchFamily="18" charset="0"/>
                <a:ea typeface="Times New Roman" panose="02020603050405020304" pitchFamily="18" charset="0"/>
              </a:rPr>
              <a:t>.</a:t>
            </a:r>
            <a:endParaRPr lang="en-US" dirty="0">
              <a:highlight>
                <a:srgbClr val="FCFCFC"/>
              </a:highlight>
              <a:latin typeface="Calibri" panose="020F0502020204030204" pitchFamily="34" charset="0"/>
              <a:ea typeface="Calibri" panose="020F0502020204030204" pitchFamily="34" charset="0"/>
            </a:endParaRPr>
          </a:p>
        </p:txBody>
      </p:sp>
      <p:sp>
        <p:nvSpPr>
          <p:cNvPr id="3" name="TextBox 2">
            <a:extLst>
              <a:ext uri="{FF2B5EF4-FFF2-40B4-BE49-F238E27FC236}">
                <a16:creationId xmlns:a16="http://schemas.microsoft.com/office/drawing/2014/main" xmlns="" id="{4D3CBBD9-67F0-954E-4090-0568655A7137}"/>
              </a:ext>
            </a:extLst>
          </p:cNvPr>
          <p:cNvSpPr txBox="1"/>
          <p:nvPr/>
        </p:nvSpPr>
        <p:spPr>
          <a:xfrm>
            <a:off x="1689181" y="3244370"/>
            <a:ext cx="9517625" cy="1258421"/>
          </a:xfrm>
          <a:prstGeom prst="rect">
            <a:avLst/>
          </a:prstGeom>
          <a:ln>
            <a:prstDash val="lgDash"/>
          </a:ln>
        </p:spPr>
        <p:style>
          <a:lnRef idx="2">
            <a:schemeClr val="accent1"/>
          </a:lnRef>
          <a:fillRef idx="1">
            <a:schemeClr val="lt1"/>
          </a:fillRef>
          <a:effectRef idx="0">
            <a:schemeClr val="accent1"/>
          </a:effectRef>
          <a:fontRef idx="minor">
            <a:schemeClr val="dk1"/>
          </a:fontRef>
        </p:style>
        <p:txBody>
          <a:bodyPr wrap="square">
            <a:spAutoFit/>
          </a:bodyPr>
          <a:lstStyle/>
          <a:p>
            <a:pPr algn="just">
              <a:lnSpc>
                <a:spcPct val="107000"/>
              </a:lnSpc>
              <a:spcAft>
                <a:spcPts val="800"/>
              </a:spcAft>
            </a:pPr>
            <a:r>
              <a:rPr lang="en-GB" sz="2400" dirty="0">
                <a:solidFill>
                  <a:srgbClr val="000000"/>
                </a:solidFill>
                <a:effectLst/>
                <a:highlight>
                  <a:srgbClr val="FCFCFC"/>
                </a:highlight>
                <a:latin typeface="Times New Roman" panose="02020603050405020304" pitchFamily="18" charset="0"/>
                <a:ea typeface="Times New Roman" panose="02020603050405020304" pitchFamily="18" charset="0"/>
              </a:rPr>
              <a:t>- </a:t>
            </a:r>
            <a:r>
              <a:rPr lang="en-GB" sz="2400" dirty="0" err="1">
                <a:solidFill>
                  <a:srgbClr val="000000"/>
                </a:solidFill>
                <a:effectLst/>
                <a:highlight>
                  <a:srgbClr val="FCFCFC"/>
                </a:highlight>
                <a:latin typeface="Times New Roman" panose="02020603050405020304" pitchFamily="18" charset="0"/>
                <a:ea typeface="Times New Roman" panose="02020603050405020304" pitchFamily="18" charset="0"/>
              </a:rPr>
              <a:t>Nhân</a:t>
            </a:r>
            <a:r>
              <a:rPr lang="en-GB" sz="2400" dirty="0">
                <a:solidFill>
                  <a:srgbClr val="000000"/>
                </a:solidFill>
                <a:effectLst/>
                <a:highlight>
                  <a:srgbClr val="FCFCFC"/>
                </a:highlight>
                <a:latin typeface="Times New Roman" panose="02020603050405020304" pitchFamily="18" charset="0"/>
                <a:ea typeface="Times New Roman" panose="02020603050405020304" pitchFamily="18" charset="0"/>
              </a:rPr>
              <a:t> </a:t>
            </a:r>
            <a:r>
              <a:rPr lang="en-GB" sz="2400" dirty="0" err="1">
                <a:solidFill>
                  <a:srgbClr val="000000"/>
                </a:solidFill>
                <a:effectLst/>
                <a:highlight>
                  <a:srgbClr val="FCFCFC"/>
                </a:highlight>
                <a:latin typeface="Times New Roman" panose="02020603050405020304" pitchFamily="18" charset="0"/>
                <a:ea typeface="Times New Roman" panose="02020603050405020304" pitchFamily="18" charset="0"/>
              </a:rPr>
              <a:t>hoá</a:t>
            </a:r>
            <a:r>
              <a:rPr lang="en-GB" sz="2400" dirty="0">
                <a:solidFill>
                  <a:srgbClr val="000000"/>
                </a:solidFill>
                <a:effectLst/>
                <a:highlight>
                  <a:srgbClr val="FCFCFC"/>
                </a:highlight>
                <a:latin typeface="Times New Roman" panose="02020603050405020304" pitchFamily="18" charset="0"/>
                <a:ea typeface="Times New Roman" panose="02020603050405020304" pitchFamily="18" charset="0"/>
              </a:rPr>
              <a:t>: </a:t>
            </a:r>
            <a:r>
              <a:rPr lang="en-GB" sz="2400" i="1" dirty="0" err="1">
                <a:solidFill>
                  <a:srgbClr val="000000"/>
                </a:solidFill>
                <a:effectLst/>
                <a:highlight>
                  <a:srgbClr val="FCFCFC"/>
                </a:highlight>
                <a:latin typeface="Times New Roman" panose="02020603050405020304" pitchFamily="18" charset="0"/>
                <a:ea typeface="Times New Roman" panose="02020603050405020304" pitchFamily="18" charset="0"/>
              </a:rPr>
              <a:t>Chiếc</a:t>
            </a:r>
            <a:r>
              <a:rPr lang="en-GB" sz="2400" i="1" dirty="0">
                <a:solidFill>
                  <a:srgbClr val="000000"/>
                </a:solidFill>
                <a:effectLst/>
                <a:highlight>
                  <a:srgbClr val="FCFCFC"/>
                </a:highlight>
                <a:latin typeface="Times New Roman" panose="02020603050405020304" pitchFamily="18" charset="0"/>
                <a:ea typeface="Times New Roman" panose="02020603050405020304" pitchFamily="18" charset="0"/>
              </a:rPr>
              <a:t> </a:t>
            </a:r>
            <a:r>
              <a:rPr lang="en-GB" sz="2400" i="1" dirty="0" err="1">
                <a:solidFill>
                  <a:srgbClr val="000000"/>
                </a:solidFill>
                <a:effectLst/>
                <a:highlight>
                  <a:srgbClr val="FCFCFC"/>
                </a:highlight>
                <a:latin typeface="Times New Roman" panose="02020603050405020304" pitchFamily="18" charset="0"/>
                <a:ea typeface="Times New Roman" panose="02020603050405020304" pitchFamily="18" charset="0"/>
              </a:rPr>
              <a:t>thuyền</a:t>
            </a:r>
            <a:r>
              <a:rPr lang="en-GB" sz="2400" i="1" dirty="0">
                <a:solidFill>
                  <a:srgbClr val="000000"/>
                </a:solidFill>
                <a:effectLst/>
                <a:highlight>
                  <a:srgbClr val="FCFCFC"/>
                </a:highlight>
                <a:latin typeface="Times New Roman" panose="02020603050405020304" pitchFamily="18" charset="0"/>
                <a:ea typeface="Times New Roman" panose="02020603050405020304" pitchFamily="18" charset="0"/>
              </a:rPr>
              <a:t> </a:t>
            </a:r>
            <a:r>
              <a:rPr lang="en-GB" sz="2400" i="1" dirty="0" err="1">
                <a:solidFill>
                  <a:srgbClr val="000000"/>
                </a:solidFill>
                <a:effectLst/>
                <a:highlight>
                  <a:srgbClr val="FCFCFC"/>
                </a:highlight>
                <a:latin typeface="Times New Roman" panose="02020603050405020304" pitchFamily="18" charset="0"/>
                <a:ea typeface="Times New Roman" panose="02020603050405020304" pitchFamily="18" charset="0"/>
              </a:rPr>
              <a:t>im</a:t>
            </a:r>
            <a:r>
              <a:rPr lang="en-GB" sz="2400" i="1" dirty="0">
                <a:solidFill>
                  <a:srgbClr val="000000"/>
                </a:solidFill>
                <a:effectLst/>
                <a:highlight>
                  <a:srgbClr val="FCFCFC"/>
                </a:highlight>
                <a:latin typeface="Times New Roman" panose="02020603050405020304" pitchFamily="18" charset="0"/>
                <a:ea typeface="Times New Roman" panose="02020603050405020304" pitchFamily="18" charset="0"/>
              </a:rPr>
              <a:t> </a:t>
            </a:r>
            <a:r>
              <a:rPr lang="en-GB" sz="2400" i="1" dirty="0" err="1">
                <a:solidFill>
                  <a:srgbClr val="000000"/>
                </a:solidFill>
                <a:effectLst/>
                <a:highlight>
                  <a:srgbClr val="FCFCFC"/>
                </a:highlight>
                <a:latin typeface="Times New Roman" panose="02020603050405020304" pitchFamily="18" charset="0"/>
                <a:ea typeface="Times New Roman" panose="02020603050405020304" pitchFamily="18" charset="0"/>
              </a:rPr>
              <a:t>bến</a:t>
            </a:r>
            <a:r>
              <a:rPr lang="en-GB" sz="2400" i="1" dirty="0">
                <a:solidFill>
                  <a:srgbClr val="000000"/>
                </a:solidFill>
                <a:effectLst/>
                <a:highlight>
                  <a:srgbClr val="FCFCFC"/>
                </a:highlight>
                <a:latin typeface="Times New Roman" panose="02020603050405020304" pitchFamily="18" charset="0"/>
                <a:ea typeface="Times New Roman" panose="02020603050405020304" pitchFamily="18" charset="0"/>
              </a:rPr>
              <a:t> </a:t>
            </a:r>
            <a:r>
              <a:rPr lang="en-GB" sz="2400" i="1" dirty="0" err="1">
                <a:solidFill>
                  <a:srgbClr val="000000"/>
                </a:solidFill>
                <a:effectLst/>
                <a:highlight>
                  <a:srgbClr val="FCFCFC"/>
                </a:highlight>
                <a:latin typeface="Times New Roman" panose="02020603050405020304" pitchFamily="18" charset="0"/>
                <a:ea typeface="Times New Roman" panose="02020603050405020304" pitchFamily="18" charset="0"/>
              </a:rPr>
              <a:t>mỏi</a:t>
            </a:r>
            <a:r>
              <a:rPr lang="en-GB" sz="2400" i="1" dirty="0">
                <a:solidFill>
                  <a:srgbClr val="000000"/>
                </a:solidFill>
                <a:effectLst/>
                <a:highlight>
                  <a:srgbClr val="FCFCFC"/>
                </a:highlight>
                <a:latin typeface="Times New Roman" panose="02020603050405020304" pitchFamily="18" charset="0"/>
                <a:ea typeface="Times New Roman" panose="02020603050405020304" pitchFamily="18" charset="0"/>
              </a:rPr>
              <a:t> </a:t>
            </a:r>
            <a:r>
              <a:rPr lang="en-GB" sz="2400" i="1" dirty="0" err="1">
                <a:solidFill>
                  <a:srgbClr val="000000"/>
                </a:solidFill>
                <a:effectLst/>
                <a:highlight>
                  <a:srgbClr val="FCFCFC"/>
                </a:highlight>
                <a:latin typeface="Times New Roman" panose="02020603050405020304" pitchFamily="18" charset="0"/>
                <a:ea typeface="Times New Roman" panose="02020603050405020304" pitchFamily="18" charset="0"/>
              </a:rPr>
              <a:t>trở</a:t>
            </a:r>
            <a:r>
              <a:rPr lang="en-GB" sz="2400" i="1" dirty="0">
                <a:solidFill>
                  <a:srgbClr val="000000"/>
                </a:solidFill>
                <a:effectLst/>
                <a:highlight>
                  <a:srgbClr val="FCFCFC"/>
                </a:highlight>
                <a:latin typeface="Times New Roman" panose="02020603050405020304" pitchFamily="18" charset="0"/>
                <a:ea typeface="Times New Roman" panose="02020603050405020304" pitchFamily="18" charset="0"/>
              </a:rPr>
              <a:t> </a:t>
            </a:r>
            <a:r>
              <a:rPr lang="en-GB" sz="2400" i="1" dirty="0" err="1">
                <a:solidFill>
                  <a:srgbClr val="000000"/>
                </a:solidFill>
                <a:effectLst/>
                <a:highlight>
                  <a:srgbClr val="FCFCFC"/>
                </a:highlight>
                <a:latin typeface="Times New Roman" panose="02020603050405020304" pitchFamily="18" charset="0"/>
                <a:ea typeface="Times New Roman" panose="02020603050405020304" pitchFamily="18" charset="0"/>
              </a:rPr>
              <a:t>về</a:t>
            </a:r>
            <a:r>
              <a:rPr lang="en-GB" sz="2400" i="1" dirty="0">
                <a:solidFill>
                  <a:srgbClr val="000000"/>
                </a:solidFill>
                <a:effectLst/>
                <a:highlight>
                  <a:srgbClr val="FCFCFC"/>
                </a:highlight>
                <a:latin typeface="Times New Roman" panose="02020603050405020304" pitchFamily="18" charset="0"/>
                <a:ea typeface="Times New Roman" panose="02020603050405020304" pitchFamily="18" charset="0"/>
              </a:rPr>
              <a:t> </a:t>
            </a:r>
            <a:r>
              <a:rPr lang="en-GB" sz="2400" i="1" dirty="0" err="1">
                <a:solidFill>
                  <a:srgbClr val="000000"/>
                </a:solidFill>
                <a:effectLst/>
                <a:highlight>
                  <a:srgbClr val="FCFCFC"/>
                </a:highlight>
                <a:latin typeface="Times New Roman" panose="02020603050405020304" pitchFamily="18" charset="0"/>
                <a:ea typeface="Times New Roman" panose="02020603050405020304" pitchFamily="18" charset="0"/>
              </a:rPr>
              <a:t>nằm</a:t>
            </a:r>
            <a:r>
              <a:rPr lang="en-GB" sz="2400" dirty="0">
                <a:solidFill>
                  <a:srgbClr val="000000"/>
                </a:solidFill>
                <a:effectLst/>
                <a:highlight>
                  <a:srgbClr val="FCFCFC"/>
                </a:highlight>
                <a:latin typeface="Times New Roman" panose="02020603050405020304" pitchFamily="18" charset="0"/>
                <a:ea typeface="Times New Roman" panose="02020603050405020304" pitchFamily="18" charset="0"/>
              </a:rPr>
              <a:t>/ </a:t>
            </a:r>
            <a:r>
              <a:rPr lang="en-GB" sz="2400" i="1" dirty="0">
                <a:solidFill>
                  <a:srgbClr val="000000"/>
                </a:solidFill>
                <a:effectLst/>
                <a:highlight>
                  <a:srgbClr val="FCFCFC"/>
                </a:highlight>
                <a:latin typeface="Times New Roman" panose="02020603050405020304" pitchFamily="18" charset="0"/>
                <a:ea typeface="Times New Roman" panose="02020603050405020304" pitchFamily="18" charset="0"/>
              </a:rPr>
              <a:t>Nghe </a:t>
            </a:r>
            <a:r>
              <a:rPr lang="en-GB" sz="2400" i="1" dirty="0" err="1">
                <a:solidFill>
                  <a:srgbClr val="000000"/>
                </a:solidFill>
                <a:effectLst/>
                <a:highlight>
                  <a:srgbClr val="FCFCFC"/>
                </a:highlight>
                <a:latin typeface="Times New Roman" panose="02020603050405020304" pitchFamily="18" charset="0"/>
                <a:ea typeface="Times New Roman" panose="02020603050405020304" pitchFamily="18" charset="0"/>
              </a:rPr>
              <a:t>chất</a:t>
            </a:r>
            <a:r>
              <a:rPr lang="en-GB" sz="2400" i="1" dirty="0">
                <a:solidFill>
                  <a:srgbClr val="000000"/>
                </a:solidFill>
                <a:effectLst/>
                <a:highlight>
                  <a:srgbClr val="FCFCFC"/>
                </a:highlight>
                <a:latin typeface="Times New Roman" panose="02020603050405020304" pitchFamily="18" charset="0"/>
                <a:ea typeface="Times New Roman" panose="02020603050405020304" pitchFamily="18" charset="0"/>
              </a:rPr>
              <a:t> </a:t>
            </a:r>
            <a:r>
              <a:rPr lang="en-GB" sz="2400" i="1" dirty="0" err="1">
                <a:solidFill>
                  <a:srgbClr val="000000"/>
                </a:solidFill>
                <a:effectLst/>
                <a:highlight>
                  <a:srgbClr val="FCFCFC"/>
                </a:highlight>
                <a:latin typeface="Times New Roman" panose="02020603050405020304" pitchFamily="18" charset="0"/>
                <a:ea typeface="Times New Roman" panose="02020603050405020304" pitchFamily="18" charset="0"/>
              </a:rPr>
              <a:t>muối</a:t>
            </a:r>
            <a:r>
              <a:rPr lang="en-GB" sz="2400" dirty="0">
                <a:solidFill>
                  <a:srgbClr val="000000"/>
                </a:solidFill>
                <a:effectLst/>
                <a:highlight>
                  <a:srgbClr val="FCFCFC"/>
                </a:highlight>
                <a:latin typeface="Times New Roman" panose="02020603050405020304" pitchFamily="18" charset="0"/>
                <a:ea typeface="Times New Roman" panose="02020603050405020304" pitchFamily="18" charset="0"/>
              </a:rPr>
              <a:t> </a:t>
            </a:r>
            <a:r>
              <a:rPr lang="en-GB" sz="2400" i="1" dirty="0" err="1">
                <a:solidFill>
                  <a:srgbClr val="000000"/>
                </a:solidFill>
                <a:effectLst/>
                <a:highlight>
                  <a:srgbClr val="FCFCFC"/>
                </a:highlight>
                <a:latin typeface="Times New Roman" panose="02020603050405020304" pitchFamily="18" charset="0"/>
                <a:ea typeface="Times New Roman" panose="02020603050405020304" pitchFamily="18" charset="0"/>
              </a:rPr>
              <a:t>thấm</a:t>
            </a:r>
            <a:r>
              <a:rPr lang="en-GB" sz="2400" i="1" dirty="0">
                <a:solidFill>
                  <a:srgbClr val="000000"/>
                </a:solidFill>
                <a:effectLst/>
                <a:highlight>
                  <a:srgbClr val="FCFCFC"/>
                </a:highlight>
                <a:latin typeface="Times New Roman" panose="02020603050405020304" pitchFamily="18" charset="0"/>
                <a:ea typeface="Times New Roman" panose="02020603050405020304" pitchFamily="18" charset="0"/>
              </a:rPr>
              <a:t> </a:t>
            </a:r>
            <a:r>
              <a:rPr lang="en-GB" sz="2400" i="1" dirty="0" err="1">
                <a:solidFill>
                  <a:srgbClr val="000000"/>
                </a:solidFill>
                <a:effectLst/>
                <a:highlight>
                  <a:srgbClr val="FCFCFC"/>
                </a:highlight>
                <a:latin typeface="Times New Roman" panose="02020603050405020304" pitchFamily="18" charset="0"/>
                <a:ea typeface="Times New Roman" panose="02020603050405020304" pitchFamily="18" charset="0"/>
              </a:rPr>
              <a:t>dần</a:t>
            </a:r>
            <a:r>
              <a:rPr lang="en-GB" sz="2400" i="1" dirty="0">
                <a:solidFill>
                  <a:srgbClr val="000000"/>
                </a:solidFill>
                <a:effectLst/>
                <a:highlight>
                  <a:srgbClr val="FCFCFC"/>
                </a:highlight>
                <a:latin typeface="Times New Roman" panose="02020603050405020304" pitchFamily="18" charset="0"/>
                <a:ea typeface="Times New Roman" panose="02020603050405020304" pitchFamily="18" charset="0"/>
              </a:rPr>
              <a:t> </a:t>
            </a:r>
            <a:r>
              <a:rPr lang="en-GB" sz="2400" i="1" dirty="0" err="1">
                <a:solidFill>
                  <a:srgbClr val="000000"/>
                </a:solidFill>
                <a:effectLst/>
                <a:highlight>
                  <a:srgbClr val="FCFCFC"/>
                </a:highlight>
                <a:latin typeface="Times New Roman" panose="02020603050405020304" pitchFamily="18" charset="0"/>
                <a:ea typeface="Times New Roman" panose="02020603050405020304" pitchFamily="18" charset="0"/>
              </a:rPr>
              <a:t>trong</a:t>
            </a:r>
            <a:r>
              <a:rPr lang="en-GB" sz="2400" i="1" dirty="0">
                <a:solidFill>
                  <a:srgbClr val="000000"/>
                </a:solidFill>
                <a:effectLst/>
                <a:highlight>
                  <a:srgbClr val="FCFCFC"/>
                </a:highlight>
                <a:latin typeface="Times New Roman" panose="02020603050405020304" pitchFamily="18" charset="0"/>
                <a:ea typeface="Times New Roman" panose="02020603050405020304" pitchFamily="18" charset="0"/>
              </a:rPr>
              <a:t> </a:t>
            </a:r>
            <a:r>
              <a:rPr lang="en-GB" sz="2400" i="1" dirty="0" err="1">
                <a:solidFill>
                  <a:srgbClr val="000000"/>
                </a:solidFill>
                <a:effectLst/>
                <a:highlight>
                  <a:srgbClr val="FCFCFC"/>
                </a:highlight>
                <a:latin typeface="Times New Roman" panose="02020603050405020304" pitchFamily="18" charset="0"/>
                <a:ea typeface="Times New Roman" panose="02020603050405020304" pitchFamily="18" charset="0"/>
              </a:rPr>
              <a:t>thớ</a:t>
            </a:r>
            <a:r>
              <a:rPr lang="en-GB" sz="2400" i="1" dirty="0">
                <a:solidFill>
                  <a:srgbClr val="000000"/>
                </a:solidFill>
                <a:effectLst/>
                <a:highlight>
                  <a:srgbClr val="FCFCFC"/>
                </a:highlight>
                <a:latin typeface="Times New Roman" panose="02020603050405020304" pitchFamily="18" charset="0"/>
                <a:ea typeface="Times New Roman" panose="02020603050405020304" pitchFamily="18" charset="0"/>
              </a:rPr>
              <a:t> </a:t>
            </a:r>
            <a:r>
              <a:rPr lang="en-GB" sz="2400" i="1" dirty="0" err="1">
                <a:solidFill>
                  <a:srgbClr val="000000"/>
                </a:solidFill>
                <a:effectLst/>
                <a:highlight>
                  <a:srgbClr val="FCFCFC"/>
                </a:highlight>
                <a:latin typeface="Times New Roman" panose="02020603050405020304" pitchFamily="18" charset="0"/>
                <a:ea typeface="Times New Roman" panose="02020603050405020304" pitchFamily="18" charset="0"/>
              </a:rPr>
              <a:t>vỏ</a:t>
            </a:r>
            <a:r>
              <a:rPr lang="en-GB" sz="2400" dirty="0">
                <a:solidFill>
                  <a:srgbClr val="000000"/>
                </a:solidFill>
                <a:effectLst/>
                <a:highlight>
                  <a:srgbClr val="FCFCFC"/>
                </a:highlight>
                <a:latin typeface="Times New Roman" panose="02020603050405020304" pitchFamily="18" charset="0"/>
                <a:ea typeface="Times New Roman" panose="02020603050405020304" pitchFamily="18" charset="0"/>
              </a:rPr>
              <a:t>. </a:t>
            </a:r>
            <a:r>
              <a:rPr lang="en-GB" sz="2400" dirty="0" err="1">
                <a:solidFill>
                  <a:srgbClr val="000000"/>
                </a:solidFill>
                <a:effectLst/>
                <a:highlight>
                  <a:srgbClr val="FCFCFC"/>
                </a:highlight>
                <a:latin typeface="Times New Roman" panose="02020603050405020304" pitchFamily="18" charset="0"/>
                <a:ea typeface="Times New Roman" panose="02020603050405020304" pitchFamily="18" charset="0"/>
              </a:rPr>
              <a:t>Tác</a:t>
            </a:r>
            <a:r>
              <a:rPr lang="en-GB" sz="2400" dirty="0">
                <a:solidFill>
                  <a:srgbClr val="000000"/>
                </a:solidFill>
                <a:effectLst/>
                <a:highlight>
                  <a:srgbClr val="FCFCFC"/>
                </a:highlight>
                <a:latin typeface="Times New Roman" panose="02020603050405020304" pitchFamily="18" charset="0"/>
                <a:ea typeface="Times New Roman" panose="02020603050405020304" pitchFamily="18" charset="0"/>
              </a:rPr>
              <a:t> </a:t>
            </a:r>
            <a:r>
              <a:rPr lang="en-GB" sz="2400" dirty="0" err="1">
                <a:solidFill>
                  <a:srgbClr val="000000"/>
                </a:solidFill>
                <a:effectLst/>
                <a:highlight>
                  <a:srgbClr val="FCFCFC"/>
                </a:highlight>
                <a:latin typeface="Times New Roman" panose="02020603050405020304" pitchFamily="18" charset="0"/>
                <a:ea typeface="Times New Roman" panose="02020603050405020304" pitchFamily="18" charset="0"/>
              </a:rPr>
              <a:t>dụng</a:t>
            </a:r>
            <a:r>
              <a:rPr lang="en-GB" sz="2400" dirty="0">
                <a:solidFill>
                  <a:srgbClr val="000000"/>
                </a:solidFill>
                <a:effectLst/>
                <a:highlight>
                  <a:srgbClr val="FCFCFC"/>
                </a:highlight>
                <a:latin typeface="Times New Roman" panose="02020603050405020304" pitchFamily="18" charset="0"/>
                <a:ea typeface="Times New Roman" panose="02020603050405020304" pitchFamily="18" charset="0"/>
              </a:rPr>
              <a:t>: </a:t>
            </a:r>
            <a:r>
              <a:rPr lang="en-GB" sz="2400" dirty="0" err="1">
                <a:solidFill>
                  <a:srgbClr val="000000"/>
                </a:solidFill>
                <a:effectLst/>
                <a:highlight>
                  <a:srgbClr val="FCFCFC"/>
                </a:highlight>
                <a:latin typeface="Times New Roman" panose="02020603050405020304" pitchFamily="18" charset="0"/>
                <a:ea typeface="Times New Roman" panose="02020603050405020304" pitchFamily="18" charset="0"/>
              </a:rPr>
              <a:t>gợi</a:t>
            </a:r>
            <a:r>
              <a:rPr lang="en-GB" sz="2400" dirty="0">
                <a:solidFill>
                  <a:srgbClr val="000000"/>
                </a:solidFill>
                <a:effectLst/>
                <a:highlight>
                  <a:srgbClr val="FCFCFC"/>
                </a:highlight>
                <a:latin typeface="Times New Roman" panose="02020603050405020304" pitchFamily="18" charset="0"/>
                <a:ea typeface="Times New Roman" panose="02020603050405020304" pitchFamily="18" charset="0"/>
              </a:rPr>
              <a:t> </a:t>
            </a:r>
            <a:r>
              <a:rPr lang="en-GB" sz="2400" dirty="0" err="1">
                <a:solidFill>
                  <a:srgbClr val="000000"/>
                </a:solidFill>
                <a:effectLst/>
                <a:highlight>
                  <a:srgbClr val="FCFCFC"/>
                </a:highlight>
                <a:latin typeface="Times New Roman" panose="02020603050405020304" pitchFamily="18" charset="0"/>
                <a:ea typeface="Times New Roman" panose="02020603050405020304" pitchFamily="18" charset="0"/>
              </a:rPr>
              <a:t>tả</a:t>
            </a:r>
            <a:r>
              <a:rPr lang="en-GB" sz="2400" dirty="0">
                <a:solidFill>
                  <a:srgbClr val="000000"/>
                </a:solidFill>
                <a:effectLst/>
                <a:highlight>
                  <a:srgbClr val="FCFCFC"/>
                </a:highlight>
                <a:latin typeface="Times New Roman" panose="02020603050405020304" pitchFamily="18" charset="0"/>
                <a:ea typeface="Times New Roman" panose="02020603050405020304" pitchFamily="18" charset="0"/>
              </a:rPr>
              <a:t> </a:t>
            </a:r>
            <a:r>
              <a:rPr lang="en-GB" sz="2400" dirty="0" err="1">
                <a:solidFill>
                  <a:srgbClr val="000000"/>
                </a:solidFill>
                <a:effectLst/>
                <a:highlight>
                  <a:srgbClr val="FCFCFC"/>
                </a:highlight>
                <a:latin typeface="Times New Roman" panose="02020603050405020304" pitchFamily="18" charset="0"/>
                <a:ea typeface="Times New Roman" panose="02020603050405020304" pitchFamily="18" charset="0"/>
              </a:rPr>
              <a:t>cảm</a:t>
            </a:r>
            <a:r>
              <a:rPr lang="en-GB" sz="2400" dirty="0">
                <a:solidFill>
                  <a:srgbClr val="000000"/>
                </a:solidFill>
                <a:effectLst/>
                <a:highlight>
                  <a:srgbClr val="FCFCFC"/>
                </a:highlight>
                <a:latin typeface="Times New Roman" panose="02020603050405020304" pitchFamily="18" charset="0"/>
                <a:ea typeface="Times New Roman" panose="02020603050405020304" pitchFamily="18" charset="0"/>
              </a:rPr>
              <a:t> </a:t>
            </a:r>
            <a:r>
              <a:rPr lang="en-GB" sz="2400" dirty="0" err="1">
                <a:solidFill>
                  <a:srgbClr val="000000"/>
                </a:solidFill>
                <a:effectLst/>
                <a:highlight>
                  <a:srgbClr val="FCFCFC"/>
                </a:highlight>
                <a:latin typeface="Times New Roman" panose="02020603050405020304" pitchFamily="18" charset="0"/>
                <a:ea typeface="Times New Roman" panose="02020603050405020304" pitchFamily="18" charset="0"/>
              </a:rPr>
              <a:t>giác</a:t>
            </a:r>
            <a:r>
              <a:rPr lang="en-GB" sz="2400" dirty="0">
                <a:solidFill>
                  <a:srgbClr val="000000"/>
                </a:solidFill>
                <a:effectLst/>
                <a:highlight>
                  <a:srgbClr val="FCFCFC"/>
                </a:highlight>
                <a:latin typeface="Times New Roman" panose="02020603050405020304" pitchFamily="18" charset="0"/>
                <a:ea typeface="Times New Roman" panose="02020603050405020304" pitchFamily="18" charset="0"/>
              </a:rPr>
              <a:t> </a:t>
            </a:r>
            <a:r>
              <a:rPr lang="en-GB" sz="2400" dirty="0" err="1">
                <a:solidFill>
                  <a:srgbClr val="000000"/>
                </a:solidFill>
                <a:effectLst/>
                <a:highlight>
                  <a:srgbClr val="FCFCFC"/>
                </a:highlight>
                <a:latin typeface="Times New Roman" panose="02020603050405020304" pitchFamily="18" charset="0"/>
                <a:ea typeface="Times New Roman" panose="02020603050405020304" pitchFamily="18" charset="0"/>
              </a:rPr>
              <a:t>yên</a:t>
            </a:r>
            <a:r>
              <a:rPr lang="en-GB" sz="2400" dirty="0">
                <a:solidFill>
                  <a:srgbClr val="000000"/>
                </a:solidFill>
                <a:effectLst/>
                <a:highlight>
                  <a:srgbClr val="FCFCFC"/>
                </a:highlight>
                <a:latin typeface="Times New Roman" panose="02020603050405020304" pitchFamily="18" charset="0"/>
                <a:ea typeface="Times New Roman" panose="02020603050405020304" pitchFamily="18" charset="0"/>
              </a:rPr>
              <a:t> </a:t>
            </a:r>
            <a:r>
              <a:rPr lang="en-GB" sz="2400" dirty="0" err="1">
                <a:solidFill>
                  <a:srgbClr val="000000"/>
                </a:solidFill>
                <a:effectLst/>
                <a:highlight>
                  <a:srgbClr val="FCFCFC"/>
                </a:highlight>
                <a:latin typeface="Times New Roman" panose="02020603050405020304" pitchFamily="18" charset="0"/>
                <a:ea typeface="Times New Roman" panose="02020603050405020304" pitchFamily="18" charset="0"/>
              </a:rPr>
              <a:t>bình</a:t>
            </a:r>
            <a:r>
              <a:rPr lang="en-GB" sz="2400" dirty="0">
                <a:solidFill>
                  <a:srgbClr val="000000"/>
                </a:solidFill>
                <a:effectLst/>
                <a:highlight>
                  <a:srgbClr val="FCFCFC"/>
                </a:highlight>
                <a:latin typeface="Times New Roman" panose="02020603050405020304" pitchFamily="18" charset="0"/>
                <a:ea typeface="Times New Roman" panose="02020603050405020304" pitchFamily="18" charset="0"/>
              </a:rPr>
              <a:t>, </a:t>
            </a:r>
            <a:r>
              <a:rPr lang="en-GB" sz="2400" dirty="0" err="1">
                <a:solidFill>
                  <a:srgbClr val="000000"/>
                </a:solidFill>
                <a:effectLst/>
                <a:highlight>
                  <a:srgbClr val="FCFCFC"/>
                </a:highlight>
                <a:latin typeface="Times New Roman" panose="02020603050405020304" pitchFamily="18" charset="0"/>
                <a:ea typeface="Times New Roman" panose="02020603050405020304" pitchFamily="18" charset="0"/>
              </a:rPr>
              <a:t>trầm</a:t>
            </a:r>
            <a:r>
              <a:rPr lang="en-GB" sz="2400" dirty="0">
                <a:solidFill>
                  <a:srgbClr val="000000"/>
                </a:solidFill>
                <a:effectLst/>
                <a:highlight>
                  <a:srgbClr val="FCFCFC"/>
                </a:highlight>
                <a:latin typeface="Times New Roman" panose="02020603050405020304" pitchFamily="18" charset="0"/>
                <a:ea typeface="Times New Roman" panose="02020603050405020304" pitchFamily="18" charset="0"/>
              </a:rPr>
              <a:t> </a:t>
            </a:r>
            <a:r>
              <a:rPr lang="en-GB" sz="2400" dirty="0" err="1">
                <a:solidFill>
                  <a:srgbClr val="000000"/>
                </a:solidFill>
                <a:effectLst/>
                <a:highlight>
                  <a:srgbClr val="FCFCFC"/>
                </a:highlight>
                <a:latin typeface="Times New Roman" panose="02020603050405020304" pitchFamily="18" charset="0"/>
                <a:ea typeface="Times New Roman" panose="02020603050405020304" pitchFamily="18" charset="0"/>
              </a:rPr>
              <a:t>tư</a:t>
            </a:r>
            <a:r>
              <a:rPr lang="en-GB" sz="2400" dirty="0">
                <a:solidFill>
                  <a:srgbClr val="000000"/>
                </a:solidFill>
                <a:effectLst/>
                <a:highlight>
                  <a:srgbClr val="FCFCFC"/>
                </a:highlight>
                <a:latin typeface="Times New Roman" panose="02020603050405020304" pitchFamily="18" charset="0"/>
                <a:ea typeface="Times New Roman" panose="02020603050405020304" pitchFamily="18" charset="0"/>
              </a:rPr>
              <a:t> </a:t>
            </a:r>
            <a:r>
              <a:rPr lang="en-GB" sz="2400" dirty="0" err="1">
                <a:solidFill>
                  <a:srgbClr val="000000"/>
                </a:solidFill>
                <a:effectLst/>
                <a:highlight>
                  <a:srgbClr val="FCFCFC"/>
                </a:highlight>
                <a:latin typeface="Times New Roman" panose="02020603050405020304" pitchFamily="18" charset="0"/>
                <a:ea typeface="Times New Roman" panose="02020603050405020304" pitchFamily="18" charset="0"/>
              </a:rPr>
              <a:t>sau</a:t>
            </a:r>
            <a:r>
              <a:rPr lang="en-GB" sz="2400" dirty="0">
                <a:solidFill>
                  <a:srgbClr val="000000"/>
                </a:solidFill>
                <a:effectLst/>
                <a:highlight>
                  <a:srgbClr val="FCFCFC"/>
                </a:highlight>
                <a:latin typeface="Times New Roman" panose="02020603050405020304" pitchFamily="18" charset="0"/>
                <a:ea typeface="Times New Roman" panose="02020603050405020304" pitchFamily="18" charset="0"/>
              </a:rPr>
              <a:t> </a:t>
            </a:r>
            <a:r>
              <a:rPr lang="en-GB" sz="2400" dirty="0" err="1">
                <a:solidFill>
                  <a:srgbClr val="000000"/>
                </a:solidFill>
                <a:effectLst/>
                <a:highlight>
                  <a:srgbClr val="FCFCFC"/>
                </a:highlight>
                <a:latin typeface="Times New Roman" panose="02020603050405020304" pitchFamily="18" charset="0"/>
                <a:ea typeface="Times New Roman" panose="02020603050405020304" pitchFamily="18" charset="0"/>
              </a:rPr>
              <a:t>những</a:t>
            </a:r>
            <a:r>
              <a:rPr lang="en-GB" sz="2400" dirty="0">
                <a:solidFill>
                  <a:srgbClr val="000000"/>
                </a:solidFill>
                <a:effectLst/>
                <a:highlight>
                  <a:srgbClr val="FCFCFC"/>
                </a:highlight>
                <a:latin typeface="Times New Roman" panose="02020603050405020304" pitchFamily="18" charset="0"/>
                <a:ea typeface="Times New Roman" panose="02020603050405020304" pitchFamily="18" charset="0"/>
              </a:rPr>
              <a:t> </a:t>
            </a:r>
            <a:r>
              <a:rPr lang="en-GB" sz="2400" dirty="0" err="1">
                <a:solidFill>
                  <a:srgbClr val="000000"/>
                </a:solidFill>
                <a:effectLst/>
                <a:highlight>
                  <a:srgbClr val="FCFCFC"/>
                </a:highlight>
                <a:latin typeface="Times New Roman" panose="02020603050405020304" pitchFamily="18" charset="0"/>
                <a:ea typeface="Times New Roman" panose="02020603050405020304" pitchFamily="18" charset="0"/>
              </a:rPr>
              <a:t>ngày</a:t>
            </a:r>
            <a:r>
              <a:rPr lang="en-GB" sz="2400" dirty="0">
                <a:solidFill>
                  <a:srgbClr val="000000"/>
                </a:solidFill>
                <a:effectLst/>
                <a:highlight>
                  <a:srgbClr val="FCFCFC"/>
                </a:highlight>
                <a:latin typeface="Times New Roman" panose="02020603050405020304" pitchFamily="18" charset="0"/>
                <a:ea typeface="Times New Roman" panose="02020603050405020304" pitchFamily="18" charset="0"/>
              </a:rPr>
              <a:t> </a:t>
            </a:r>
            <a:r>
              <a:rPr lang="en-GB" sz="2400" dirty="0" err="1">
                <a:solidFill>
                  <a:srgbClr val="000000"/>
                </a:solidFill>
                <a:effectLst/>
                <a:highlight>
                  <a:srgbClr val="FCFCFC"/>
                </a:highlight>
                <a:latin typeface="Times New Roman" panose="02020603050405020304" pitchFamily="18" charset="0"/>
                <a:ea typeface="Times New Roman" panose="02020603050405020304" pitchFamily="18" charset="0"/>
              </a:rPr>
              <a:t>sóng</a:t>
            </a:r>
            <a:r>
              <a:rPr lang="en-GB" sz="2400" dirty="0">
                <a:solidFill>
                  <a:srgbClr val="000000"/>
                </a:solidFill>
                <a:effectLst/>
                <a:highlight>
                  <a:srgbClr val="FCFCFC"/>
                </a:highlight>
                <a:latin typeface="Times New Roman" panose="02020603050405020304" pitchFamily="18" charset="0"/>
                <a:ea typeface="Times New Roman" panose="02020603050405020304" pitchFamily="18" charset="0"/>
              </a:rPr>
              <a:t> </a:t>
            </a:r>
            <a:r>
              <a:rPr lang="en-GB" sz="2400" dirty="0" err="1">
                <a:solidFill>
                  <a:srgbClr val="000000"/>
                </a:solidFill>
                <a:effectLst/>
                <a:highlight>
                  <a:srgbClr val="FCFCFC"/>
                </a:highlight>
                <a:latin typeface="Times New Roman" panose="02020603050405020304" pitchFamily="18" charset="0"/>
                <a:ea typeface="Times New Roman" panose="02020603050405020304" pitchFamily="18" charset="0"/>
              </a:rPr>
              <a:t>gió</a:t>
            </a:r>
            <a:r>
              <a:rPr lang="en-GB" sz="2400" dirty="0">
                <a:solidFill>
                  <a:srgbClr val="000000"/>
                </a:solidFill>
                <a:effectLst/>
                <a:highlight>
                  <a:srgbClr val="FCFCFC"/>
                </a:highlight>
                <a:latin typeface="Times New Roman" panose="02020603050405020304" pitchFamily="18" charset="0"/>
                <a:ea typeface="Times New Roman" panose="02020603050405020304" pitchFamily="18" charset="0"/>
              </a:rPr>
              <a:t> </a:t>
            </a:r>
            <a:r>
              <a:rPr lang="en-GB" sz="2400" dirty="0" err="1">
                <a:solidFill>
                  <a:srgbClr val="000000"/>
                </a:solidFill>
                <a:effectLst/>
                <a:highlight>
                  <a:srgbClr val="FCFCFC"/>
                </a:highlight>
                <a:latin typeface="Times New Roman" panose="02020603050405020304" pitchFamily="18" charset="0"/>
                <a:ea typeface="Times New Roman" panose="02020603050405020304" pitchFamily="18" charset="0"/>
              </a:rPr>
              <a:t>trên</a:t>
            </a:r>
            <a:r>
              <a:rPr lang="en-GB" sz="2400" dirty="0">
                <a:solidFill>
                  <a:srgbClr val="000000"/>
                </a:solidFill>
                <a:effectLst/>
                <a:highlight>
                  <a:srgbClr val="FCFCFC"/>
                </a:highlight>
                <a:latin typeface="Times New Roman" panose="02020603050405020304" pitchFamily="18" charset="0"/>
                <a:ea typeface="Times New Roman" panose="02020603050405020304" pitchFamily="18" charset="0"/>
              </a:rPr>
              <a:t> </a:t>
            </a:r>
            <a:r>
              <a:rPr lang="en-GB" sz="2400" dirty="0" err="1">
                <a:solidFill>
                  <a:srgbClr val="000000"/>
                </a:solidFill>
                <a:effectLst/>
                <a:highlight>
                  <a:srgbClr val="FCFCFC"/>
                </a:highlight>
                <a:latin typeface="Times New Roman" panose="02020603050405020304" pitchFamily="18" charset="0"/>
                <a:ea typeface="Times New Roman" panose="02020603050405020304" pitchFamily="18" charset="0"/>
              </a:rPr>
              <a:t>biển</a:t>
            </a:r>
            <a:r>
              <a:rPr lang="en-GB" sz="2400" dirty="0">
                <a:solidFill>
                  <a:srgbClr val="000000"/>
                </a:solidFill>
                <a:effectLst/>
                <a:highlight>
                  <a:srgbClr val="FCFCFC"/>
                </a:highlight>
                <a:latin typeface="Times New Roman" panose="02020603050405020304" pitchFamily="18" charset="0"/>
                <a:ea typeface="Times New Roman" panose="02020603050405020304" pitchFamily="18" charset="0"/>
              </a:rPr>
              <a:t>.</a:t>
            </a:r>
            <a:endParaRPr lang="en-US" dirty="0">
              <a:effectLst/>
              <a:highlight>
                <a:srgbClr val="FCFCFC"/>
              </a:highlight>
              <a:latin typeface="Calibri" panose="020F0502020204030204" pitchFamily="34" charset="0"/>
              <a:ea typeface="Calibri" panose="020F0502020204030204" pitchFamily="34" charset="0"/>
            </a:endParaRPr>
          </a:p>
        </p:txBody>
      </p:sp>
      <p:pic>
        <p:nvPicPr>
          <p:cNvPr id="4" name="图片 40">
            <a:extLst>
              <a:ext uri="{FF2B5EF4-FFF2-40B4-BE49-F238E27FC236}">
                <a16:creationId xmlns:a16="http://schemas.microsoft.com/office/drawing/2014/main" xmlns="" id="{DC6F9798-1594-571E-BE76-AF59D79B539E}"/>
              </a:ext>
            </a:extLst>
          </p:cNvPr>
          <p:cNvPicPr>
            <a:picLocks noChangeAspect="1"/>
          </p:cNvPicPr>
          <p:nvPr/>
        </p:nvPicPr>
        <p:blipFill>
          <a:blip r:embed="rId3" cstate="print">
            <a:extLst>
              <a:ext uri="{28A0092B-C50C-407E-A947-70E740481C1C}">
                <a14:useLocalDpi xmlns:a14="http://schemas.microsoft.com/office/drawing/2010/main" val="0"/>
              </a:ext>
            </a:extLst>
          </a:blip>
          <a:srcRect t="8219" r="79378" b="59187"/>
          <a:stretch>
            <a:fillRect/>
          </a:stretch>
        </p:blipFill>
        <p:spPr>
          <a:xfrm>
            <a:off x="-119940" y="5165733"/>
            <a:ext cx="1981710" cy="1491451"/>
          </a:xfrm>
          <a:custGeom>
            <a:avLst/>
            <a:gdLst>
              <a:gd name="connsiteX0" fmla="*/ 1358623 w 2514323"/>
              <a:gd name="connsiteY0" fmla="*/ 0 h 1892300"/>
              <a:gd name="connsiteX1" fmla="*/ 1803123 w 2514323"/>
              <a:gd name="connsiteY1" fmla="*/ 0 h 1892300"/>
              <a:gd name="connsiteX2" fmla="*/ 2057123 w 2514323"/>
              <a:gd name="connsiteY2" fmla="*/ 177800 h 1892300"/>
              <a:gd name="connsiteX3" fmla="*/ 2209523 w 2514323"/>
              <a:gd name="connsiteY3" fmla="*/ 393700 h 1892300"/>
              <a:gd name="connsiteX4" fmla="*/ 2514323 w 2514323"/>
              <a:gd name="connsiteY4" fmla="*/ 736600 h 1892300"/>
              <a:gd name="connsiteX5" fmla="*/ 2400023 w 2514323"/>
              <a:gd name="connsiteY5" fmla="*/ 1384300 h 1892300"/>
              <a:gd name="connsiteX6" fmla="*/ 1739623 w 2514323"/>
              <a:gd name="connsiteY6" fmla="*/ 1892300 h 1892300"/>
              <a:gd name="connsiteX7" fmla="*/ 1257023 w 2514323"/>
              <a:gd name="connsiteY7" fmla="*/ 1892300 h 1892300"/>
              <a:gd name="connsiteX8" fmla="*/ 1066523 w 2514323"/>
              <a:gd name="connsiteY8" fmla="*/ 1892300 h 1892300"/>
              <a:gd name="connsiteX9" fmla="*/ 0 w 2514323"/>
              <a:gd name="connsiteY9" fmla="*/ 1515880 h 1892300"/>
              <a:gd name="connsiteX10" fmla="*/ 0 w 2514323"/>
              <a:gd name="connsiteY10" fmla="*/ 1130162 h 1892300"/>
              <a:gd name="connsiteX11" fmla="*/ 329923 w 2514323"/>
              <a:gd name="connsiteY11" fmla="*/ 965200 h 1892300"/>
              <a:gd name="connsiteX12" fmla="*/ 939523 w 2514323"/>
              <a:gd name="connsiteY12" fmla="*/ 812800 h 1892300"/>
              <a:gd name="connsiteX13" fmla="*/ 1091923 w 2514323"/>
              <a:gd name="connsiteY13" fmla="*/ 482600 h 1892300"/>
              <a:gd name="connsiteX14" fmla="*/ 1358623 w 2514323"/>
              <a:gd name="connsiteY14" fmla="*/ 0 h 1892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14323" h="1892300">
                <a:moveTo>
                  <a:pt x="1358623" y="0"/>
                </a:moveTo>
                <a:lnTo>
                  <a:pt x="1803123" y="0"/>
                </a:lnTo>
                <a:lnTo>
                  <a:pt x="2057123" y="177800"/>
                </a:lnTo>
                <a:lnTo>
                  <a:pt x="2209523" y="393700"/>
                </a:lnTo>
                <a:lnTo>
                  <a:pt x="2514323" y="736600"/>
                </a:lnTo>
                <a:lnTo>
                  <a:pt x="2400023" y="1384300"/>
                </a:lnTo>
                <a:lnTo>
                  <a:pt x="1739623" y="1892300"/>
                </a:lnTo>
                <a:lnTo>
                  <a:pt x="1257023" y="1892300"/>
                </a:lnTo>
                <a:lnTo>
                  <a:pt x="1066523" y="1892300"/>
                </a:lnTo>
                <a:lnTo>
                  <a:pt x="0" y="1515880"/>
                </a:lnTo>
                <a:lnTo>
                  <a:pt x="0" y="1130162"/>
                </a:lnTo>
                <a:lnTo>
                  <a:pt x="329923" y="965200"/>
                </a:lnTo>
                <a:lnTo>
                  <a:pt x="939523" y="812800"/>
                </a:lnTo>
                <a:lnTo>
                  <a:pt x="1091923" y="482600"/>
                </a:lnTo>
                <a:lnTo>
                  <a:pt x="1358623" y="0"/>
                </a:lnTo>
                <a:close/>
              </a:path>
            </a:pathLst>
          </a:custGeom>
        </p:spPr>
      </p:pic>
      <p:sp>
        <p:nvSpPr>
          <p:cNvPr id="9" name="TextBox 8">
            <a:extLst>
              <a:ext uri="{FF2B5EF4-FFF2-40B4-BE49-F238E27FC236}">
                <a16:creationId xmlns:a16="http://schemas.microsoft.com/office/drawing/2014/main" xmlns="" id="{841B3A13-6AB4-0057-AA44-33C818BA4208}"/>
              </a:ext>
            </a:extLst>
          </p:cNvPr>
          <p:cNvSpPr txBox="1"/>
          <p:nvPr/>
        </p:nvSpPr>
        <p:spPr>
          <a:xfrm>
            <a:off x="1757382" y="5146207"/>
            <a:ext cx="9517624" cy="1653594"/>
          </a:xfrm>
          <a:prstGeom prst="rect">
            <a:avLst/>
          </a:prstGeom>
          <a:ln>
            <a:prstDash val="lgDash"/>
          </a:ln>
        </p:spPr>
        <p:style>
          <a:lnRef idx="2">
            <a:schemeClr val="accent1"/>
          </a:lnRef>
          <a:fillRef idx="1">
            <a:schemeClr val="lt1"/>
          </a:fillRef>
          <a:effectRef idx="0">
            <a:schemeClr val="accent1"/>
          </a:effectRef>
          <a:fontRef idx="minor">
            <a:schemeClr val="dk1"/>
          </a:fontRef>
        </p:style>
        <p:txBody>
          <a:bodyPr wrap="square">
            <a:spAutoFit/>
          </a:bodyPr>
          <a:lstStyle/>
          <a:p>
            <a:pPr algn="just">
              <a:lnSpc>
                <a:spcPct val="107000"/>
              </a:lnSpc>
              <a:spcAft>
                <a:spcPts val="800"/>
              </a:spcAft>
            </a:pPr>
            <a:r>
              <a:rPr lang="en-GB" sz="2400" dirty="0">
                <a:solidFill>
                  <a:srgbClr val="000000"/>
                </a:solidFill>
                <a:effectLst/>
                <a:highlight>
                  <a:srgbClr val="FCFCFC"/>
                </a:highlight>
                <a:latin typeface="Times New Roman" panose="02020603050405020304" pitchFamily="18" charset="0"/>
                <a:ea typeface="Times New Roman" panose="02020603050405020304" pitchFamily="18" charset="0"/>
              </a:rPr>
              <a:t>-</a:t>
            </a:r>
            <a:r>
              <a:rPr lang="en-GB" sz="2400" dirty="0" err="1">
                <a:solidFill>
                  <a:srgbClr val="000000"/>
                </a:solidFill>
                <a:effectLst/>
                <a:highlight>
                  <a:srgbClr val="FCFCFC"/>
                </a:highlight>
                <a:latin typeface="Times New Roman" panose="02020603050405020304" pitchFamily="18" charset="0"/>
                <a:ea typeface="Times New Roman" panose="02020603050405020304" pitchFamily="18" charset="0"/>
              </a:rPr>
              <a:t>Vần</a:t>
            </a:r>
            <a:r>
              <a:rPr lang="en-GB" sz="2400" dirty="0">
                <a:solidFill>
                  <a:srgbClr val="000000"/>
                </a:solidFill>
                <a:effectLst/>
                <a:highlight>
                  <a:srgbClr val="FCFCFC"/>
                </a:highlight>
                <a:latin typeface="Times New Roman" panose="02020603050405020304" pitchFamily="18" charset="0"/>
                <a:ea typeface="Times New Roman" panose="02020603050405020304" pitchFamily="18" charset="0"/>
              </a:rPr>
              <a:t> </a:t>
            </a:r>
            <a:r>
              <a:rPr lang="en-GB" sz="2400" dirty="0" err="1">
                <a:solidFill>
                  <a:srgbClr val="000000"/>
                </a:solidFill>
                <a:effectLst/>
                <a:highlight>
                  <a:srgbClr val="FCFCFC"/>
                </a:highlight>
                <a:latin typeface="Times New Roman" panose="02020603050405020304" pitchFamily="18" charset="0"/>
                <a:ea typeface="Times New Roman" panose="02020603050405020304" pitchFamily="18" charset="0"/>
              </a:rPr>
              <a:t>chân</a:t>
            </a:r>
            <a:r>
              <a:rPr lang="en-GB" sz="2400" dirty="0">
                <a:solidFill>
                  <a:srgbClr val="000000"/>
                </a:solidFill>
                <a:effectLst/>
                <a:highlight>
                  <a:srgbClr val="FCFCFC"/>
                </a:highlight>
                <a:latin typeface="Times New Roman" panose="02020603050405020304" pitchFamily="18" charset="0"/>
                <a:ea typeface="Times New Roman" panose="02020603050405020304" pitchFamily="18" charset="0"/>
              </a:rPr>
              <a:t>, </a:t>
            </a:r>
            <a:r>
              <a:rPr lang="en-GB" sz="2400" dirty="0" err="1">
                <a:solidFill>
                  <a:srgbClr val="000000"/>
                </a:solidFill>
                <a:effectLst/>
                <a:highlight>
                  <a:srgbClr val="FCFCFC"/>
                </a:highlight>
                <a:latin typeface="Times New Roman" panose="02020603050405020304" pitchFamily="18" charset="0"/>
                <a:ea typeface="Times New Roman" panose="02020603050405020304" pitchFamily="18" charset="0"/>
              </a:rPr>
              <a:t>liền</a:t>
            </a:r>
            <a:r>
              <a:rPr lang="en-GB" sz="2400" dirty="0">
                <a:solidFill>
                  <a:srgbClr val="000000"/>
                </a:solidFill>
                <a:effectLst/>
                <a:highlight>
                  <a:srgbClr val="FCFCFC"/>
                </a:highlight>
                <a:latin typeface="Times New Roman" panose="02020603050405020304" pitchFamily="18" charset="0"/>
                <a:ea typeface="Times New Roman" panose="02020603050405020304" pitchFamily="18" charset="0"/>
              </a:rPr>
              <a:t> (</a:t>
            </a:r>
            <a:r>
              <a:rPr lang="en-GB" sz="2400" i="1" dirty="0" err="1">
                <a:solidFill>
                  <a:srgbClr val="000000"/>
                </a:solidFill>
                <a:effectLst/>
                <a:highlight>
                  <a:srgbClr val="FCFCFC"/>
                </a:highlight>
                <a:latin typeface="Times New Roman" panose="02020603050405020304" pitchFamily="18" charset="0"/>
                <a:ea typeface="Times New Roman" panose="02020603050405020304" pitchFamily="18" charset="0"/>
              </a:rPr>
              <a:t>giang</a:t>
            </a:r>
            <a:r>
              <a:rPr lang="en-GB" sz="2400" i="1" dirty="0">
                <a:solidFill>
                  <a:srgbClr val="000000"/>
                </a:solidFill>
                <a:effectLst/>
                <a:highlight>
                  <a:srgbClr val="FCFCFC"/>
                </a:highlight>
                <a:latin typeface="Times New Roman" panose="02020603050405020304" pitchFamily="18" charset="0"/>
                <a:ea typeface="Times New Roman" panose="02020603050405020304" pitchFamily="18" charset="0"/>
              </a:rPr>
              <a:t>/ </a:t>
            </a:r>
            <a:r>
              <a:rPr lang="en-GB" sz="2400" i="1" dirty="0" err="1">
                <a:solidFill>
                  <a:srgbClr val="000000"/>
                </a:solidFill>
                <a:effectLst/>
                <a:highlight>
                  <a:srgbClr val="FCFCFC"/>
                </a:highlight>
                <a:latin typeface="Times New Roman" panose="02020603050405020304" pitchFamily="18" charset="0"/>
                <a:ea typeface="Times New Roman" panose="02020603050405020304" pitchFamily="18" charset="0"/>
              </a:rPr>
              <a:t>làng</a:t>
            </a:r>
            <a:r>
              <a:rPr lang="en-GB" sz="2400" i="1" dirty="0">
                <a:solidFill>
                  <a:srgbClr val="000000"/>
                </a:solidFill>
                <a:effectLst/>
                <a:highlight>
                  <a:srgbClr val="FCFCFC"/>
                </a:highlight>
                <a:latin typeface="Times New Roman" panose="02020603050405020304" pitchFamily="18" charset="0"/>
                <a:ea typeface="Times New Roman" panose="02020603050405020304" pitchFamily="18" charset="0"/>
              </a:rPr>
              <a:t>, </a:t>
            </a:r>
            <a:r>
              <a:rPr lang="en-GB" sz="2400" i="1" dirty="0" err="1">
                <a:solidFill>
                  <a:srgbClr val="000000"/>
                </a:solidFill>
                <a:effectLst/>
                <a:highlight>
                  <a:srgbClr val="FCFCFC"/>
                </a:highlight>
                <a:latin typeface="Times New Roman" panose="02020603050405020304" pitchFamily="18" charset="0"/>
                <a:ea typeface="Times New Roman" panose="02020603050405020304" pitchFamily="18" charset="0"/>
              </a:rPr>
              <a:t>sông</a:t>
            </a:r>
            <a:r>
              <a:rPr lang="en-GB" sz="2400" i="1" dirty="0">
                <a:solidFill>
                  <a:srgbClr val="000000"/>
                </a:solidFill>
                <a:effectLst/>
                <a:highlight>
                  <a:srgbClr val="FCFCFC"/>
                </a:highlight>
                <a:latin typeface="Times New Roman" panose="02020603050405020304" pitchFamily="18" charset="0"/>
                <a:ea typeface="Times New Roman" panose="02020603050405020304" pitchFamily="18" charset="0"/>
              </a:rPr>
              <a:t>/ </a:t>
            </a:r>
            <a:r>
              <a:rPr lang="en-GB" sz="2400" i="1" dirty="0" err="1">
                <a:solidFill>
                  <a:srgbClr val="000000"/>
                </a:solidFill>
                <a:effectLst/>
                <a:highlight>
                  <a:srgbClr val="FCFCFC"/>
                </a:highlight>
                <a:latin typeface="Times New Roman" panose="02020603050405020304" pitchFamily="18" charset="0"/>
                <a:ea typeface="Times New Roman" panose="02020603050405020304" pitchFamily="18" charset="0"/>
              </a:rPr>
              <a:t>hồng</a:t>
            </a:r>
            <a:r>
              <a:rPr lang="en-GB" sz="2400" i="1" dirty="0">
                <a:solidFill>
                  <a:srgbClr val="000000"/>
                </a:solidFill>
                <a:effectLst/>
                <a:highlight>
                  <a:srgbClr val="FCFCFC"/>
                </a:highlight>
                <a:latin typeface="Times New Roman" panose="02020603050405020304" pitchFamily="18" charset="0"/>
                <a:ea typeface="Times New Roman" panose="02020603050405020304" pitchFamily="18" charset="0"/>
              </a:rPr>
              <a:t>, </a:t>
            </a:r>
            <a:r>
              <a:rPr lang="en-GB" sz="2400" i="1" dirty="0" err="1">
                <a:solidFill>
                  <a:srgbClr val="000000"/>
                </a:solidFill>
                <a:effectLst/>
                <a:highlight>
                  <a:srgbClr val="FCFCFC"/>
                </a:highlight>
                <a:latin typeface="Times New Roman" panose="02020603050405020304" pitchFamily="18" charset="0"/>
                <a:ea typeface="Times New Roman" panose="02020603050405020304" pitchFamily="18" charset="0"/>
              </a:rPr>
              <a:t>trắng</a:t>
            </a:r>
            <a:r>
              <a:rPr lang="en-GB" sz="2400" i="1" dirty="0">
                <a:solidFill>
                  <a:srgbClr val="000000"/>
                </a:solidFill>
                <a:effectLst/>
                <a:highlight>
                  <a:srgbClr val="FCFCFC"/>
                </a:highlight>
                <a:latin typeface="Times New Roman" panose="02020603050405020304" pitchFamily="18" charset="0"/>
                <a:ea typeface="Times New Roman" panose="02020603050405020304" pitchFamily="18" charset="0"/>
              </a:rPr>
              <a:t>/ </a:t>
            </a:r>
            <a:r>
              <a:rPr lang="en-GB" sz="2400" i="1" dirty="0" err="1">
                <a:solidFill>
                  <a:srgbClr val="000000"/>
                </a:solidFill>
                <a:effectLst/>
                <a:highlight>
                  <a:srgbClr val="FCFCFC"/>
                </a:highlight>
                <a:latin typeface="Times New Roman" panose="02020603050405020304" pitchFamily="18" charset="0"/>
                <a:ea typeface="Times New Roman" panose="02020603050405020304" pitchFamily="18" charset="0"/>
              </a:rPr>
              <a:t>nắng</a:t>
            </a:r>
            <a:r>
              <a:rPr lang="en-GB" sz="2400" i="1" dirty="0">
                <a:solidFill>
                  <a:srgbClr val="000000"/>
                </a:solidFill>
                <a:effectLst/>
                <a:highlight>
                  <a:srgbClr val="FCFCFC"/>
                </a:highlight>
                <a:latin typeface="Times New Roman" panose="02020603050405020304" pitchFamily="18" charset="0"/>
                <a:ea typeface="Times New Roman" panose="02020603050405020304" pitchFamily="18" charset="0"/>
              </a:rPr>
              <a:t>, </a:t>
            </a:r>
            <a:r>
              <a:rPr lang="en-GB" sz="2400" i="1" dirty="0" err="1">
                <a:solidFill>
                  <a:srgbClr val="000000"/>
                </a:solidFill>
                <a:effectLst/>
                <a:highlight>
                  <a:srgbClr val="FCFCFC"/>
                </a:highlight>
                <a:latin typeface="Times New Roman" panose="02020603050405020304" pitchFamily="18" charset="0"/>
                <a:ea typeface="Times New Roman" panose="02020603050405020304" pitchFamily="18" charset="0"/>
              </a:rPr>
              <a:t>xăm</a:t>
            </a:r>
            <a:r>
              <a:rPr lang="en-GB" sz="2400" i="1" dirty="0">
                <a:solidFill>
                  <a:srgbClr val="000000"/>
                </a:solidFill>
                <a:effectLst/>
                <a:highlight>
                  <a:srgbClr val="FCFCFC"/>
                </a:highlight>
                <a:latin typeface="Times New Roman" panose="02020603050405020304" pitchFamily="18" charset="0"/>
                <a:ea typeface="Times New Roman" panose="02020603050405020304" pitchFamily="18" charset="0"/>
              </a:rPr>
              <a:t>/ </a:t>
            </a:r>
            <a:r>
              <a:rPr lang="en-GB" sz="2400" i="1" dirty="0" err="1">
                <a:solidFill>
                  <a:srgbClr val="000000"/>
                </a:solidFill>
                <a:effectLst/>
                <a:highlight>
                  <a:srgbClr val="FCFCFC"/>
                </a:highlight>
                <a:latin typeface="Times New Roman" panose="02020603050405020304" pitchFamily="18" charset="0"/>
                <a:ea typeface="Times New Roman" panose="02020603050405020304" pitchFamily="18" charset="0"/>
              </a:rPr>
              <a:t>nằm</a:t>
            </a:r>
            <a:r>
              <a:rPr lang="en-GB" sz="2400" dirty="0">
                <a:solidFill>
                  <a:srgbClr val="000000"/>
                </a:solidFill>
                <a:effectLst/>
                <a:highlight>
                  <a:srgbClr val="FCFCFC"/>
                </a:highlight>
                <a:latin typeface="Times New Roman" panose="02020603050405020304" pitchFamily="18" charset="0"/>
                <a:ea typeface="Times New Roman" panose="02020603050405020304" pitchFamily="18" charset="0"/>
              </a:rPr>
              <a:t>), </a:t>
            </a:r>
            <a:r>
              <a:rPr lang="en-GB" sz="2400" dirty="0" err="1">
                <a:solidFill>
                  <a:srgbClr val="000000"/>
                </a:solidFill>
                <a:effectLst/>
                <a:highlight>
                  <a:srgbClr val="FCFCFC"/>
                </a:highlight>
                <a:latin typeface="Times New Roman" panose="02020603050405020304" pitchFamily="18" charset="0"/>
                <a:ea typeface="Times New Roman" panose="02020603050405020304" pitchFamily="18" charset="0"/>
              </a:rPr>
              <a:t>vần</a:t>
            </a:r>
            <a:r>
              <a:rPr lang="en-GB" sz="2400" dirty="0">
                <a:solidFill>
                  <a:srgbClr val="000000"/>
                </a:solidFill>
                <a:effectLst/>
                <a:highlight>
                  <a:srgbClr val="FCFCFC"/>
                </a:highlight>
                <a:latin typeface="Times New Roman" panose="02020603050405020304" pitchFamily="18" charset="0"/>
                <a:ea typeface="Times New Roman" panose="02020603050405020304" pitchFamily="18" charset="0"/>
              </a:rPr>
              <a:t> </a:t>
            </a:r>
            <a:r>
              <a:rPr lang="en-GB" sz="2400" dirty="0" err="1">
                <a:solidFill>
                  <a:srgbClr val="000000"/>
                </a:solidFill>
                <a:effectLst/>
                <a:highlight>
                  <a:srgbClr val="FCFCFC"/>
                </a:highlight>
                <a:latin typeface="Times New Roman" panose="02020603050405020304" pitchFamily="18" charset="0"/>
                <a:ea typeface="Times New Roman" panose="02020603050405020304" pitchFamily="18" charset="0"/>
              </a:rPr>
              <a:t>cách</a:t>
            </a:r>
            <a:r>
              <a:rPr lang="en-GB" sz="2400" dirty="0">
                <a:solidFill>
                  <a:srgbClr val="000000"/>
                </a:solidFill>
                <a:effectLst/>
                <a:highlight>
                  <a:srgbClr val="FCFCFC"/>
                </a:highlight>
                <a:latin typeface="Times New Roman" panose="02020603050405020304" pitchFamily="18" charset="0"/>
                <a:ea typeface="Times New Roman" panose="02020603050405020304" pitchFamily="18" charset="0"/>
              </a:rPr>
              <a:t> </a:t>
            </a:r>
            <a:r>
              <a:rPr lang="en-GB" sz="2400" dirty="0" err="1">
                <a:solidFill>
                  <a:srgbClr val="000000"/>
                </a:solidFill>
                <a:effectLst/>
                <a:highlight>
                  <a:srgbClr val="FCFCFC"/>
                </a:highlight>
                <a:latin typeface="Times New Roman" panose="02020603050405020304" pitchFamily="18" charset="0"/>
                <a:ea typeface="Times New Roman" panose="02020603050405020304" pitchFamily="18" charset="0"/>
              </a:rPr>
              <a:t>đồng</a:t>
            </a:r>
            <a:r>
              <a:rPr lang="en-GB" sz="2400" dirty="0">
                <a:solidFill>
                  <a:srgbClr val="000000"/>
                </a:solidFill>
                <a:effectLst/>
                <a:highlight>
                  <a:srgbClr val="FCFCFC"/>
                </a:highlight>
                <a:latin typeface="Times New Roman" panose="02020603050405020304" pitchFamily="18" charset="0"/>
                <a:ea typeface="Times New Roman" panose="02020603050405020304" pitchFamily="18" charset="0"/>
              </a:rPr>
              <a:t> </a:t>
            </a:r>
            <a:r>
              <a:rPr lang="en-GB" sz="2400" dirty="0" err="1">
                <a:solidFill>
                  <a:srgbClr val="000000"/>
                </a:solidFill>
                <a:effectLst/>
                <a:highlight>
                  <a:srgbClr val="FCFCFC"/>
                </a:highlight>
                <a:latin typeface="Times New Roman" panose="02020603050405020304" pitchFamily="18" charset="0"/>
                <a:ea typeface="Times New Roman" panose="02020603050405020304" pitchFamily="18" charset="0"/>
              </a:rPr>
              <a:t>thời</a:t>
            </a:r>
            <a:r>
              <a:rPr lang="en-GB" sz="2400" dirty="0">
                <a:solidFill>
                  <a:srgbClr val="000000"/>
                </a:solidFill>
                <a:effectLst/>
                <a:highlight>
                  <a:srgbClr val="FCFCFC"/>
                </a:highlight>
                <a:latin typeface="Times New Roman" panose="02020603050405020304" pitchFamily="18" charset="0"/>
                <a:ea typeface="Times New Roman" panose="02020603050405020304" pitchFamily="18" charset="0"/>
              </a:rPr>
              <a:t> </a:t>
            </a:r>
            <a:r>
              <a:rPr lang="en-GB" sz="2400" dirty="0" err="1">
                <a:solidFill>
                  <a:srgbClr val="000000"/>
                </a:solidFill>
                <a:effectLst/>
                <a:highlight>
                  <a:srgbClr val="FCFCFC"/>
                </a:highlight>
                <a:latin typeface="Times New Roman" panose="02020603050405020304" pitchFamily="18" charset="0"/>
                <a:ea typeface="Times New Roman" panose="02020603050405020304" pitchFamily="18" charset="0"/>
              </a:rPr>
              <a:t>là</a:t>
            </a:r>
            <a:r>
              <a:rPr lang="en-GB" sz="2400" dirty="0">
                <a:solidFill>
                  <a:srgbClr val="000000"/>
                </a:solidFill>
                <a:effectLst/>
                <a:highlight>
                  <a:srgbClr val="FCFCFC"/>
                </a:highlight>
                <a:latin typeface="Times New Roman" panose="02020603050405020304" pitchFamily="18" charset="0"/>
                <a:ea typeface="Times New Roman" panose="02020603050405020304" pitchFamily="18" charset="0"/>
              </a:rPr>
              <a:t> </a:t>
            </a:r>
            <a:r>
              <a:rPr lang="en-GB" sz="2400" dirty="0" err="1">
                <a:solidFill>
                  <a:srgbClr val="000000"/>
                </a:solidFill>
                <a:effectLst/>
                <a:highlight>
                  <a:srgbClr val="FCFCFC"/>
                </a:highlight>
                <a:latin typeface="Times New Roman" panose="02020603050405020304" pitchFamily="18" charset="0"/>
                <a:ea typeface="Times New Roman" panose="02020603050405020304" pitchFamily="18" charset="0"/>
              </a:rPr>
              <a:t>vần</a:t>
            </a:r>
            <a:r>
              <a:rPr lang="en-GB" sz="2400" dirty="0">
                <a:solidFill>
                  <a:srgbClr val="000000"/>
                </a:solidFill>
                <a:effectLst/>
                <a:highlight>
                  <a:srgbClr val="FCFCFC"/>
                </a:highlight>
                <a:latin typeface="Times New Roman" panose="02020603050405020304" pitchFamily="18" charset="0"/>
                <a:ea typeface="Times New Roman" panose="02020603050405020304" pitchFamily="18" charset="0"/>
              </a:rPr>
              <a:t> </a:t>
            </a:r>
            <a:r>
              <a:rPr lang="en-GB" sz="2400" dirty="0" err="1">
                <a:solidFill>
                  <a:srgbClr val="000000"/>
                </a:solidFill>
                <a:effectLst/>
                <a:highlight>
                  <a:srgbClr val="FCFCFC"/>
                </a:highlight>
                <a:latin typeface="Times New Roman" panose="02020603050405020304" pitchFamily="18" charset="0"/>
                <a:ea typeface="Times New Roman" panose="02020603050405020304" pitchFamily="18" charset="0"/>
              </a:rPr>
              <a:t>thông</a:t>
            </a:r>
            <a:r>
              <a:rPr lang="en-GB" sz="2400" dirty="0">
                <a:solidFill>
                  <a:srgbClr val="000000"/>
                </a:solidFill>
                <a:effectLst/>
                <a:highlight>
                  <a:srgbClr val="FCFCFC"/>
                </a:highlight>
                <a:latin typeface="Times New Roman" panose="02020603050405020304" pitchFamily="18" charset="0"/>
                <a:ea typeface="Times New Roman" panose="02020603050405020304" pitchFamily="18" charset="0"/>
              </a:rPr>
              <a:t> (</a:t>
            </a:r>
            <a:r>
              <a:rPr lang="en-GB" sz="2400" i="1" dirty="0" err="1">
                <a:solidFill>
                  <a:srgbClr val="000000"/>
                </a:solidFill>
                <a:effectLst/>
                <a:highlight>
                  <a:srgbClr val="FCFCFC"/>
                </a:highlight>
                <a:latin typeface="Times New Roman" panose="02020603050405020304" pitchFamily="18" charset="0"/>
                <a:ea typeface="Times New Roman" panose="02020603050405020304" pitchFamily="18" charset="0"/>
              </a:rPr>
              <a:t>vôi</a:t>
            </a:r>
            <a:r>
              <a:rPr lang="en-GB" sz="2400" i="1" dirty="0">
                <a:solidFill>
                  <a:srgbClr val="000000"/>
                </a:solidFill>
                <a:effectLst/>
                <a:highlight>
                  <a:srgbClr val="FCFCFC"/>
                </a:highlight>
                <a:latin typeface="Times New Roman" panose="02020603050405020304" pitchFamily="18" charset="0"/>
                <a:ea typeface="Times New Roman" panose="02020603050405020304" pitchFamily="18" charset="0"/>
              </a:rPr>
              <a:t>/ </a:t>
            </a:r>
            <a:r>
              <a:rPr lang="en-GB" sz="2400" i="1" dirty="0" err="1">
                <a:solidFill>
                  <a:srgbClr val="000000"/>
                </a:solidFill>
                <a:effectLst/>
                <a:highlight>
                  <a:srgbClr val="FCFCFC"/>
                </a:highlight>
                <a:latin typeface="Times New Roman" panose="02020603050405020304" pitchFamily="18" charset="0"/>
                <a:ea typeface="Times New Roman" panose="02020603050405020304" pitchFamily="18" charset="0"/>
              </a:rPr>
              <a:t>khơi</a:t>
            </a:r>
            <a:r>
              <a:rPr lang="en-GB" sz="2400" dirty="0">
                <a:solidFill>
                  <a:srgbClr val="000000"/>
                </a:solidFill>
                <a:effectLst/>
                <a:highlight>
                  <a:srgbClr val="FCFCFC"/>
                </a:highlight>
                <a:latin typeface="Times New Roman" panose="02020603050405020304" pitchFamily="18" charset="0"/>
                <a:ea typeface="Times New Roman" panose="02020603050405020304" pitchFamily="18" charset="0"/>
              </a:rPr>
              <a:t>), </a:t>
            </a:r>
            <a:r>
              <a:rPr lang="en-GB" sz="2400" dirty="0" err="1">
                <a:solidFill>
                  <a:srgbClr val="000000"/>
                </a:solidFill>
                <a:effectLst/>
                <a:highlight>
                  <a:srgbClr val="FCFCFC"/>
                </a:highlight>
                <a:latin typeface="Times New Roman" panose="02020603050405020304" pitchFamily="18" charset="0"/>
                <a:ea typeface="Times New Roman" panose="02020603050405020304" pitchFamily="18" charset="0"/>
              </a:rPr>
              <a:t>cách</a:t>
            </a:r>
            <a:r>
              <a:rPr lang="en-GB" sz="2400" dirty="0">
                <a:solidFill>
                  <a:srgbClr val="000000"/>
                </a:solidFill>
                <a:effectLst/>
                <a:highlight>
                  <a:srgbClr val="FCFCFC"/>
                </a:highlight>
                <a:latin typeface="Times New Roman" panose="02020603050405020304" pitchFamily="18" charset="0"/>
                <a:ea typeface="Times New Roman" panose="02020603050405020304" pitchFamily="18" charset="0"/>
              </a:rPr>
              <a:t> </a:t>
            </a:r>
            <a:r>
              <a:rPr lang="en-GB" sz="2400" dirty="0" err="1">
                <a:solidFill>
                  <a:srgbClr val="000000"/>
                </a:solidFill>
                <a:effectLst/>
                <a:highlight>
                  <a:srgbClr val="FCFCFC"/>
                </a:highlight>
                <a:latin typeface="Times New Roman" panose="02020603050405020304" pitchFamily="18" charset="0"/>
                <a:ea typeface="Times New Roman" panose="02020603050405020304" pitchFamily="18" charset="0"/>
              </a:rPr>
              <a:t>ngắt</a:t>
            </a:r>
            <a:r>
              <a:rPr lang="en-GB" sz="2400" dirty="0">
                <a:solidFill>
                  <a:srgbClr val="000000"/>
                </a:solidFill>
                <a:effectLst/>
                <a:highlight>
                  <a:srgbClr val="FCFCFC"/>
                </a:highlight>
                <a:latin typeface="Times New Roman" panose="02020603050405020304" pitchFamily="18" charset="0"/>
                <a:ea typeface="Times New Roman" panose="02020603050405020304" pitchFamily="18" charset="0"/>
              </a:rPr>
              <a:t> </a:t>
            </a:r>
            <a:r>
              <a:rPr lang="en-GB" sz="2400" dirty="0" err="1">
                <a:solidFill>
                  <a:srgbClr val="000000"/>
                </a:solidFill>
                <a:effectLst/>
                <a:highlight>
                  <a:srgbClr val="FCFCFC"/>
                </a:highlight>
                <a:latin typeface="Times New Roman" panose="02020603050405020304" pitchFamily="18" charset="0"/>
                <a:ea typeface="Times New Roman" panose="02020603050405020304" pitchFamily="18" charset="0"/>
              </a:rPr>
              <a:t>nhịp</a:t>
            </a:r>
            <a:r>
              <a:rPr lang="en-GB" sz="2400" dirty="0">
                <a:solidFill>
                  <a:srgbClr val="000000"/>
                </a:solidFill>
                <a:effectLst/>
                <a:highlight>
                  <a:srgbClr val="FCFCFC"/>
                </a:highlight>
                <a:latin typeface="Times New Roman" panose="02020603050405020304" pitchFamily="18" charset="0"/>
                <a:ea typeface="Times New Roman" panose="02020603050405020304" pitchFamily="18" charset="0"/>
              </a:rPr>
              <a:t> 3/5 </a:t>
            </a:r>
            <a:r>
              <a:rPr lang="en-GB" sz="2400" dirty="0" err="1">
                <a:solidFill>
                  <a:srgbClr val="000000"/>
                </a:solidFill>
                <a:effectLst/>
                <a:highlight>
                  <a:srgbClr val="FCFCFC"/>
                </a:highlight>
                <a:latin typeface="Times New Roman" panose="02020603050405020304" pitchFamily="18" charset="0"/>
                <a:ea typeface="Times New Roman" panose="02020603050405020304" pitchFamily="18" charset="0"/>
              </a:rPr>
              <a:t>kết</a:t>
            </a:r>
            <a:r>
              <a:rPr lang="en-GB" sz="2400" dirty="0">
                <a:solidFill>
                  <a:srgbClr val="000000"/>
                </a:solidFill>
                <a:effectLst/>
                <a:highlight>
                  <a:srgbClr val="FCFCFC"/>
                </a:highlight>
                <a:latin typeface="Times New Roman" panose="02020603050405020304" pitchFamily="18" charset="0"/>
                <a:ea typeface="Times New Roman" panose="02020603050405020304" pitchFamily="18" charset="0"/>
              </a:rPr>
              <a:t> </a:t>
            </a:r>
            <a:r>
              <a:rPr lang="en-GB" sz="2400" dirty="0" err="1">
                <a:solidFill>
                  <a:srgbClr val="000000"/>
                </a:solidFill>
                <a:effectLst/>
                <a:highlight>
                  <a:srgbClr val="FCFCFC"/>
                </a:highlight>
                <a:latin typeface="Times New Roman" panose="02020603050405020304" pitchFamily="18" charset="0"/>
                <a:ea typeface="Times New Roman" panose="02020603050405020304" pitchFamily="18" charset="0"/>
              </a:rPr>
              <a:t>hợp</a:t>
            </a:r>
            <a:r>
              <a:rPr lang="en-GB" sz="2400" dirty="0">
                <a:solidFill>
                  <a:srgbClr val="000000"/>
                </a:solidFill>
                <a:effectLst/>
                <a:highlight>
                  <a:srgbClr val="FCFCFC"/>
                </a:highlight>
                <a:latin typeface="Times New Roman" panose="02020603050405020304" pitchFamily="18" charset="0"/>
                <a:ea typeface="Times New Roman" panose="02020603050405020304" pitchFamily="18" charset="0"/>
              </a:rPr>
              <a:t> </a:t>
            </a:r>
            <a:r>
              <a:rPr lang="en-GB" sz="2400" dirty="0" err="1">
                <a:solidFill>
                  <a:srgbClr val="000000"/>
                </a:solidFill>
                <a:effectLst/>
                <a:highlight>
                  <a:srgbClr val="FCFCFC"/>
                </a:highlight>
                <a:latin typeface="Times New Roman" panose="02020603050405020304" pitchFamily="18" charset="0"/>
                <a:ea typeface="Times New Roman" panose="02020603050405020304" pitchFamily="18" charset="0"/>
              </a:rPr>
              <a:t>với</a:t>
            </a:r>
            <a:r>
              <a:rPr lang="en-GB" sz="2400" dirty="0">
                <a:solidFill>
                  <a:srgbClr val="000000"/>
                </a:solidFill>
                <a:effectLst/>
                <a:highlight>
                  <a:srgbClr val="FCFCFC"/>
                </a:highlight>
                <a:latin typeface="Times New Roman" panose="02020603050405020304" pitchFamily="18" charset="0"/>
                <a:ea typeface="Times New Roman" panose="02020603050405020304" pitchFamily="18" charset="0"/>
              </a:rPr>
              <a:t> 3/2/3, 4/4 </a:t>
            </a:r>
            <a:r>
              <a:rPr lang="en-GB" sz="2400" dirty="0" err="1">
                <a:solidFill>
                  <a:srgbClr val="000000"/>
                </a:solidFill>
                <a:effectLst/>
                <a:highlight>
                  <a:srgbClr val="FCFCFC"/>
                </a:highlight>
                <a:latin typeface="Times New Roman" panose="02020603050405020304" pitchFamily="18" charset="0"/>
                <a:ea typeface="Times New Roman" panose="02020603050405020304" pitchFamily="18" charset="0"/>
              </a:rPr>
              <a:t>tạo</a:t>
            </a:r>
            <a:r>
              <a:rPr lang="en-GB" sz="2400" dirty="0">
                <a:solidFill>
                  <a:srgbClr val="000000"/>
                </a:solidFill>
                <a:effectLst/>
                <a:highlight>
                  <a:srgbClr val="FCFCFC"/>
                </a:highlight>
                <a:latin typeface="Times New Roman" panose="02020603050405020304" pitchFamily="18" charset="0"/>
                <a:ea typeface="Times New Roman" panose="02020603050405020304" pitchFamily="18" charset="0"/>
              </a:rPr>
              <a:t> </a:t>
            </a:r>
            <a:r>
              <a:rPr lang="en-GB" sz="2400" dirty="0" err="1">
                <a:solidFill>
                  <a:srgbClr val="000000"/>
                </a:solidFill>
                <a:effectLst/>
                <a:highlight>
                  <a:srgbClr val="FCFCFC"/>
                </a:highlight>
                <a:latin typeface="Times New Roman" panose="02020603050405020304" pitchFamily="18" charset="0"/>
                <a:ea typeface="Times New Roman" panose="02020603050405020304" pitchFamily="18" charset="0"/>
              </a:rPr>
              <a:t>nên</a:t>
            </a:r>
            <a:r>
              <a:rPr lang="en-GB" sz="2400" dirty="0">
                <a:solidFill>
                  <a:srgbClr val="000000"/>
                </a:solidFill>
                <a:effectLst/>
                <a:highlight>
                  <a:srgbClr val="FCFCFC"/>
                </a:highlight>
                <a:latin typeface="Times New Roman" panose="02020603050405020304" pitchFamily="18" charset="0"/>
                <a:ea typeface="Times New Roman" panose="02020603050405020304" pitchFamily="18" charset="0"/>
              </a:rPr>
              <a:t> </a:t>
            </a:r>
            <a:r>
              <a:rPr lang="en-GB" sz="2400" dirty="0" err="1">
                <a:solidFill>
                  <a:srgbClr val="000000"/>
                </a:solidFill>
                <a:effectLst/>
                <a:highlight>
                  <a:srgbClr val="FCFCFC"/>
                </a:highlight>
                <a:latin typeface="Times New Roman" panose="02020603050405020304" pitchFamily="18" charset="0"/>
                <a:ea typeface="Times New Roman" panose="02020603050405020304" pitchFamily="18" charset="0"/>
              </a:rPr>
              <a:t>nhịp</a:t>
            </a:r>
            <a:r>
              <a:rPr lang="en-GB" sz="2400" dirty="0">
                <a:solidFill>
                  <a:srgbClr val="000000"/>
                </a:solidFill>
                <a:effectLst/>
                <a:highlight>
                  <a:srgbClr val="FCFCFC"/>
                </a:highlight>
                <a:latin typeface="Times New Roman" panose="02020603050405020304" pitchFamily="18" charset="0"/>
                <a:ea typeface="Times New Roman" panose="02020603050405020304" pitchFamily="18" charset="0"/>
              </a:rPr>
              <a:t> </a:t>
            </a:r>
            <a:r>
              <a:rPr lang="en-GB" sz="2400" dirty="0" err="1">
                <a:solidFill>
                  <a:srgbClr val="000000"/>
                </a:solidFill>
                <a:effectLst/>
                <a:highlight>
                  <a:srgbClr val="FCFCFC"/>
                </a:highlight>
                <a:latin typeface="Times New Roman" panose="02020603050405020304" pitchFamily="18" charset="0"/>
                <a:ea typeface="Times New Roman" panose="02020603050405020304" pitchFamily="18" charset="0"/>
              </a:rPr>
              <a:t>điệu</a:t>
            </a:r>
            <a:r>
              <a:rPr lang="en-GB" sz="2400" dirty="0">
                <a:solidFill>
                  <a:srgbClr val="000000"/>
                </a:solidFill>
                <a:effectLst/>
                <a:highlight>
                  <a:srgbClr val="FCFCFC"/>
                </a:highlight>
                <a:latin typeface="Times New Roman" panose="02020603050405020304" pitchFamily="18" charset="0"/>
                <a:ea typeface="Times New Roman" panose="02020603050405020304" pitchFamily="18" charset="0"/>
              </a:rPr>
              <a:t> </a:t>
            </a:r>
            <a:r>
              <a:rPr lang="en-GB" sz="2400" dirty="0" err="1">
                <a:solidFill>
                  <a:srgbClr val="000000"/>
                </a:solidFill>
                <a:effectLst/>
                <a:highlight>
                  <a:srgbClr val="FCFCFC"/>
                </a:highlight>
                <a:latin typeface="Times New Roman" panose="02020603050405020304" pitchFamily="18" charset="0"/>
                <a:ea typeface="Times New Roman" panose="02020603050405020304" pitchFamily="18" charset="0"/>
              </a:rPr>
              <a:t>uyển</a:t>
            </a:r>
            <a:r>
              <a:rPr lang="en-GB" sz="2400" dirty="0">
                <a:solidFill>
                  <a:srgbClr val="000000"/>
                </a:solidFill>
                <a:effectLst/>
                <a:highlight>
                  <a:srgbClr val="FCFCFC"/>
                </a:highlight>
                <a:latin typeface="Times New Roman" panose="02020603050405020304" pitchFamily="18" charset="0"/>
                <a:ea typeface="Times New Roman" panose="02020603050405020304" pitchFamily="18" charset="0"/>
              </a:rPr>
              <a:t> </a:t>
            </a:r>
            <a:r>
              <a:rPr lang="en-GB" sz="2400" dirty="0" err="1">
                <a:solidFill>
                  <a:srgbClr val="000000"/>
                </a:solidFill>
                <a:effectLst/>
                <a:highlight>
                  <a:srgbClr val="FCFCFC"/>
                </a:highlight>
                <a:latin typeface="Times New Roman" panose="02020603050405020304" pitchFamily="18" charset="0"/>
                <a:ea typeface="Times New Roman" panose="02020603050405020304" pitchFamily="18" charset="0"/>
              </a:rPr>
              <a:t>chuyển</a:t>
            </a:r>
            <a:r>
              <a:rPr lang="en-GB" sz="2400" dirty="0">
                <a:solidFill>
                  <a:srgbClr val="000000"/>
                </a:solidFill>
                <a:effectLst/>
                <a:highlight>
                  <a:srgbClr val="FCFCFC"/>
                </a:highlight>
                <a:latin typeface="Times New Roman" panose="02020603050405020304" pitchFamily="18" charset="0"/>
                <a:ea typeface="Times New Roman" panose="02020603050405020304" pitchFamily="18" charset="0"/>
              </a:rPr>
              <a:t> </a:t>
            </a:r>
            <a:r>
              <a:rPr lang="en-GB" sz="2400" dirty="0" err="1">
                <a:solidFill>
                  <a:srgbClr val="000000"/>
                </a:solidFill>
                <a:effectLst/>
                <a:highlight>
                  <a:srgbClr val="FCFCFC"/>
                </a:highlight>
                <a:latin typeface="Times New Roman" panose="02020603050405020304" pitchFamily="18" charset="0"/>
                <a:ea typeface="Times New Roman" panose="02020603050405020304" pitchFamily="18" charset="0"/>
              </a:rPr>
              <a:t>cho</a:t>
            </a:r>
            <a:r>
              <a:rPr lang="en-GB" sz="2400" dirty="0">
                <a:solidFill>
                  <a:srgbClr val="000000"/>
                </a:solidFill>
                <a:effectLst/>
                <a:highlight>
                  <a:srgbClr val="FCFCFC"/>
                </a:highlight>
                <a:latin typeface="Times New Roman" panose="02020603050405020304" pitchFamily="18" charset="0"/>
                <a:ea typeface="Times New Roman" panose="02020603050405020304" pitchFamily="18" charset="0"/>
              </a:rPr>
              <a:t> </a:t>
            </a:r>
            <a:r>
              <a:rPr lang="en-GB" sz="2400" dirty="0" err="1">
                <a:solidFill>
                  <a:srgbClr val="000000"/>
                </a:solidFill>
                <a:effectLst/>
                <a:highlight>
                  <a:srgbClr val="FCFCFC"/>
                </a:highlight>
                <a:latin typeface="Times New Roman" panose="02020603050405020304" pitchFamily="18" charset="0"/>
                <a:ea typeface="Times New Roman" panose="02020603050405020304" pitchFamily="18" charset="0"/>
              </a:rPr>
              <a:t>bài</a:t>
            </a:r>
            <a:r>
              <a:rPr lang="en-GB" sz="2400" dirty="0">
                <a:solidFill>
                  <a:srgbClr val="000000"/>
                </a:solidFill>
                <a:effectLst/>
                <a:highlight>
                  <a:srgbClr val="FCFCFC"/>
                </a:highlight>
                <a:latin typeface="Times New Roman" panose="02020603050405020304" pitchFamily="18" charset="0"/>
                <a:ea typeface="Times New Roman" panose="02020603050405020304" pitchFamily="18" charset="0"/>
              </a:rPr>
              <a:t> </a:t>
            </a:r>
            <a:r>
              <a:rPr lang="en-GB" sz="2400" dirty="0" err="1">
                <a:solidFill>
                  <a:srgbClr val="000000"/>
                </a:solidFill>
                <a:effectLst/>
                <a:highlight>
                  <a:srgbClr val="FCFCFC"/>
                </a:highlight>
                <a:latin typeface="Times New Roman" panose="02020603050405020304" pitchFamily="18" charset="0"/>
                <a:ea typeface="Times New Roman" panose="02020603050405020304" pitchFamily="18" charset="0"/>
              </a:rPr>
              <a:t>thơ</a:t>
            </a:r>
            <a:r>
              <a:rPr lang="en-GB" sz="2400" dirty="0">
                <a:solidFill>
                  <a:srgbClr val="000000"/>
                </a:solidFill>
                <a:effectLst/>
                <a:highlight>
                  <a:srgbClr val="FCFCFC"/>
                </a:highlight>
                <a:latin typeface="Times New Roman" panose="02020603050405020304" pitchFamily="18" charset="0"/>
                <a:ea typeface="Times New Roman" panose="02020603050405020304" pitchFamily="18" charset="0"/>
              </a:rPr>
              <a:t>, </a:t>
            </a:r>
            <a:r>
              <a:rPr lang="en-GB" sz="2400" dirty="0" err="1">
                <a:solidFill>
                  <a:srgbClr val="000000"/>
                </a:solidFill>
                <a:effectLst/>
                <a:highlight>
                  <a:srgbClr val="FCFCFC"/>
                </a:highlight>
                <a:latin typeface="Times New Roman" panose="02020603050405020304" pitchFamily="18" charset="0"/>
                <a:ea typeface="Times New Roman" panose="02020603050405020304" pitchFamily="18" charset="0"/>
              </a:rPr>
              <a:t>góp</a:t>
            </a:r>
            <a:r>
              <a:rPr lang="en-GB" sz="2400" dirty="0">
                <a:solidFill>
                  <a:srgbClr val="000000"/>
                </a:solidFill>
                <a:effectLst/>
                <a:highlight>
                  <a:srgbClr val="FCFCFC"/>
                </a:highlight>
                <a:latin typeface="Times New Roman" panose="02020603050405020304" pitchFamily="18" charset="0"/>
                <a:ea typeface="Times New Roman" panose="02020603050405020304" pitchFamily="18" charset="0"/>
              </a:rPr>
              <a:t> </a:t>
            </a:r>
            <a:r>
              <a:rPr lang="en-GB" sz="2400" dirty="0" err="1">
                <a:solidFill>
                  <a:srgbClr val="000000"/>
                </a:solidFill>
                <a:effectLst/>
                <a:highlight>
                  <a:srgbClr val="FCFCFC"/>
                </a:highlight>
                <a:latin typeface="Times New Roman" panose="02020603050405020304" pitchFamily="18" charset="0"/>
                <a:ea typeface="Times New Roman" panose="02020603050405020304" pitchFamily="18" charset="0"/>
              </a:rPr>
              <a:t>phần</a:t>
            </a:r>
            <a:r>
              <a:rPr lang="en-GB" sz="2400" dirty="0">
                <a:solidFill>
                  <a:srgbClr val="000000"/>
                </a:solidFill>
                <a:effectLst/>
                <a:highlight>
                  <a:srgbClr val="FCFCFC"/>
                </a:highlight>
                <a:latin typeface="Times New Roman" panose="02020603050405020304" pitchFamily="18" charset="0"/>
                <a:ea typeface="Times New Roman" panose="02020603050405020304" pitchFamily="18" charset="0"/>
              </a:rPr>
              <a:t> </a:t>
            </a:r>
            <a:r>
              <a:rPr lang="en-GB" sz="2400" dirty="0" err="1">
                <a:solidFill>
                  <a:srgbClr val="000000"/>
                </a:solidFill>
                <a:effectLst/>
                <a:highlight>
                  <a:srgbClr val="FCFCFC"/>
                </a:highlight>
                <a:latin typeface="Times New Roman" panose="02020603050405020304" pitchFamily="18" charset="0"/>
                <a:ea typeface="Times New Roman" panose="02020603050405020304" pitchFamily="18" charset="0"/>
              </a:rPr>
              <a:t>thể</a:t>
            </a:r>
            <a:r>
              <a:rPr lang="en-GB" sz="2400" dirty="0">
                <a:solidFill>
                  <a:srgbClr val="000000"/>
                </a:solidFill>
                <a:effectLst/>
                <a:highlight>
                  <a:srgbClr val="FCFCFC"/>
                </a:highlight>
                <a:latin typeface="Times New Roman" panose="02020603050405020304" pitchFamily="18" charset="0"/>
                <a:ea typeface="Times New Roman" panose="02020603050405020304" pitchFamily="18" charset="0"/>
              </a:rPr>
              <a:t> </a:t>
            </a:r>
            <a:r>
              <a:rPr lang="en-GB" sz="2400" dirty="0" err="1">
                <a:solidFill>
                  <a:srgbClr val="000000"/>
                </a:solidFill>
                <a:effectLst/>
                <a:highlight>
                  <a:srgbClr val="FCFCFC"/>
                </a:highlight>
                <a:latin typeface="Times New Roman" panose="02020603050405020304" pitchFamily="18" charset="0"/>
                <a:ea typeface="Times New Roman" panose="02020603050405020304" pitchFamily="18" charset="0"/>
              </a:rPr>
              <a:t>hiện</a:t>
            </a:r>
            <a:r>
              <a:rPr lang="en-GB" sz="2400" dirty="0">
                <a:solidFill>
                  <a:srgbClr val="000000"/>
                </a:solidFill>
                <a:effectLst/>
                <a:highlight>
                  <a:srgbClr val="FCFCFC"/>
                </a:highlight>
                <a:latin typeface="Times New Roman" panose="02020603050405020304" pitchFamily="18" charset="0"/>
                <a:ea typeface="Times New Roman" panose="02020603050405020304" pitchFamily="18" charset="0"/>
              </a:rPr>
              <a:t> </a:t>
            </a:r>
            <a:r>
              <a:rPr lang="en-GB" sz="2400" dirty="0" err="1">
                <a:solidFill>
                  <a:srgbClr val="000000"/>
                </a:solidFill>
                <a:effectLst/>
                <a:highlight>
                  <a:srgbClr val="FCFCFC"/>
                </a:highlight>
                <a:latin typeface="Times New Roman" panose="02020603050405020304" pitchFamily="18" charset="0"/>
                <a:ea typeface="Times New Roman" panose="02020603050405020304" pitchFamily="18" charset="0"/>
              </a:rPr>
              <a:t>tình</a:t>
            </a:r>
            <a:r>
              <a:rPr lang="en-GB" sz="2400" dirty="0">
                <a:solidFill>
                  <a:srgbClr val="000000"/>
                </a:solidFill>
                <a:effectLst/>
                <a:highlight>
                  <a:srgbClr val="FCFCFC"/>
                </a:highlight>
                <a:latin typeface="Times New Roman" panose="02020603050405020304" pitchFamily="18" charset="0"/>
                <a:ea typeface="Times New Roman" panose="02020603050405020304" pitchFamily="18" charset="0"/>
              </a:rPr>
              <a:t> </a:t>
            </a:r>
            <a:r>
              <a:rPr lang="en-GB" sz="2400" dirty="0" err="1">
                <a:solidFill>
                  <a:srgbClr val="000000"/>
                </a:solidFill>
                <a:effectLst/>
                <a:highlight>
                  <a:srgbClr val="FCFCFC"/>
                </a:highlight>
                <a:latin typeface="Times New Roman" panose="02020603050405020304" pitchFamily="18" charset="0"/>
                <a:ea typeface="Times New Roman" panose="02020603050405020304" pitchFamily="18" charset="0"/>
              </a:rPr>
              <a:t>cảm</a:t>
            </a:r>
            <a:r>
              <a:rPr lang="en-GB" sz="2400" dirty="0">
                <a:solidFill>
                  <a:srgbClr val="000000"/>
                </a:solidFill>
                <a:effectLst/>
                <a:highlight>
                  <a:srgbClr val="FCFCFC"/>
                </a:highlight>
                <a:latin typeface="Times New Roman" panose="02020603050405020304" pitchFamily="18" charset="0"/>
                <a:ea typeface="Times New Roman" panose="02020603050405020304" pitchFamily="18" charset="0"/>
              </a:rPr>
              <a:t> </a:t>
            </a:r>
            <a:r>
              <a:rPr lang="en-GB" sz="2400" dirty="0" err="1">
                <a:solidFill>
                  <a:srgbClr val="000000"/>
                </a:solidFill>
                <a:effectLst/>
                <a:highlight>
                  <a:srgbClr val="FCFCFC"/>
                </a:highlight>
                <a:latin typeface="Times New Roman" panose="02020603050405020304" pitchFamily="18" charset="0"/>
                <a:ea typeface="Times New Roman" panose="02020603050405020304" pitchFamily="18" charset="0"/>
              </a:rPr>
              <a:t>quê</a:t>
            </a:r>
            <a:r>
              <a:rPr lang="en-GB" sz="2400" dirty="0">
                <a:solidFill>
                  <a:srgbClr val="000000"/>
                </a:solidFill>
                <a:effectLst/>
                <a:highlight>
                  <a:srgbClr val="FCFCFC"/>
                </a:highlight>
                <a:latin typeface="Times New Roman" panose="02020603050405020304" pitchFamily="18" charset="0"/>
                <a:ea typeface="Times New Roman" panose="02020603050405020304" pitchFamily="18" charset="0"/>
              </a:rPr>
              <a:t> </a:t>
            </a:r>
            <a:r>
              <a:rPr lang="en-GB" sz="2400" dirty="0" err="1">
                <a:solidFill>
                  <a:srgbClr val="000000"/>
                </a:solidFill>
                <a:effectLst/>
                <a:highlight>
                  <a:srgbClr val="FCFCFC"/>
                </a:highlight>
                <a:latin typeface="Times New Roman" panose="02020603050405020304" pitchFamily="18" charset="0"/>
                <a:ea typeface="Times New Roman" panose="02020603050405020304" pitchFamily="18" charset="0"/>
              </a:rPr>
              <a:t>hương</a:t>
            </a:r>
            <a:r>
              <a:rPr lang="en-GB" sz="2400" dirty="0">
                <a:solidFill>
                  <a:srgbClr val="000000"/>
                </a:solidFill>
                <a:effectLst/>
                <a:highlight>
                  <a:srgbClr val="FCFCFC"/>
                </a:highlight>
                <a:latin typeface="Times New Roman" panose="02020603050405020304" pitchFamily="18" charset="0"/>
                <a:ea typeface="Times New Roman" panose="02020603050405020304" pitchFamily="18" charset="0"/>
              </a:rPr>
              <a:t> </a:t>
            </a:r>
            <a:r>
              <a:rPr lang="en-GB" sz="2400" dirty="0" err="1">
                <a:solidFill>
                  <a:srgbClr val="000000"/>
                </a:solidFill>
                <a:effectLst/>
                <a:highlight>
                  <a:srgbClr val="FCFCFC"/>
                </a:highlight>
                <a:latin typeface="Times New Roman" panose="02020603050405020304" pitchFamily="18" charset="0"/>
                <a:ea typeface="Times New Roman" panose="02020603050405020304" pitchFamily="18" charset="0"/>
              </a:rPr>
              <a:t>trong</a:t>
            </a:r>
            <a:r>
              <a:rPr lang="en-GB" sz="2400" dirty="0">
                <a:solidFill>
                  <a:srgbClr val="000000"/>
                </a:solidFill>
                <a:effectLst/>
                <a:highlight>
                  <a:srgbClr val="FCFCFC"/>
                </a:highlight>
                <a:latin typeface="Times New Roman" panose="02020603050405020304" pitchFamily="18" charset="0"/>
                <a:ea typeface="Times New Roman" panose="02020603050405020304" pitchFamily="18" charset="0"/>
              </a:rPr>
              <a:t> </a:t>
            </a:r>
            <a:r>
              <a:rPr lang="en-GB" sz="2400" dirty="0" err="1">
                <a:solidFill>
                  <a:srgbClr val="000000"/>
                </a:solidFill>
                <a:effectLst/>
                <a:highlight>
                  <a:srgbClr val="FCFCFC"/>
                </a:highlight>
                <a:latin typeface="Times New Roman" panose="02020603050405020304" pitchFamily="18" charset="0"/>
                <a:ea typeface="Times New Roman" panose="02020603050405020304" pitchFamily="18" charset="0"/>
              </a:rPr>
              <a:t>sáng</a:t>
            </a:r>
            <a:r>
              <a:rPr lang="en-GB" sz="2400" dirty="0">
                <a:solidFill>
                  <a:srgbClr val="000000"/>
                </a:solidFill>
                <a:effectLst/>
                <a:highlight>
                  <a:srgbClr val="FCFCFC"/>
                </a:highlight>
                <a:latin typeface="Times New Roman" panose="02020603050405020304" pitchFamily="18" charset="0"/>
                <a:ea typeface="Times New Roman" panose="02020603050405020304" pitchFamily="18" charset="0"/>
              </a:rPr>
              <a:t>, </a:t>
            </a:r>
            <a:r>
              <a:rPr lang="en-GB" sz="2400" dirty="0" err="1">
                <a:solidFill>
                  <a:srgbClr val="000000"/>
                </a:solidFill>
                <a:effectLst/>
                <a:highlight>
                  <a:srgbClr val="FCFCFC"/>
                </a:highlight>
                <a:latin typeface="Times New Roman" panose="02020603050405020304" pitchFamily="18" charset="0"/>
                <a:ea typeface="Times New Roman" panose="02020603050405020304" pitchFamily="18" charset="0"/>
              </a:rPr>
              <a:t>tha</a:t>
            </a:r>
            <a:r>
              <a:rPr lang="en-GB" sz="2400" dirty="0">
                <a:solidFill>
                  <a:srgbClr val="000000"/>
                </a:solidFill>
                <a:effectLst/>
                <a:highlight>
                  <a:srgbClr val="FCFCFC"/>
                </a:highlight>
                <a:latin typeface="Times New Roman" panose="02020603050405020304" pitchFamily="18" charset="0"/>
                <a:ea typeface="Times New Roman" panose="02020603050405020304" pitchFamily="18" charset="0"/>
              </a:rPr>
              <a:t> </a:t>
            </a:r>
            <a:r>
              <a:rPr lang="en-GB" sz="2400" dirty="0" err="1">
                <a:solidFill>
                  <a:srgbClr val="000000"/>
                </a:solidFill>
                <a:effectLst/>
                <a:highlight>
                  <a:srgbClr val="FCFCFC"/>
                </a:highlight>
                <a:latin typeface="Times New Roman" panose="02020603050405020304" pitchFamily="18" charset="0"/>
                <a:ea typeface="Times New Roman" panose="02020603050405020304" pitchFamily="18" charset="0"/>
              </a:rPr>
              <a:t>thiết</a:t>
            </a:r>
            <a:r>
              <a:rPr lang="en-GB" sz="2400" dirty="0">
                <a:solidFill>
                  <a:srgbClr val="000000"/>
                </a:solidFill>
                <a:effectLst/>
                <a:highlight>
                  <a:srgbClr val="FCFCFC"/>
                </a:highlight>
                <a:latin typeface="Times New Roman" panose="02020603050405020304" pitchFamily="18" charset="0"/>
                <a:ea typeface="Times New Roman" panose="02020603050405020304" pitchFamily="18" charset="0"/>
              </a:rPr>
              <a:t> </a:t>
            </a:r>
            <a:r>
              <a:rPr lang="en-GB" sz="2400" dirty="0" err="1">
                <a:solidFill>
                  <a:srgbClr val="000000"/>
                </a:solidFill>
                <a:effectLst/>
                <a:highlight>
                  <a:srgbClr val="FCFCFC"/>
                </a:highlight>
                <a:latin typeface="Times New Roman" panose="02020603050405020304" pitchFamily="18" charset="0"/>
                <a:ea typeface="Times New Roman" panose="02020603050405020304" pitchFamily="18" charset="0"/>
              </a:rPr>
              <a:t>của</a:t>
            </a:r>
            <a:r>
              <a:rPr lang="en-GB" sz="2400" dirty="0">
                <a:solidFill>
                  <a:srgbClr val="000000"/>
                </a:solidFill>
                <a:effectLst/>
                <a:highlight>
                  <a:srgbClr val="FCFCFC"/>
                </a:highlight>
                <a:latin typeface="Times New Roman" panose="02020603050405020304" pitchFamily="18" charset="0"/>
                <a:ea typeface="Times New Roman" panose="02020603050405020304" pitchFamily="18" charset="0"/>
              </a:rPr>
              <a:t> </a:t>
            </a:r>
            <a:r>
              <a:rPr lang="en-GB" sz="2400" dirty="0" err="1">
                <a:solidFill>
                  <a:srgbClr val="000000"/>
                </a:solidFill>
                <a:effectLst/>
                <a:highlight>
                  <a:srgbClr val="FCFCFC"/>
                </a:highlight>
                <a:latin typeface="Times New Roman" panose="02020603050405020304" pitchFamily="18" charset="0"/>
                <a:ea typeface="Times New Roman" panose="02020603050405020304" pitchFamily="18" charset="0"/>
              </a:rPr>
              <a:t>nhà</a:t>
            </a:r>
            <a:r>
              <a:rPr lang="en-GB" sz="2400" dirty="0">
                <a:solidFill>
                  <a:srgbClr val="000000"/>
                </a:solidFill>
                <a:effectLst/>
                <a:highlight>
                  <a:srgbClr val="FCFCFC"/>
                </a:highlight>
                <a:latin typeface="Times New Roman" panose="02020603050405020304" pitchFamily="18" charset="0"/>
                <a:ea typeface="Times New Roman" panose="02020603050405020304" pitchFamily="18" charset="0"/>
              </a:rPr>
              <a:t> </a:t>
            </a:r>
            <a:r>
              <a:rPr lang="en-GB" sz="2400" dirty="0" err="1">
                <a:solidFill>
                  <a:srgbClr val="000000"/>
                </a:solidFill>
                <a:effectLst/>
                <a:highlight>
                  <a:srgbClr val="FCFCFC"/>
                </a:highlight>
                <a:latin typeface="Times New Roman" panose="02020603050405020304" pitchFamily="18" charset="0"/>
                <a:ea typeface="Times New Roman" panose="02020603050405020304" pitchFamily="18" charset="0"/>
              </a:rPr>
              <a:t>thơ</a:t>
            </a:r>
            <a:r>
              <a:rPr lang="en-GB" sz="2400" dirty="0">
                <a:solidFill>
                  <a:srgbClr val="000000"/>
                </a:solidFill>
                <a:effectLst/>
                <a:highlight>
                  <a:srgbClr val="FCFCFC"/>
                </a:highlight>
                <a:latin typeface="Times New Roman" panose="02020603050405020304" pitchFamily="18" charset="0"/>
                <a:ea typeface="Times New Roman" panose="02020603050405020304" pitchFamily="18" charset="0"/>
              </a:rPr>
              <a:t>.</a:t>
            </a:r>
            <a:endParaRPr lang="en-US" sz="2400" dirty="0">
              <a:effectLst/>
              <a:highlight>
                <a:srgbClr val="FCFCFC"/>
              </a:highligh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42253513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a:extLst>
              <a:ext uri="{FF2B5EF4-FFF2-40B4-BE49-F238E27FC236}">
                <a16:creationId xmlns:a16="http://schemas.microsoft.com/office/drawing/2014/main" xmlns="" id="{E6825354-07C0-FAA7-C666-B67A0E4441C5}"/>
              </a:ext>
            </a:extLst>
          </p:cNvPr>
          <p:cNvSpPr>
            <a:spLocks noChangeArrowheads="1"/>
          </p:cNvSpPr>
          <p:nvPr/>
        </p:nvSpPr>
        <p:spPr bwMode="auto">
          <a:xfrm>
            <a:off x="437033" y="109007"/>
            <a:ext cx="11394749"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kumimoji="0" lang="en-GB" altLang="en-US" sz="2800" b="1" i="0" u="none" strike="noStrike" cap="none" normalizeH="0" baseline="0" dirty="0" smtClean="0">
                <a:ln>
                  <a:noFill/>
                </a:ln>
                <a:solidFill>
                  <a:srgbClr val="FF0000"/>
                </a:solidFill>
                <a:effectLst/>
                <a:latin typeface="Times New Roman" pitchFamily="18" charset="0"/>
                <a:ea typeface="Calibri" panose="020F0502020204030204" pitchFamily="34" charset="0"/>
                <a:cs typeface="Times New Roman" pitchFamily="18" charset="0"/>
              </a:rPr>
              <a:t> </a:t>
            </a:r>
            <a:r>
              <a:rPr lang="en-US" sz="2800" b="1" dirty="0">
                <a:solidFill>
                  <a:srgbClr val="ED7D31">
                    <a:lumMod val="75000"/>
                  </a:srgbClr>
                </a:solidFill>
                <a:latin typeface="Times New Roman" panose="02020603050405020304" pitchFamily="18" charset="0"/>
                <a:ea typeface="Calibri" panose="020F0502020204030204" pitchFamily="34" charset="0"/>
                <a:cs typeface="Times New Roman" panose="02020603050405020304" pitchFamily="18" charset="0"/>
                <a:sym typeface="Arial"/>
              </a:rPr>
              <a:t>Nhóm </a:t>
            </a:r>
            <a:r>
              <a:rPr lang="en-US" sz="2800" b="1" dirty="0" smtClean="0">
                <a:solidFill>
                  <a:srgbClr val="ED7D31">
                    <a:lumMod val="75000"/>
                  </a:srgbClr>
                </a:solidFill>
                <a:latin typeface="Times New Roman" panose="02020603050405020304" pitchFamily="18" charset="0"/>
                <a:ea typeface="Calibri" panose="020F0502020204030204" pitchFamily="34" charset="0"/>
                <a:cs typeface="Times New Roman" panose="02020603050405020304" pitchFamily="18" charset="0"/>
                <a:sym typeface="Arial"/>
              </a:rPr>
              <a:t>1</a:t>
            </a:r>
            <a:r>
              <a:rPr lang="en-SG" sz="2800" b="1" dirty="0" smtClean="0">
                <a:solidFill>
                  <a:srgbClr val="ED7D31">
                    <a:lumMod val="75000"/>
                  </a:srgbClr>
                </a:solidFill>
                <a:latin typeface="Calibri" panose="020F0502020204030204" pitchFamily="34" charset="0"/>
                <a:ea typeface="Calibri" panose="020F0502020204030204" pitchFamily="34" charset="0"/>
                <a:cs typeface="Times New Roman" panose="02020603050405020304" pitchFamily="18" charset="0"/>
                <a:sym typeface="Arial"/>
              </a:rPr>
              <a:t>: </a:t>
            </a:r>
            <a:r>
              <a:rPr kumimoji="0" lang="en-GB" altLang="en-US" sz="2800" b="1" i="0" u="none" strike="noStrike" cap="none" normalizeH="0" baseline="0" dirty="0" smtClean="0">
                <a:ln>
                  <a:noFill/>
                </a:ln>
                <a:solidFill>
                  <a:srgbClr val="FF0000"/>
                </a:solidFill>
                <a:effectLst/>
                <a:latin typeface="Times New Roman" pitchFamily="18" charset="0"/>
                <a:ea typeface="Calibri" panose="020F0502020204030204" pitchFamily="34" charset="0"/>
                <a:cs typeface="Times New Roman" pitchFamily="18" charset="0"/>
              </a:rPr>
              <a:t>Đọc </a:t>
            </a:r>
            <a:r>
              <a:rPr kumimoji="0" lang="en-GB" altLang="en-US" sz="2800" b="1" i="0" u="none" strike="noStrike" cap="none" normalizeH="0" baseline="0" dirty="0">
                <a:ln>
                  <a:noFill/>
                </a:ln>
                <a:solidFill>
                  <a:srgbClr val="FF0000"/>
                </a:solidFill>
                <a:effectLst/>
                <a:latin typeface="Times New Roman" pitchFamily="18" charset="0"/>
                <a:ea typeface="Calibri" panose="020F0502020204030204" pitchFamily="34" charset="0"/>
                <a:cs typeface="Times New Roman" pitchFamily="18" charset="0"/>
              </a:rPr>
              <a:t>lại toàn bộ bài thơ, xác định cách gieo vần, ngắt nhịp và phân tích tác dụng của </a:t>
            </a:r>
            <a:r>
              <a:rPr kumimoji="0" lang="en-GB" altLang="en-US" sz="2800" b="1" i="0" u="none" strike="noStrike" cap="none" normalizeH="0" baseline="0" dirty="0" smtClean="0">
                <a:ln>
                  <a:noFill/>
                </a:ln>
                <a:solidFill>
                  <a:srgbClr val="FF0000"/>
                </a:solidFill>
                <a:effectLst/>
                <a:latin typeface="Times New Roman" pitchFamily="18" charset="0"/>
                <a:ea typeface="Calibri" panose="020F0502020204030204" pitchFamily="34" charset="0"/>
                <a:cs typeface="Times New Roman" pitchFamily="18" charset="0"/>
              </a:rPr>
              <a:t>chúng</a:t>
            </a:r>
            <a:endParaRPr kumimoji="0" lang="en-GB" altLang="en-US" sz="2800" b="1" i="0" u="none" strike="noStrike" cap="none" normalizeH="0" baseline="0" dirty="0">
              <a:ln>
                <a:noFill/>
              </a:ln>
              <a:solidFill>
                <a:srgbClr val="FF0000"/>
              </a:solidFill>
              <a:effectLst/>
              <a:latin typeface="Times New Roman" pitchFamily="18" charset="0"/>
              <a:cs typeface="Times New Roman" pitchFamily="18" charset="0"/>
            </a:endParaRPr>
          </a:p>
        </p:txBody>
      </p:sp>
      <p:sp>
        <p:nvSpPr>
          <p:cNvPr id="8" name="Rectangle 7"/>
          <p:cNvSpPr/>
          <p:nvPr/>
        </p:nvSpPr>
        <p:spPr>
          <a:xfrm>
            <a:off x="332509" y="5793750"/>
            <a:ext cx="11416146" cy="954107"/>
          </a:xfrm>
          <a:prstGeom prst="rect">
            <a:avLst/>
          </a:prstGeom>
        </p:spPr>
        <p:txBody>
          <a:bodyPr wrap="square">
            <a:spAutoFit/>
          </a:bodyPr>
          <a:lstStyle/>
          <a:p>
            <a:pPr lvl="0"/>
            <a:r>
              <a:rPr lang="en-US" sz="28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sym typeface="Arial"/>
              </a:rPr>
              <a:t>Nhóm </a:t>
            </a:r>
            <a:r>
              <a:rPr lang="en-US" sz="2800" b="1" dirty="0" smtClean="0">
                <a:solidFill>
                  <a:srgbClr val="C00000"/>
                </a:solidFill>
                <a:latin typeface="Times New Roman" panose="02020603050405020304" pitchFamily="18" charset="0"/>
                <a:ea typeface="Calibri" panose="020F0502020204030204" pitchFamily="34" charset="0"/>
                <a:cs typeface="Times New Roman" panose="02020603050405020304" pitchFamily="18" charset="0"/>
                <a:sym typeface="Arial"/>
              </a:rPr>
              <a:t>4:</a:t>
            </a:r>
            <a:r>
              <a:rPr lang="vi-VN" sz="2800" b="1" dirty="0" smtClean="0">
                <a:solidFill>
                  <a:srgbClr val="FF0000"/>
                </a:solidFill>
                <a:latin typeface="+mj-lt"/>
              </a:rPr>
              <a:t>Xác </a:t>
            </a:r>
            <a:r>
              <a:rPr lang="vi-VN" sz="2800" b="1" dirty="0">
                <a:solidFill>
                  <a:srgbClr val="FF0000"/>
                </a:solidFill>
                <a:latin typeface="+mj-lt"/>
              </a:rPr>
              <a:t>định mạch cảm xúc của người viết thể hiện qua các khổ thơ và cảm hứng chủ đạo của bài thơ.</a:t>
            </a:r>
            <a:endParaRPr lang="en-US" sz="2800" b="1" dirty="0">
              <a:solidFill>
                <a:srgbClr val="FF0000"/>
              </a:solidFill>
              <a:latin typeface="+mj-lt"/>
            </a:endParaRPr>
          </a:p>
        </p:txBody>
      </p:sp>
      <p:sp>
        <p:nvSpPr>
          <p:cNvPr id="9" name="Rectangle 1">
            <a:extLst>
              <a:ext uri="{FF2B5EF4-FFF2-40B4-BE49-F238E27FC236}">
                <a16:creationId xmlns:a16="http://schemas.microsoft.com/office/drawing/2014/main" xmlns="" id="{9D739CC9-023E-01E6-D881-26C3812C68E8}"/>
              </a:ext>
            </a:extLst>
          </p:cNvPr>
          <p:cNvSpPr>
            <a:spLocks noChangeArrowheads="1"/>
          </p:cNvSpPr>
          <p:nvPr/>
        </p:nvSpPr>
        <p:spPr bwMode="auto">
          <a:xfrm>
            <a:off x="232316" y="1183635"/>
            <a:ext cx="11554124" cy="954107"/>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lvl="0" algn="ctr" eaLnBrk="0" fontAlgn="base" hangingPunct="0">
              <a:spcBef>
                <a:spcPct val="0"/>
              </a:spcBef>
              <a:spcAft>
                <a:spcPct val="0"/>
              </a:spcAft>
            </a:pPr>
            <a:r>
              <a:rPr lang="en-US" sz="2800" b="1" dirty="0" smtClean="0">
                <a:solidFill>
                  <a:srgbClr val="C00000"/>
                </a:solidFill>
                <a:latin typeface="Times New Roman" pitchFamily="18" charset="0"/>
                <a:cs typeface="Times New Roman" pitchFamily="18" charset="0"/>
              </a:rPr>
              <a:t>Nhóm 2,3</a:t>
            </a:r>
            <a:r>
              <a:rPr lang="en-US" sz="2800" b="1" dirty="0" smtClean="0">
                <a:solidFill>
                  <a:srgbClr val="FF0000"/>
                </a:solidFill>
                <a:latin typeface="+mj-lt"/>
              </a:rPr>
              <a:t>: </a:t>
            </a:r>
            <a:r>
              <a:rPr lang="vi-VN" sz="2800" b="1" dirty="0" smtClean="0">
                <a:solidFill>
                  <a:srgbClr val="FF0000"/>
                </a:solidFill>
                <a:latin typeface="+mj-lt"/>
              </a:rPr>
              <a:t>Tìm </a:t>
            </a:r>
            <a:r>
              <a:rPr lang="vi-VN" sz="2800" b="1" dirty="0">
                <a:solidFill>
                  <a:srgbClr val="FF0000"/>
                </a:solidFill>
                <a:latin typeface="+mj-lt"/>
              </a:rPr>
              <a:t>yếu tố miêu tả và biểu cảm trong bài thơ. Việc kết hợp hai </a:t>
            </a:r>
            <a:endParaRPr lang="en-US" sz="2800" b="1" dirty="0" smtClean="0">
              <a:solidFill>
                <a:srgbClr val="FF0000"/>
              </a:solidFill>
              <a:latin typeface="+mj-lt"/>
            </a:endParaRPr>
          </a:p>
          <a:p>
            <a:pPr lvl="0" algn="ctr" eaLnBrk="0" fontAlgn="base" hangingPunct="0">
              <a:spcBef>
                <a:spcPct val="0"/>
              </a:spcBef>
              <a:spcAft>
                <a:spcPct val="0"/>
              </a:spcAft>
            </a:pPr>
            <a:r>
              <a:rPr lang="vi-VN" sz="2800" b="1" dirty="0" smtClean="0">
                <a:solidFill>
                  <a:srgbClr val="FF0000"/>
                </a:solidFill>
                <a:latin typeface="+mj-lt"/>
              </a:rPr>
              <a:t>yếu </a:t>
            </a:r>
            <a:r>
              <a:rPr lang="vi-VN" sz="2800" b="1" dirty="0" smtClean="0">
                <a:solidFill>
                  <a:srgbClr val="FF0000"/>
                </a:solidFill>
                <a:latin typeface="Times New Roman" pitchFamily="18" charset="0"/>
                <a:cs typeface="Times New Roman" pitchFamily="18" charset="0"/>
              </a:rPr>
              <a:t>t</a:t>
            </a:r>
            <a:r>
              <a:rPr lang="en-US" sz="2800" b="1" dirty="0" smtClean="0">
                <a:solidFill>
                  <a:srgbClr val="FF0000"/>
                </a:solidFill>
                <a:latin typeface="Times New Roman" pitchFamily="18" charset="0"/>
                <a:cs typeface="Times New Roman" pitchFamily="18" charset="0"/>
              </a:rPr>
              <a:t>ố </a:t>
            </a:r>
            <a:r>
              <a:rPr lang="vi-VN" sz="2800" b="1" dirty="0" smtClean="0">
                <a:solidFill>
                  <a:srgbClr val="FF0000"/>
                </a:solidFill>
                <a:latin typeface="Times New Roman" pitchFamily="18" charset="0"/>
                <a:cs typeface="Times New Roman" pitchFamily="18" charset="0"/>
              </a:rPr>
              <a:t>có</a:t>
            </a:r>
            <a:r>
              <a:rPr lang="vi-VN" sz="2800" b="1" dirty="0" smtClean="0">
                <a:solidFill>
                  <a:srgbClr val="FF0000"/>
                </a:solidFill>
                <a:latin typeface="+mj-lt"/>
              </a:rPr>
              <a:t> </a:t>
            </a:r>
            <a:r>
              <a:rPr lang="vi-VN" sz="2800" b="1" dirty="0">
                <a:solidFill>
                  <a:srgbClr val="FF0000"/>
                </a:solidFill>
                <a:latin typeface="+mj-lt"/>
              </a:rPr>
              <a:t>tác dụng gì?</a:t>
            </a:r>
            <a:endParaRPr kumimoji="0" lang="en-US" altLang="en-US" sz="2800" b="1" i="0" u="none" strike="noStrike" cap="none" normalizeH="0" baseline="0" dirty="0">
              <a:ln>
                <a:noFill/>
              </a:ln>
              <a:solidFill>
                <a:srgbClr val="FF0000"/>
              </a:solidFill>
              <a:effectLst/>
              <a:latin typeface="+mj-lt"/>
              <a:cs typeface="Times New Roman" pitchFamily="18" charset="0"/>
            </a:endParaRPr>
          </a:p>
        </p:txBody>
      </p:sp>
      <p:graphicFrame>
        <p:nvGraphicFramePr>
          <p:cNvPr id="11" name="Table 10">
            <a:extLst>
              <a:ext uri="{FF2B5EF4-FFF2-40B4-BE49-F238E27FC236}">
                <a16:creationId xmlns:a16="http://schemas.microsoft.com/office/drawing/2014/main" xmlns="" id="{29A837B0-DDF8-92CF-DB65-E72E180B3175}"/>
              </a:ext>
            </a:extLst>
          </p:cNvPr>
          <p:cNvGraphicFramePr>
            <a:graphicFrameLocks noGrp="1"/>
          </p:cNvGraphicFramePr>
          <p:nvPr>
            <p:extLst>
              <p:ext uri="{D42A27DB-BD31-4B8C-83A1-F6EECF244321}">
                <p14:modId xmlns:p14="http://schemas.microsoft.com/office/powerpoint/2010/main" val="1063543845"/>
              </p:ext>
            </p:extLst>
          </p:nvPr>
        </p:nvGraphicFramePr>
        <p:xfrm>
          <a:off x="437033" y="2272600"/>
          <a:ext cx="10867886" cy="3361435"/>
        </p:xfrm>
        <a:graphic>
          <a:graphicData uri="http://schemas.openxmlformats.org/drawingml/2006/table">
            <a:tbl>
              <a:tblPr firstRow="1" firstCol="1" bandRow="1">
                <a:tableStyleId>{5DA37D80-6434-44D0-A028-1B22A696006F}</a:tableStyleId>
              </a:tblPr>
              <a:tblGrid>
                <a:gridCol w="5433943">
                  <a:extLst>
                    <a:ext uri="{9D8B030D-6E8A-4147-A177-3AD203B41FA5}">
                      <a16:colId xmlns:a16="http://schemas.microsoft.com/office/drawing/2014/main" xmlns="" val="3736678335"/>
                    </a:ext>
                  </a:extLst>
                </a:gridCol>
                <a:gridCol w="5433943">
                  <a:extLst>
                    <a:ext uri="{9D8B030D-6E8A-4147-A177-3AD203B41FA5}">
                      <a16:colId xmlns:a16="http://schemas.microsoft.com/office/drawing/2014/main" xmlns="" val="3623495235"/>
                    </a:ext>
                  </a:extLst>
                </a:gridCol>
              </a:tblGrid>
              <a:tr h="309020">
                <a:tc>
                  <a:txBody>
                    <a:bodyPr/>
                    <a:lstStyle/>
                    <a:p>
                      <a:pPr algn="ctr">
                        <a:lnSpc>
                          <a:spcPct val="107000"/>
                        </a:lnSpc>
                        <a:spcAft>
                          <a:spcPts val="800"/>
                        </a:spcAft>
                      </a:pPr>
                      <a:r>
                        <a:rPr lang="en-US" sz="2400" kern="100" dirty="0" err="1">
                          <a:effectLst/>
                          <a:latin typeface="Times New Roman" pitchFamily="18" charset="0"/>
                          <a:cs typeface="Times New Roman" pitchFamily="18" charset="0"/>
                        </a:rPr>
                        <a:t>Yếu</a:t>
                      </a:r>
                      <a:r>
                        <a:rPr lang="en-US" sz="2400" kern="100" dirty="0">
                          <a:effectLst/>
                          <a:latin typeface="Times New Roman" pitchFamily="18" charset="0"/>
                          <a:cs typeface="Times New Roman" pitchFamily="18" charset="0"/>
                        </a:rPr>
                        <a:t> </a:t>
                      </a:r>
                      <a:r>
                        <a:rPr lang="en-US" sz="2400" kern="100" dirty="0" err="1">
                          <a:effectLst/>
                          <a:latin typeface="Times New Roman" pitchFamily="18" charset="0"/>
                          <a:cs typeface="Times New Roman" pitchFamily="18" charset="0"/>
                        </a:rPr>
                        <a:t>tố</a:t>
                      </a:r>
                      <a:r>
                        <a:rPr lang="en-US" sz="2400" kern="100" dirty="0">
                          <a:effectLst/>
                          <a:latin typeface="Times New Roman" pitchFamily="18" charset="0"/>
                          <a:cs typeface="Times New Roman" pitchFamily="18" charset="0"/>
                        </a:rPr>
                        <a:t> </a:t>
                      </a:r>
                      <a:r>
                        <a:rPr lang="en-US" sz="2400" kern="100" dirty="0" err="1">
                          <a:effectLst/>
                          <a:latin typeface="Times New Roman" pitchFamily="18" charset="0"/>
                          <a:cs typeface="Times New Roman" pitchFamily="18" charset="0"/>
                        </a:rPr>
                        <a:t>miêu</a:t>
                      </a:r>
                      <a:r>
                        <a:rPr lang="en-US" sz="2400" kern="100" dirty="0">
                          <a:effectLst/>
                          <a:latin typeface="Times New Roman" pitchFamily="18" charset="0"/>
                          <a:cs typeface="Times New Roman" pitchFamily="18" charset="0"/>
                        </a:rPr>
                        <a:t> </a:t>
                      </a:r>
                      <a:r>
                        <a:rPr lang="en-US" sz="2400" kern="100" dirty="0" err="1">
                          <a:effectLst/>
                          <a:latin typeface="Times New Roman" pitchFamily="18" charset="0"/>
                          <a:cs typeface="Times New Roman" pitchFamily="18" charset="0"/>
                        </a:rPr>
                        <a:t>tả</a:t>
                      </a:r>
                      <a:endParaRPr lang="en-US" sz="2400" kern="100" dirty="0">
                        <a:effectLst/>
                        <a:latin typeface="Times New Roman" pitchFamily="18" charset="0"/>
                        <a:ea typeface="Calibri" panose="020F0502020204030204" pitchFamily="34" charset="0"/>
                        <a:cs typeface="Times New Roman" pitchFamily="18" charset="0"/>
                      </a:endParaRPr>
                    </a:p>
                  </a:txBody>
                  <a:tcPr marL="66257" marR="66257" marT="0" marB="0"/>
                </a:tc>
                <a:tc>
                  <a:txBody>
                    <a:bodyPr/>
                    <a:lstStyle/>
                    <a:p>
                      <a:pPr algn="ctr">
                        <a:lnSpc>
                          <a:spcPct val="107000"/>
                        </a:lnSpc>
                        <a:spcAft>
                          <a:spcPts val="800"/>
                        </a:spcAft>
                      </a:pPr>
                      <a:r>
                        <a:rPr lang="en-US" sz="2400" kern="100">
                          <a:effectLst/>
                          <a:latin typeface="Times New Roman" pitchFamily="18" charset="0"/>
                          <a:cs typeface="Times New Roman" pitchFamily="18" charset="0"/>
                        </a:rPr>
                        <a:t>Yếu tố biểu cảm</a:t>
                      </a:r>
                      <a:endParaRPr lang="en-US" sz="2400" kern="100">
                        <a:effectLst/>
                        <a:latin typeface="Times New Roman" pitchFamily="18" charset="0"/>
                        <a:ea typeface="Calibri" panose="020F0502020204030204" pitchFamily="34" charset="0"/>
                        <a:cs typeface="Times New Roman" pitchFamily="18" charset="0"/>
                      </a:endParaRPr>
                    </a:p>
                  </a:txBody>
                  <a:tcPr marL="66257" marR="66257" marT="0" marB="0"/>
                </a:tc>
                <a:extLst>
                  <a:ext uri="{0D108BD9-81ED-4DB2-BD59-A6C34878D82A}">
                    <a16:rowId xmlns:a16="http://schemas.microsoft.com/office/drawing/2014/main" xmlns="" val="4042211808"/>
                  </a:ext>
                </a:extLst>
              </a:tr>
              <a:tr h="1367736">
                <a:tc>
                  <a:txBody>
                    <a:bodyPr/>
                    <a:lstStyle/>
                    <a:p>
                      <a:pPr>
                        <a:lnSpc>
                          <a:spcPct val="107000"/>
                        </a:lnSpc>
                        <a:spcAft>
                          <a:spcPts val="800"/>
                        </a:spcAft>
                      </a:pPr>
                      <a:r>
                        <a:rPr lang="en-US" sz="2400" kern="100" dirty="0" err="1">
                          <a:effectLst/>
                          <a:latin typeface="Times New Roman" pitchFamily="18" charset="0"/>
                          <a:cs typeface="Times New Roman" pitchFamily="18" charset="0"/>
                        </a:rPr>
                        <a:t>Miêu</a:t>
                      </a:r>
                      <a:r>
                        <a:rPr lang="en-US" sz="2400" kern="100" dirty="0">
                          <a:effectLst/>
                          <a:latin typeface="Times New Roman" pitchFamily="18" charset="0"/>
                          <a:cs typeface="Times New Roman" pitchFamily="18" charset="0"/>
                        </a:rPr>
                        <a:t> </a:t>
                      </a:r>
                      <a:r>
                        <a:rPr lang="en-US" sz="2400" kern="100" dirty="0" err="1">
                          <a:effectLst/>
                          <a:latin typeface="Times New Roman" pitchFamily="18" charset="0"/>
                          <a:cs typeface="Times New Roman" pitchFamily="18" charset="0"/>
                        </a:rPr>
                        <a:t>tả</a:t>
                      </a:r>
                      <a:r>
                        <a:rPr lang="en-US" sz="2400" kern="100" dirty="0">
                          <a:effectLst/>
                          <a:latin typeface="Times New Roman" pitchFamily="18" charset="0"/>
                          <a:cs typeface="Times New Roman" pitchFamily="18" charset="0"/>
                        </a:rPr>
                        <a:t> </a:t>
                      </a:r>
                      <a:r>
                        <a:rPr lang="en-US" sz="2400" kern="100" dirty="0" err="1">
                          <a:effectLst/>
                          <a:latin typeface="Times New Roman" pitchFamily="18" charset="0"/>
                          <a:cs typeface="Times New Roman" pitchFamily="18" charset="0"/>
                        </a:rPr>
                        <a:t>dân</a:t>
                      </a:r>
                      <a:r>
                        <a:rPr lang="en-US" sz="2400" kern="100" dirty="0">
                          <a:effectLst/>
                          <a:latin typeface="Times New Roman" pitchFamily="18" charset="0"/>
                          <a:cs typeface="Times New Roman" pitchFamily="18" charset="0"/>
                        </a:rPr>
                        <a:t> </a:t>
                      </a:r>
                      <a:r>
                        <a:rPr lang="en-US" sz="2400" kern="100" dirty="0" err="1">
                          <a:effectLst/>
                          <a:latin typeface="Times New Roman" pitchFamily="18" charset="0"/>
                          <a:cs typeface="Times New Roman" pitchFamily="18" charset="0"/>
                        </a:rPr>
                        <a:t>chài</a:t>
                      </a:r>
                      <a:r>
                        <a:rPr lang="en-US" sz="2400" kern="100" dirty="0">
                          <a:effectLst/>
                          <a:latin typeface="Times New Roman" pitchFamily="18" charset="0"/>
                          <a:cs typeface="Times New Roman" pitchFamily="18" charset="0"/>
                        </a:rPr>
                        <a:t>: </a:t>
                      </a:r>
                    </a:p>
                    <a:p>
                      <a:pPr>
                        <a:lnSpc>
                          <a:spcPct val="107000"/>
                        </a:lnSpc>
                        <a:spcAft>
                          <a:spcPts val="800"/>
                        </a:spcAft>
                      </a:pPr>
                      <a:r>
                        <a:rPr lang="en-US" sz="2400" kern="100" dirty="0" err="1">
                          <a:effectLst/>
                          <a:latin typeface="Times New Roman" pitchFamily="18" charset="0"/>
                          <a:cs typeface="Times New Roman" pitchFamily="18" charset="0"/>
                        </a:rPr>
                        <a:t>Miêu</a:t>
                      </a:r>
                      <a:r>
                        <a:rPr lang="en-US" sz="2400" kern="100" dirty="0">
                          <a:effectLst/>
                          <a:latin typeface="Times New Roman" pitchFamily="18" charset="0"/>
                          <a:cs typeface="Times New Roman" pitchFamily="18" charset="0"/>
                        </a:rPr>
                        <a:t> </a:t>
                      </a:r>
                      <a:r>
                        <a:rPr lang="en-US" sz="2400" kern="100" dirty="0" err="1">
                          <a:effectLst/>
                          <a:latin typeface="Times New Roman" pitchFamily="18" charset="0"/>
                          <a:cs typeface="Times New Roman" pitchFamily="18" charset="0"/>
                        </a:rPr>
                        <a:t>tả</a:t>
                      </a:r>
                      <a:r>
                        <a:rPr lang="en-US" sz="2400" kern="100" dirty="0">
                          <a:effectLst/>
                          <a:latin typeface="Times New Roman" pitchFamily="18" charset="0"/>
                          <a:cs typeface="Times New Roman" pitchFamily="18" charset="0"/>
                        </a:rPr>
                        <a:t> con </a:t>
                      </a:r>
                      <a:r>
                        <a:rPr lang="en-US" sz="2400" kern="100" dirty="0" err="1">
                          <a:effectLst/>
                          <a:latin typeface="Times New Roman" pitchFamily="18" charset="0"/>
                          <a:cs typeface="Times New Roman" pitchFamily="18" charset="0"/>
                        </a:rPr>
                        <a:t>thuyền</a:t>
                      </a:r>
                      <a:r>
                        <a:rPr lang="en-US" sz="2400" kern="100" dirty="0">
                          <a:effectLst/>
                          <a:latin typeface="Times New Roman" pitchFamily="18" charset="0"/>
                          <a:cs typeface="Times New Roman" pitchFamily="18" charset="0"/>
                        </a:rPr>
                        <a:t> </a:t>
                      </a:r>
                      <a:r>
                        <a:rPr lang="en-US" sz="2400" kern="100" dirty="0" err="1">
                          <a:effectLst/>
                          <a:latin typeface="Times New Roman" pitchFamily="18" charset="0"/>
                          <a:cs typeface="Times New Roman" pitchFamily="18" charset="0"/>
                        </a:rPr>
                        <a:t>và</a:t>
                      </a:r>
                      <a:r>
                        <a:rPr lang="en-US" sz="2400" kern="100" dirty="0">
                          <a:effectLst/>
                          <a:latin typeface="Times New Roman" pitchFamily="18" charset="0"/>
                          <a:cs typeface="Times New Roman" pitchFamily="18" charset="0"/>
                        </a:rPr>
                        <a:t> </a:t>
                      </a:r>
                      <a:r>
                        <a:rPr lang="en-US" sz="2400" kern="100" dirty="0" err="1">
                          <a:effectLst/>
                          <a:latin typeface="Times New Roman" pitchFamily="18" charset="0"/>
                          <a:cs typeface="Times New Roman" pitchFamily="18" charset="0"/>
                        </a:rPr>
                        <a:t>cảnh</a:t>
                      </a:r>
                      <a:r>
                        <a:rPr lang="en-US" sz="2400" kern="100" dirty="0">
                          <a:effectLst/>
                          <a:latin typeface="Times New Roman" pitchFamily="18" charset="0"/>
                          <a:cs typeface="Times New Roman" pitchFamily="18" charset="0"/>
                        </a:rPr>
                        <a:t> </a:t>
                      </a:r>
                      <a:r>
                        <a:rPr lang="en-US" sz="2400" kern="100" dirty="0" err="1">
                          <a:effectLst/>
                          <a:latin typeface="Times New Roman" pitchFamily="18" charset="0"/>
                          <a:cs typeface="Times New Roman" pitchFamily="18" charset="0"/>
                        </a:rPr>
                        <a:t>đánh</a:t>
                      </a:r>
                      <a:r>
                        <a:rPr lang="en-US" sz="2400" kern="100" dirty="0">
                          <a:effectLst/>
                          <a:latin typeface="Times New Roman" pitchFamily="18" charset="0"/>
                          <a:cs typeface="Times New Roman" pitchFamily="18" charset="0"/>
                        </a:rPr>
                        <a:t> </a:t>
                      </a:r>
                      <a:r>
                        <a:rPr lang="en-US" sz="2400" kern="100" dirty="0" err="1">
                          <a:effectLst/>
                          <a:latin typeface="Times New Roman" pitchFamily="18" charset="0"/>
                          <a:cs typeface="Times New Roman" pitchFamily="18" charset="0"/>
                        </a:rPr>
                        <a:t>bắt</a:t>
                      </a:r>
                      <a:r>
                        <a:rPr lang="en-US" sz="2400" kern="100" dirty="0">
                          <a:effectLst/>
                          <a:latin typeface="Times New Roman" pitchFamily="18" charset="0"/>
                          <a:cs typeface="Times New Roman" pitchFamily="18" charset="0"/>
                        </a:rPr>
                        <a:t> </a:t>
                      </a:r>
                      <a:r>
                        <a:rPr lang="en-US" sz="2400" kern="100" dirty="0" err="1">
                          <a:effectLst/>
                          <a:latin typeface="Times New Roman" pitchFamily="18" charset="0"/>
                          <a:cs typeface="Times New Roman" pitchFamily="18" charset="0"/>
                        </a:rPr>
                        <a:t>cá</a:t>
                      </a:r>
                      <a:r>
                        <a:rPr lang="en-US" sz="2400" kern="100" dirty="0">
                          <a:effectLst/>
                          <a:latin typeface="Times New Roman" pitchFamily="18" charset="0"/>
                          <a:cs typeface="Times New Roman" pitchFamily="18" charset="0"/>
                        </a:rPr>
                        <a:t>: </a:t>
                      </a:r>
                    </a:p>
                  </a:txBody>
                  <a:tcPr marL="66257" marR="66257" marT="0" marB="0"/>
                </a:tc>
                <a:tc>
                  <a:txBody>
                    <a:bodyPr/>
                    <a:lstStyle/>
                    <a:p>
                      <a:pPr>
                        <a:lnSpc>
                          <a:spcPct val="107000"/>
                        </a:lnSpc>
                        <a:spcAft>
                          <a:spcPts val="800"/>
                        </a:spcAft>
                      </a:pPr>
                      <a:r>
                        <a:rPr lang="en-US" sz="2400" b="1" kern="100" dirty="0" err="1">
                          <a:effectLst/>
                          <a:latin typeface="Times New Roman" pitchFamily="18" charset="0"/>
                          <a:cs typeface="Times New Roman" pitchFamily="18" charset="0"/>
                        </a:rPr>
                        <a:t>Thể</a:t>
                      </a:r>
                      <a:r>
                        <a:rPr lang="en-US" sz="2400" b="1" kern="100" dirty="0">
                          <a:effectLst/>
                          <a:latin typeface="Times New Roman" pitchFamily="18" charset="0"/>
                          <a:cs typeface="Times New Roman" pitchFamily="18" charset="0"/>
                        </a:rPr>
                        <a:t> </a:t>
                      </a:r>
                      <a:r>
                        <a:rPr lang="en-US" sz="2400" b="1" kern="100" dirty="0" err="1">
                          <a:effectLst/>
                          <a:latin typeface="Times New Roman" pitchFamily="18" charset="0"/>
                          <a:cs typeface="Times New Roman" pitchFamily="18" charset="0"/>
                        </a:rPr>
                        <a:t>hiện</a:t>
                      </a:r>
                      <a:r>
                        <a:rPr lang="en-US" sz="2400" b="1" kern="100" dirty="0">
                          <a:effectLst/>
                          <a:latin typeface="Times New Roman" pitchFamily="18" charset="0"/>
                          <a:cs typeface="Times New Roman" pitchFamily="18" charset="0"/>
                        </a:rPr>
                        <a:t> </a:t>
                      </a:r>
                      <a:r>
                        <a:rPr lang="en-US" sz="2400" b="1" kern="100" dirty="0" err="1">
                          <a:effectLst/>
                          <a:latin typeface="Times New Roman" pitchFamily="18" charset="0"/>
                          <a:cs typeface="Times New Roman" pitchFamily="18" charset="0"/>
                        </a:rPr>
                        <a:t>tình</a:t>
                      </a:r>
                      <a:r>
                        <a:rPr lang="en-US" sz="2400" b="1" kern="100" dirty="0">
                          <a:effectLst/>
                          <a:latin typeface="Times New Roman" pitchFamily="18" charset="0"/>
                          <a:cs typeface="Times New Roman" pitchFamily="18" charset="0"/>
                        </a:rPr>
                        <a:t> </a:t>
                      </a:r>
                      <a:r>
                        <a:rPr lang="en-US" sz="2400" b="1" kern="100" dirty="0" err="1">
                          <a:effectLst/>
                          <a:latin typeface="Times New Roman" pitchFamily="18" charset="0"/>
                          <a:cs typeface="Times New Roman" pitchFamily="18" charset="0"/>
                        </a:rPr>
                        <a:t>cảm</a:t>
                      </a:r>
                      <a:r>
                        <a:rPr lang="en-US" sz="2400" b="1" kern="100" dirty="0">
                          <a:effectLst/>
                          <a:latin typeface="Times New Roman" pitchFamily="18" charset="0"/>
                          <a:cs typeface="Times New Roman" pitchFamily="18" charset="0"/>
                        </a:rPr>
                        <a:t> </a:t>
                      </a:r>
                      <a:r>
                        <a:rPr lang="en-US" sz="2400" b="1" kern="100" dirty="0" err="1">
                          <a:effectLst/>
                          <a:latin typeface="Times New Roman" pitchFamily="18" charset="0"/>
                          <a:cs typeface="Times New Roman" pitchFamily="18" charset="0"/>
                        </a:rPr>
                        <a:t>của</a:t>
                      </a:r>
                      <a:r>
                        <a:rPr lang="en-US" sz="2400" b="1" kern="100" dirty="0">
                          <a:effectLst/>
                          <a:latin typeface="Times New Roman" pitchFamily="18" charset="0"/>
                          <a:cs typeface="Times New Roman" pitchFamily="18" charset="0"/>
                        </a:rPr>
                        <a:t> </a:t>
                      </a:r>
                      <a:r>
                        <a:rPr lang="en-US" sz="2400" b="1" kern="100" dirty="0" err="1">
                          <a:effectLst/>
                          <a:latin typeface="Times New Roman" pitchFamily="18" charset="0"/>
                          <a:cs typeface="Times New Roman" pitchFamily="18" charset="0"/>
                        </a:rPr>
                        <a:t>nhà</a:t>
                      </a:r>
                      <a:r>
                        <a:rPr lang="en-US" sz="2400" b="1" kern="100" dirty="0">
                          <a:effectLst/>
                          <a:latin typeface="Times New Roman" pitchFamily="18" charset="0"/>
                          <a:cs typeface="Times New Roman" pitchFamily="18" charset="0"/>
                        </a:rPr>
                        <a:t> </a:t>
                      </a:r>
                      <a:r>
                        <a:rPr lang="en-US" sz="2400" b="1" kern="100" dirty="0" err="1">
                          <a:effectLst/>
                          <a:latin typeface="Times New Roman" pitchFamily="18" charset="0"/>
                          <a:cs typeface="Times New Roman" pitchFamily="18" charset="0"/>
                        </a:rPr>
                        <a:t>thơ</a:t>
                      </a:r>
                      <a:r>
                        <a:rPr lang="en-US" sz="2400" b="1" kern="100" dirty="0">
                          <a:effectLst/>
                          <a:latin typeface="Times New Roman" pitchFamily="18" charset="0"/>
                          <a:cs typeface="Times New Roman" pitchFamily="18" charset="0"/>
                        </a:rPr>
                        <a:t>: </a:t>
                      </a:r>
                    </a:p>
                    <a:p>
                      <a:pPr>
                        <a:lnSpc>
                          <a:spcPct val="107000"/>
                        </a:lnSpc>
                        <a:spcAft>
                          <a:spcPts val="800"/>
                        </a:spcAft>
                      </a:pPr>
                      <a:endParaRPr lang="en-US" sz="2400" kern="100" dirty="0">
                        <a:effectLst/>
                        <a:latin typeface="Times New Roman" pitchFamily="18" charset="0"/>
                        <a:cs typeface="Times New Roman" pitchFamily="18" charset="0"/>
                      </a:endParaRPr>
                    </a:p>
                  </a:txBody>
                  <a:tcPr marL="66257" marR="66257" marT="0" marB="0"/>
                </a:tc>
                <a:extLst>
                  <a:ext uri="{0D108BD9-81ED-4DB2-BD59-A6C34878D82A}">
                    <a16:rowId xmlns:a16="http://schemas.microsoft.com/office/drawing/2014/main" xmlns="" val="247955496"/>
                  </a:ext>
                </a:extLst>
              </a:tr>
              <a:tr h="1602348">
                <a:tc gridSpan="2">
                  <a:txBody>
                    <a:bodyPr/>
                    <a:lstStyle/>
                    <a:p>
                      <a:pPr>
                        <a:lnSpc>
                          <a:spcPct val="107000"/>
                        </a:lnSpc>
                        <a:spcAft>
                          <a:spcPts val="800"/>
                        </a:spcAft>
                      </a:pPr>
                      <a:endParaRPr lang="en-US" sz="2400" kern="100" dirty="0">
                        <a:effectLst/>
                        <a:highlight>
                          <a:srgbClr val="FCFCFC"/>
                        </a:highlight>
                        <a:latin typeface="Times New Roman" pitchFamily="18" charset="0"/>
                        <a:ea typeface="Calibri" panose="020F0502020204030204" pitchFamily="34" charset="0"/>
                        <a:cs typeface="Times New Roman" pitchFamily="18" charset="0"/>
                      </a:endParaRPr>
                    </a:p>
                    <a:p>
                      <a:pPr>
                        <a:lnSpc>
                          <a:spcPct val="107000"/>
                        </a:lnSpc>
                        <a:spcAft>
                          <a:spcPts val="800"/>
                        </a:spcAft>
                      </a:pPr>
                      <a:r>
                        <a:rPr lang="en-US" sz="2400" kern="100" dirty="0" err="1">
                          <a:effectLst/>
                          <a:highlight>
                            <a:srgbClr val="FCFCFC"/>
                          </a:highlight>
                          <a:latin typeface="Times New Roman" pitchFamily="18" charset="0"/>
                          <a:ea typeface="Calibri" panose="020F0502020204030204" pitchFamily="34" charset="0"/>
                          <a:cs typeface="Times New Roman" pitchFamily="18" charset="0"/>
                        </a:rPr>
                        <a:t>Tác</a:t>
                      </a:r>
                      <a:r>
                        <a:rPr lang="en-US" sz="2400" kern="100" dirty="0">
                          <a:effectLst/>
                          <a:highlight>
                            <a:srgbClr val="FCFCFC"/>
                          </a:highlight>
                          <a:latin typeface="Times New Roman" pitchFamily="18" charset="0"/>
                          <a:ea typeface="Calibri" panose="020F0502020204030204" pitchFamily="34" charset="0"/>
                          <a:cs typeface="Times New Roman" pitchFamily="18" charset="0"/>
                        </a:rPr>
                        <a:t> </a:t>
                      </a:r>
                      <a:r>
                        <a:rPr lang="en-US" sz="2400" kern="100" dirty="0" err="1">
                          <a:effectLst/>
                          <a:highlight>
                            <a:srgbClr val="FCFCFC"/>
                          </a:highlight>
                          <a:latin typeface="Times New Roman" pitchFamily="18" charset="0"/>
                          <a:ea typeface="Calibri" panose="020F0502020204030204" pitchFamily="34" charset="0"/>
                          <a:cs typeface="Times New Roman" pitchFamily="18" charset="0"/>
                        </a:rPr>
                        <a:t>dụng</a:t>
                      </a:r>
                      <a:r>
                        <a:rPr lang="en-US" sz="2400" kern="100" dirty="0">
                          <a:effectLst/>
                          <a:highlight>
                            <a:srgbClr val="FCFCFC"/>
                          </a:highlight>
                          <a:latin typeface="Times New Roman" pitchFamily="18" charset="0"/>
                          <a:ea typeface="Calibri" panose="020F0502020204030204" pitchFamily="34" charset="0"/>
                          <a:cs typeface="Times New Roman" pitchFamily="18" charset="0"/>
                        </a:rPr>
                        <a:t> </a:t>
                      </a:r>
                      <a:r>
                        <a:rPr lang="en-US" sz="2400" kern="100" dirty="0" err="1">
                          <a:effectLst/>
                          <a:highlight>
                            <a:srgbClr val="FCFCFC"/>
                          </a:highlight>
                          <a:latin typeface="Times New Roman" pitchFamily="18" charset="0"/>
                          <a:ea typeface="Calibri" panose="020F0502020204030204" pitchFamily="34" charset="0"/>
                          <a:cs typeface="Times New Roman" pitchFamily="18" charset="0"/>
                        </a:rPr>
                        <a:t>của</a:t>
                      </a:r>
                      <a:r>
                        <a:rPr lang="en-US" sz="2400" kern="100" dirty="0">
                          <a:effectLst/>
                          <a:highlight>
                            <a:srgbClr val="FCFCFC"/>
                          </a:highlight>
                          <a:latin typeface="Times New Roman" pitchFamily="18" charset="0"/>
                          <a:ea typeface="Calibri" panose="020F0502020204030204" pitchFamily="34" charset="0"/>
                          <a:cs typeface="Times New Roman" pitchFamily="18" charset="0"/>
                        </a:rPr>
                        <a:t> </a:t>
                      </a:r>
                      <a:r>
                        <a:rPr lang="en-US" sz="2400" kern="100" dirty="0" err="1">
                          <a:effectLst/>
                          <a:highlight>
                            <a:srgbClr val="FCFCFC"/>
                          </a:highlight>
                          <a:latin typeface="Times New Roman" pitchFamily="18" charset="0"/>
                          <a:ea typeface="Calibri" panose="020F0502020204030204" pitchFamily="34" charset="0"/>
                          <a:cs typeface="Times New Roman" pitchFamily="18" charset="0"/>
                        </a:rPr>
                        <a:t>hai</a:t>
                      </a:r>
                      <a:r>
                        <a:rPr lang="en-US" sz="2400" kern="100" dirty="0">
                          <a:effectLst/>
                          <a:highlight>
                            <a:srgbClr val="FCFCFC"/>
                          </a:highlight>
                          <a:latin typeface="Times New Roman" pitchFamily="18" charset="0"/>
                          <a:ea typeface="Calibri" panose="020F0502020204030204" pitchFamily="34" charset="0"/>
                          <a:cs typeface="Times New Roman" pitchFamily="18" charset="0"/>
                        </a:rPr>
                        <a:t> </a:t>
                      </a:r>
                      <a:r>
                        <a:rPr lang="en-US" sz="2400" kern="100" dirty="0" err="1">
                          <a:effectLst/>
                          <a:highlight>
                            <a:srgbClr val="FCFCFC"/>
                          </a:highlight>
                          <a:latin typeface="Times New Roman" pitchFamily="18" charset="0"/>
                          <a:ea typeface="Calibri" panose="020F0502020204030204" pitchFamily="34" charset="0"/>
                          <a:cs typeface="Times New Roman" pitchFamily="18" charset="0"/>
                        </a:rPr>
                        <a:t>yếu</a:t>
                      </a:r>
                      <a:r>
                        <a:rPr lang="en-US" sz="2400" kern="100" dirty="0">
                          <a:effectLst/>
                          <a:highlight>
                            <a:srgbClr val="FCFCFC"/>
                          </a:highlight>
                          <a:latin typeface="Times New Roman" pitchFamily="18" charset="0"/>
                          <a:ea typeface="Calibri" panose="020F0502020204030204" pitchFamily="34" charset="0"/>
                          <a:cs typeface="Times New Roman" pitchFamily="18" charset="0"/>
                        </a:rPr>
                        <a:t> </a:t>
                      </a:r>
                      <a:r>
                        <a:rPr lang="en-US" sz="2400" kern="100" dirty="0" err="1">
                          <a:effectLst/>
                          <a:highlight>
                            <a:srgbClr val="FCFCFC"/>
                          </a:highlight>
                          <a:latin typeface="Times New Roman" pitchFamily="18" charset="0"/>
                          <a:ea typeface="Calibri" panose="020F0502020204030204" pitchFamily="34" charset="0"/>
                          <a:cs typeface="Times New Roman" pitchFamily="18" charset="0"/>
                        </a:rPr>
                        <a:t>tố</a:t>
                      </a:r>
                      <a:r>
                        <a:rPr lang="en-US" sz="2400" kern="100" dirty="0">
                          <a:effectLst/>
                          <a:highlight>
                            <a:srgbClr val="FCFCFC"/>
                          </a:highlight>
                          <a:latin typeface="Times New Roman" pitchFamily="18" charset="0"/>
                          <a:ea typeface="Calibri" panose="020F0502020204030204" pitchFamily="34" charset="0"/>
                          <a:cs typeface="Times New Roman" pitchFamily="18" charset="0"/>
                        </a:rPr>
                        <a:t>:</a:t>
                      </a:r>
                    </a:p>
                  </a:txBody>
                  <a:tcPr marL="66257" marR="66257" marT="0" marB="0"/>
                </a:tc>
                <a:tc hMerge="1">
                  <a:txBody>
                    <a:bodyPr/>
                    <a:lstStyle/>
                    <a:p>
                      <a:endParaRPr lang="en-US"/>
                    </a:p>
                  </a:txBody>
                  <a:tcPr/>
                </a:tc>
                <a:extLst>
                  <a:ext uri="{0D108BD9-81ED-4DB2-BD59-A6C34878D82A}">
                    <a16:rowId xmlns:a16="http://schemas.microsoft.com/office/drawing/2014/main" xmlns="" val="424214371"/>
                  </a:ext>
                </a:extLst>
              </a:tr>
            </a:tbl>
          </a:graphicData>
        </a:graphic>
      </p:graphicFrame>
    </p:spTree>
    <p:extLst>
      <p:ext uri="{BB962C8B-B14F-4D97-AF65-F5344CB8AC3E}">
        <p14:creationId xmlns:p14="http://schemas.microsoft.com/office/powerpoint/2010/main" val="60200057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40">
            <a:extLst>
              <a:ext uri="{FF2B5EF4-FFF2-40B4-BE49-F238E27FC236}">
                <a16:creationId xmlns:a16="http://schemas.microsoft.com/office/drawing/2014/main" xmlns="" id="{82B274EC-ADB9-08B1-917D-D5C56FD63C33}"/>
              </a:ext>
            </a:extLst>
          </p:cNvPr>
          <p:cNvPicPr>
            <a:picLocks noChangeAspect="1"/>
          </p:cNvPicPr>
          <p:nvPr/>
        </p:nvPicPr>
        <p:blipFill>
          <a:blip r:embed="rId3" cstate="print">
            <a:extLst>
              <a:ext uri="{28A0092B-C50C-407E-A947-70E740481C1C}">
                <a14:useLocalDpi xmlns:a14="http://schemas.microsoft.com/office/drawing/2010/main" val="0"/>
              </a:ext>
            </a:extLst>
          </a:blip>
          <a:srcRect t="8219" r="79378" b="59187"/>
          <a:stretch>
            <a:fillRect/>
          </a:stretch>
        </p:blipFill>
        <p:spPr>
          <a:xfrm>
            <a:off x="-381854" y="866054"/>
            <a:ext cx="1829535" cy="1376923"/>
          </a:xfrm>
          <a:custGeom>
            <a:avLst/>
            <a:gdLst>
              <a:gd name="connsiteX0" fmla="*/ 1358623 w 2514323"/>
              <a:gd name="connsiteY0" fmla="*/ 0 h 1892300"/>
              <a:gd name="connsiteX1" fmla="*/ 1803123 w 2514323"/>
              <a:gd name="connsiteY1" fmla="*/ 0 h 1892300"/>
              <a:gd name="connsiteX2" fmla="*/ 2057123 w 2514323"/>
              <a:gd name="connsiteY2" fmla="*/ 177800 h 1892300"/>
              <a:gd name="connsiteX3" fmla="*/ 2209523 w 2514323"/>
              <a:gd name="connsiteY3" fmla="*/ 393700 h 1892300"/>
              <a:gd name="connsiteX4" fmla="*/ 2514323 w 2514323"/>
              <a:gd name="connsiteY4" fmla="*/ 736600 h 1892300"/>
              <a:gd name="connsiteX5" fmla="*/ 2400023 w 2514323"/>
              <a:gd name="connsiteY5" fmla="*/ 1384300 h 1892300"/>
              <a:gd name="connsiteX6" fmla="*/ 1739623 w 2514323"/>
              <a:gd name="connsiteY6" fmla="*/ 1892300 h 1892300"/>
              <a:gd name="connsiteX7" fmla="*/ 1257023 w 2514323"/>
              <a:gd name="connsiteY7" fmla="*/ 1892300 h 1892300"/>
              <a:gd name="connsiteX8" fmla="*/ 1066523 w 2514323"/>
              <a:gd name="connsiteY8" fmla="*/ 1892300 h 1892300"/>
              <a:gd name="connsiteX9" fmla="*/ 0 w 2514323"/>
              <a:gd name="connsiteY9" fmla="*/ 1515880 h 1892300"/>
              <a:gd name="connsiteX10" fmla="*/ 0 w 2514323"/>
              <a:gd name="connsiteY10" fmla="*/ 1130162 h 1892300"/>
              <a:gd name="connsiteX11" fmla="*/ 329923 w 2514323"/>
              <a:gd name="connsiteY11" fmla="*/ 965200 h 1892300"/>
              <a:gd name="connsiteX12" fmla="*/ 939523 w 2514323"/>
              <a:gd name="connsiteY12" fmla="*/ 812800 h 1892300"/>
              <a:gd name="connsiteX13" fmla="*/ 1091923 w 2514323"/>
              <a:gd name="connsiteY13" fmla="*/ 482600 h 1892300"/>
              <a:gd name="connsiteX14" fmla="*/ 1358623 w 2514323"/>
              <a:gd name="connsiteY14" fmla="*/ 0 h 1892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14323" h="1892300">
                <a:moveTo>
                  <a:pt x="1358623" y="0"/>
                </a:moveTo>
                <a:lnTo>
                  <a:pt x="1803123" y="0"/>
                </a:lnTo>
                <a:lnTo>
                  <a:pt x="2057123" y="177800"/>
                </a:lnTo>
                <a:lnTo>
                  <a:pt x="2209523" y="393700"/>
                </a:lnTo>
                <a:lnTo>
                  <a:pt x="2514323" y="736600"/>
                </a:lnTo>
                <a:lnTo>
                  <a:pt x="2400023" y="1384300"/>
                </a:lnTo>
                <a:lnTo>
                  <a:pt x="1739623" y="1892300"/>
                </a:lnTo>
                <a:lnTo>
                  <a:pt x="1257023" y="1892300"/>
                </a:lnTo>
                <a:lnTo>
                  <a:pt x="1066523" y="1892300"/>
                </a:lnTo>
                <a:lnTo>
                  <a:pt x="0" y="1515880"/>
                </a:lnTo>
                <a:lnTo>
                  <a:pt x="0" y="1130162"/>
                </a:lnTo>
                <a:lnTo>
                  <a:pt x="329923" y="965200"/>
                </a:lnTo>
                <a:lnTo>
                  <a:pt x="939523" y="812800"/>
                </a:lnTo>
                <a:lnTo>
                  <a:pt x="1091923" y="482600"/>
                </a:lnTo>
                <a:lnTo>
                  <a:pt x="1358623" y="0"/>
                </a:lnTo>
                <a:close/>
              </a:path>
            </a:pathLst>
          </a:custGeom>
        </p:spPr>
      </p:pic>
      <p:pic>
        <p:nvPicPr>
          <p:cNvPr id="10" name="图片 40">
            <a:extLst>
              <a:ext uri="{FF2B5EF4-FFF2-40B4-BE49-F238E27FC236}">
                <a16:creationId xmlns:a16="http://schemas.microsoft.com/office/drawing/2014/main" xmlns="" id="{AC056D89-BE2D-041F-7764-42D8A42CE65B}"/>
              </a:ext>
            </a:extLst>
          </p:cNvPr>
          <p:cNvPicPr>
            <a:picLocks noChangeAspect="1"/>
          </p:cNvPicPr>
          <p:nvPr/>
        </p:nvPicPr>
        <p:blipFill>
          <a:blip r:embed="rId4" cstate="print">
            <a:extLst>
              <a:ext uri="{28A0092B-C50C-407E-A947-70E740481C1C}">
                <a14:useLocalDpi xmlns:a14="http://schemas.microsoft.com/office/drawing/2010/main" val="0"/>
              </a:ext>
            </a:extLst>
          </a:blip>
          <a:srcRect t="8219" r="79378" b="59187"/>
          <a:stretch>
            <a:fillRect/>
          </a:stretch>
        </p:blipFill>
        <p:spPr>
          <a:xfrm>
            <a:off x="-422719" y="3824024"/>
            <a:ext cx="2094823" cy="1576581"/>
          </a:xfrm>
          <a:custGeom>
            <a:avLst/>
            <a:gdLst>
              <a:gd name="connsiteX0" fmla="*/ 1358623 w 2514323"/>
              <a:gd name="connsiteY0" fmla="*/ 0 h 1892300"/>
              <a:gd name="connsiteX1" fmla="*/ 1803123 w 2514323"/>
              <a:gd name="connsiteY1" fmla="*/ 0 h 1892300"/>
              <a:gd name="connsiteX2" fmla="*/ 2057123 w 2514323"/>
              <a:gd name="connsiteY2" fmla="*/ 177800 h 1892300"/>
              <a:gd name="connsiteX3" fmla="*/ 2209523 w 2514323"/>
              <a:gd name="connsiteY3" fmla="*/ 393700 h 1892300"/>
              <a:gd name="connsiteX4" fmla="*/ 2514323 w 2514323"/>
              <a:gd name="connsiteY4" fmla="*/ 736600 h 1892300"/>
              <a:gd name="connsiteX5" fmla="*/ 2400023 w 2514323"/>
              <a:gd name="connsiteY5" fmla="*/ 1384300 h 1892300"/>
              <a:gd name="connsiteX6" fmla="*/ 1739623 w 2514323"/>
              <a:gd name="connsiteY6" fmla="*/ 1892300 h 1892300"/>
              <a:gd name="connsiteX7" fmla="*/ 1257023 w 2514323"/>
              <a:gd name="connsiteY7" fmla="*/ 1892300 h 1892300"/>
              <a:gd name="connsiteX8" fmla="*/ 1066523 w 2514323"/>
              <a:gd name="connsiteY8" fmla="*/ 1892300 h 1892300"/>
              <a:gd name="connsiteX9" fmla="*/ 0 w 2514323"/>
              <a:gd name="connsiteY9" fmla="*/ 1515880 h 1892300"/>
              <a:gd name="connsiteX10" fmla="*/ 0 w 2514323"/>
              <a:gd name="connsiteY10" fmla="*/ 1130162 h 1892300"/>
              <a:gd name="connsiteX11" fmla="*/ 329923 w 2514323"/>
              <a:gd name="connsiteY11" fmla="*/ 965200 h 1892300"/>
              <a:gd name="connsiteX12" fmla="*/ 939523 w 2514323"/>
              <a:gd name="connsiteY12" fmla="*/ 812800 h 1892300"/>
              <a:gd name="connsiteX13" fmla="*/ 1091923 w 2514323"/>
              <a:gd name="connsiteY13" fmla="*/ 482600 h 1892300"/>
              <a:gd name="connsiteX14" fmla="*/ 1358623 w 2514323"/>
              <a:gd name="connsiteY14" fmla="*/ 0 h 1892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14323" h="1892300">
                <a:moveTo>
                  <a:pt x="1358623" y="0"/>
                </a:moveTo>
                <a:lnTo>
                  <a:pt x="1803123" y="0"/>
                </a:lnTo>
                <a:lnTo>
                  <a:pt x="2057123" y="177800"/>
                </a:lnTo>
                <a:lnTo>
                  <a:pt x="2209523" y="393700"/>
                </a:lnTo>
                <a:lnTo>
                  <a:pt x="2514323" y="736600"/>
                </a:lnTo>
                <a:lnTo>
                  <a:pt x="2400023" y="1384300"/>
                </a:lnTo>
                <a:lnTo>
                  <a:pt x="1739623" y="1892300"/>
                </a:lnTo>
                <a:lnTo>
                  <a:pt x="1257023" y="1892300"/>
                </a:lnTo>
                <a:lnTo>
                  <a:pt x="1066523" y="1892300"/>
                </a:lnTo>
                <a:lnTo>
                  <a:pt x="0" y="1515880"/>
                </a:lnTo>
                <a:lnTo>
                  <a:pt x="0" y="1130162"/>
                </a:lnTo>
                <a:lnTo>
                  <a:pt x="329923" y="965200"/>
                </a:lnTo>
                <a:lnTo>
                  <a:pt x="939523" y="812800"/>
                </a:lnTo>
                <a:lnTo>
                  <a:pt x="1091923" y="482600"/>
                </a:lnTo>
                <a:lnTo>
                  <a:pt x="1358623" y="0"/>
                </a:lnTo>
                <a:close/>
              </a:path>
            </a:pathLst>
          </a:custGeom>
        </p:spPr>
      </p:pic>
      <p:pic>
        <p:nvPicPr>
          <p:cNvPr id="13" name="图片 11">
            <a:extLst>
              <a:ext uri="{FF2B5EF4-FFF2-40B4-BE49-F238E27FC236}">
                <a16:creationId xmlns:a16="http://schemas.microsoft.com/office/drawing/2014/main" xmlns="" id="{C3ECBD3A-7E86-BD38-DB05-A845714E0F4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9654" y="5269130"/>
            <a:ext cx="12493455" cy="2454442"/>
          </a:xfrm>
          <a:prstGeom prst="rect">
            <a:avLst/>
          </a:prstGeom>
        </p:spPr>
      </p:pic>
      <p:pic>
        <p:nvPicPr>
          <p:cNvPr id="17" name="图片 6">
            <a:extLst>
              <a:ext uri="{FF2B5EF4-FFF2-40B4-BE49-F238E27FC236}">
                <a16:creationId xmlns:a16="http://schemas.microsoft.com/office/drawing/2014/main" xmlns="" id="{FA694EA2-0211-6029-AEF6-6439AA571C5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0523" y="200815"/>
            <a:ext cx="456402" cy="168784"/>
          </a:xfrm>
          <a:prstGeom prst="rect">
            <a:avLst/>
          </a:prstGeom>
        </p:spPr>
      </p:pic>
      <p:pic>
        <p:nvPicPr>
          <p:cNvPr id="18" name="图片 6">
            <a:extLst>
              <a:ext uri="{FF2B5EF4-FFF2-40B4-BE49-F238E27FC236}">
                <a16:creationId xmlns:a16="http://schemas.microsoft.com/office/drawing/2014/main" xmlns="" id="{E2E5ADB5-B2DB-F8FD-6983-B44B1187C19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530526" y="5931347"/>
            <a:ext cx="414225" cy="153186"/>
          </a:xfrm>
          <a:prstGeom prst="rect">
            <a:avLst/>
          </a:prstGeom>
        </p:spPr>
      </p:pic>
      <p:sp>
        <p:nvSpPr>
          <p:cNvPr id="23" name="Freeform 3">
            <a:extLst>
              <a:ext uri="{FF2B5EF4-FFF2-40B4-BE49-F238E27FC236}">
                <a16:creationId xmlns:a16="http://schemas.microsoft.com/office/drawing/2014/main" xmlns="" id="{546F9441-C104-D0F2-B462-FBE3737F83FB}"/>
              </a:ext>
            </a:extLst>
          </p:cNvPr>
          <p:cNvSpPr/>
          <p:nvPr/>
        </p:nvSpPr>
        <p:spPr>
          <a:xfrm rot="16200000">
            <a:off x="5897734" y="748950"/>
            <a:ext cx="1205659" cy="10340653"/>
          </a:xfrm>
          <a:custGeom>
            <a:avLst/>
            <a:gdLst/>
            <a:ahLst/>
            <a:cxnLst/>
            <a:rect l="l" t="t" r="r" b="b"/>
            <a:pathLst>
              <a:path w="1903572" h="9464699">
                <a:moveTo>
                  <a:pt x="0" y="0"/>
                </a:moveTo>
                <a:lnTo>
                  <a:pt x="1903572" y="0"/>
                </a:lnTo>
                <a:lnTo>
                  <a:pt x="1903572" y="9464699"/>
                </a:lnTo>
                <a:lnTo>
                  <a:pt x="0" y="9464699"/>
                </a:lnTo>
                <a:lnTo>
                  <a:pt x="0" y="0"/>
                </a:lnTo>
                <a:close/>
              </a:path>
            </a:pathLst>
          </a:custGeom>
        </p:spPr>
        <p:style>
          <a:lnRef idx="1">
            <a:schemeClr val="accent4"/>
          </a:lnRef>
          <a:fillRef idx="2">
            <a:schemeClr val="accent4"/>
          </a:fillRef>
          <a:effectRef idx="1">
            <a:schemeClr val="accent4"/>
          </a:effectRef>
          <a:fontRef idx="minor">
            <a:schemeClr val="dk1"/>
          </a:fontRef>
        </p:style>
        <p:txBody>
          <a:bodyPr/>
          <a:lstStyle/>
          <a:p>
            <a:pPr defTabSz="609630"/>
            <a:endParaRPr lang="en-SG" sz="1200">
              <a:solidFill>
                <a:prstClr val="black"/>
              </a:solidFill>
              <a:latin typeface="Calibri"/>
            </a:endParaRPr>
          </a:p>
        </p:txBody>
      </p:sp>
      <p:sp>
        <p:nvSpPr>
          <p:cNvPr id="25" name="Freeform 9">
            <a:extLst>
              <a:ext uri="{FF2B5EF4-FFF2-40B4-BE49-F238E27FC236}">
                <a16:creationId xmlns:a16="http://schemas.microsoft.com/office/drawing/2014/main" xmlns="" id="{1CCF563B-8ADB-877D-4A57-EAE28E3027BA}"/>
              </a:ext>
            </a:extLst>
          </p:cNvPr>
          <p:cNvSpPr/>
          <p:nvPr/>
        </p:nvSpPr>
        <p:spPr>
          <a:xfrm flipH="1">
            <a:off x="473739" y="2459845"/>
            <a:ext cx="6309799" cy="1011022"/>
          </a:xfrm>
          <a:custGeom>
            <a:avLst/>
            <a:gdLst/>
            <a:ahLst/>
            <a:cxnLst/>
            <a:rect l="l" t="t" r="r" b="b"/>
            <a:pathLst>
              <a:path w="9464699" h="1239919">
                <a:moveTo>
                  <a:pt x="9464700" y="0"/>
                </a:moveTo>
                <a:lnTo>
                  <a:pt x="0" y="0"/>
                </a:lnTo>
                <a:lnTo>
                  <a:pt x="0" y="1239919"/>
                </a:lnTo>
                <a:lnTo>
                  <a:pt x="9464700" y="1239919"/>
                </a:lnTo>
                <a:lnTo>
                  <a:pt x="9464700" y="0"/>
                </a:lnTo>
                <a:close/>
              </a:path>
            </a:pathLst>
          </a:custGeom>
          <a:blipFill>
            <a:blip r:embed="rId8"/>
            <a:stretch>
              <a:fillRect l="-7720" t="-33154" r="-45801" b="-984529"/>
            </a:stretch>
          </a:blipFill>
        </p:spPr>
        <p:txBody>
          <a:bodyPr/>
          <a:lstStyle/>
          <a:p>
            <a:pPr defTabSz="609630"/>
            <a:endParaRPr lang="en-SG" sz="1200">
              <a:solidFill>
                <a:prstClr val="black"/>
              </a:solidFill>
              <a:latin typeface="Calibri"/>
            </a:endParaRPr>
          </a:p>
        </p:txBody>
      </p:sp>
      <p:sp>
        <p:nvSpPr>
          <p:cNvPr id="28" name="Freeform 16">
            <a:extLst>
              <a:ext uri="{FF2B5EF4-FFF2-40B4-BE49-F238E27FC236}">
                <a16:creationId xmlns:a16="http://schemas.microsoft.com/office/drawing/2014/main" xmlns="" id="{A75F0F2C-9A28-5F1C-1794-45EA697AEF84}"/>
              </a:ext>
            </a:extLst>
          </p:cNvPr>
          <p:cNvSpPr/>
          <p:nvPr/>
        </p:nvSpPr>
        <p:spPr>
          <a:xfrm rot="10800000" flipH="1">
            <a:off x="6897465" y="4430142"/>
            <a:ext cx="1224856" cy="376184"/>
          </a:xfrm>
          <a:custGeom>
            <a:avLst/>
            <a:gdLst/>
            <a:ahLst/>
            <a:cxnLst/>
            <a:rect l="l" t="t" r="r" b="b"/>
            <a:pathLst>
              <a:path w="1837284" h="564276">
                <a:moveTo>
                  <a:pt x="1837284" y="0"/>
                </a:moveTo>
                <a:lnTo>
                  <a:pt x="0" y="0"/>
                </a:lnTo>
                <a:lnTo>
                  <a:pt x="0" y="564276"/>
                </a:lnTo>
                <a:lnTo>
                  <a:pt x="1837284" y="564276"/>
                </a:lnTo>
                <a:lnTo>
                  <a:pt x="1837284" y="0"/>
                </a:lnTo>
                <a:close/>
              </a:path>
            </a:pathLst>
          </a:custGeom>
          <a:blipFill>
            <a:blip r:embed="rId9"/>
            <a:stretch>
              <a:fillRect l="-128503" t="-111098" b="-123704"/>
            </a:stretch>
          </a:blipFill>
        </p:spPr>
        <p:txBody>
          <a:bodyPr/>
          <a:lstStyle/>
          <a:p>
            <a:pPr defTabSz="609630"/>
            <a:endParaRPr lang="en-SG" sz="1200">
              <a:solidFill>
                <a:prstClr val="black"/>
              </a:solidFill>
              <a:latin typeface="Calibri"/>
            </a:endParaRPr>
          </a:p>
        </p:txBody>
      </p:sp>
      <p:sp>
        <p:nvSpPr>
          <p:cNvPr id="29" name="TextBox 28">
            <a:extLst>
              <a:ext uri="{FF2B5EF4-FFF2-40B4-BE49-F238E27FC236}">
                <a16:creationId xmlns:a16="http://schemas.microsoft.com/office/drawing/2014/main" xmlns="" id="{24A20CDC-6553-51B5-31E5-5D634C0A8C24}"/>
              </a:ext>
            </a:extLst>
          </p:cNvPr>
          <p:cNvSpPr txBox="1"/>
          <p:nvPr/>
        </p:nvSpPr>
        <p:spPr>
          <a:xfrm>
            <a:off x="1459813" y="1292519"/>
            <a:ext cx="9915847" cy="1077218"/>
          </a:xfrm>
          <a:prstGeom prst="rect">
            <a:avLst/>
          </a:prstGeom>
          <a:noFill/>
        </p:spPr>
        <p:txBody>
          <a:bodyPr wrap="square">
            <a:spAutoFit/>
          </a:bodyPr>
          <a:lstStyle/>
          <a:p>
            <a:pPr algn="just">
              <a:spcBef>
                <a:spcPts val="400"/>
              </a:spcBef>
              <a:spcAft>
                <a:spcPts val="800"/>
              </a:spcAft>
            </a:pPr>
            <a:r>
              <a:rPr lang="vi-VN"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Vần</a:t>
            </a:r>
            <a:r>
              <a:rPr lang="en-GB"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chân</a:t>
            </a:r>
            <a:r>
              <a:rPr lang="en-GB"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liền</a:t>
            </a:r>
            <a:r>
              <a:rPr lang="en-GB"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giang</a:t>
            </a:r>
            <a:r>
              <a:rPr lang="en-GB"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làng</a:t>
            </a:r>
            <a:r>
              <a:rPr lang="en-GB"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sông</a:t>
            </a:r>
            <a:r>
              <a:rPr lang="en-GB"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hồng</a:t>
            </a:r>
            <a:r>
              <a:rPr lang="en-GB"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trắng</a:t>
            </a:r>
            <a:r>
              <a:rPr lang="en-GB"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nắng</a:t>
            </a:r>
            <a:r>
              <a:rPr lang="en-GB"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xăm</a:t>
            </a:r>
            <a:r>
              <a:rPr lang="en-GB"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nằm</a:t>
            </a:r>
            <a:r>
              <a:rPr lang="en-GB"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SG"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0" name="TextBox 29">
            <a:extLst>
              <a:ext uri="{FF2B5EF4-FFF2-40B4-BE49-F238E27FC236}">
                <a16:creationId xmlns:a16="http://schemas.microsoft.com/office/drawing/2014/main" xmlns="" id="{1A3B3FD2-61E1-E261-DD41-B3697A2E85EF}"/>
              </a:ext>
            </a:extLst>
          </p:cNvPr>
          <p:cNvSpPr txBox="1"/>
          <p:nvPr/>
        </p:nvSpPr>
        <p:spPr>
          <a:xfrm>
            <a:off x="1672104" y="2789404"/>
            <a:ext cx="9045057" cy="584775"/>
          </a:xfrm>
          <a:prstGeom prst="rect">
            <a:avLst/>
          </a:prstGeom>
          <a:noFill/>
        </p:spPr>
        <p:txBody>
          <a:bodyPr wrap="square">
            <a:spAutoFit/>
          </a:bodyPr>
          <a:lstStyle/>
          <a:p>
            <a:pPr algn="just">
              <a:spcBef>
                <a:spcPts val="400"/>
              </a:spcBef>
              <a:spcAft>
                <a:spcPts val="800"/>
              </a:spcAft>
            </a:pPr>
            <a:r>
              <a:rPr lang="vi-VN"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Vần</a:t>
            </a:r>
            <a:r>
              <a:rPr lang="en-GB"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GB"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đồng</a:t>
            </a:r>
            <a:r>
              <a:rPr lang="en-GB"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thời</a:t>
            </a:r>
            <a:r>
              <a:rPr lang="en-GB"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GB"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vần</a:t>
            </a:r>
            <a:r>
              <a:rPr lang="en-GB"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thông</a:t>
            </a:r>
            <a:r>
              <a:rPr lang="en-GB"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vôi</a:t>
            </a:r>
            <a:r>
              <a:rPr lang="en-GB"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khơi</a:t>
            </a:r>
            <a:r>
              <a:rPr lang="en-GB"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SG"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1" name="TextBox 30">
            <a:extLst>
              <a:ext uri="{FF2B5EF4-FFF2-40B4-BE49-F238E27FC236}">
                <a16:creationId xmlns:a16="http://schemas.microsoft.com/office/drawing/2014/main" xmlns="" id="{B0B00685-A950-7E4C-A344-AD58B2D07EBA}"/>
              </a:ext>
            </a:extLst>
          </p:cNvPr>
          <p:cNvSpPr txBox="1"/>
          <p:nvPr/>
        </p:nvSpPr>
        <p:spPr>
          <a:xfrm>
            <a:off x="1672104" y="4329317"/>
            <a:ext cx="10322863" cy="584775"/>
          </a:xfrm>
          <a:prstGeom prst="rect">
            <a:avLst/>
          </a:prstGeom>
          <a:noFill/>
        </p:spPr>
        <p:txBody>
          <a:bodyPr wrap="square">
            <a:spAutoFit/>
          </a:bodyPr>
          <a:lstStyle/>
          <a:p>
            <a:pPr algn="just">
              <a:spcBef>
                <a:spcPts val="400"/>
              </a:spcBef>
              <a:spcAft>
                <a:spcPts val="800"/>
              </a:spcAft>
            </a:pPr>
            <a:r>
              <a:rPr lang="vi-VN"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GB"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GB"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ngắt</a:t>
            </a:r>
            <a:r>
              <a:rPr lang="en-GB"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nhịp</a:t>
            </a:r>
            <a:r>
              <a:rPr lang="en-GB"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3/5 </a:t>
            </a:r>
            <a:r>
              <a:rPr lang="en-GB"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GB"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hợp</a:t>
            </a:r>
            <a:r>
              <a:rPr lang="en-GB"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GB"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3/2/3, 4/4</a:t>
            </a:r>
            <a:endParaRPr lang="en-SG"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2" name="TextBox 31">
            <a:extLst>
              <a:ext uri="{FF2B5EF4-FFF2-40B4-BE49-F238E27FC236}">
                <a16:creationId xmlns:a16="http://schemas.microsoft.com/office/drawing/2014/main" xmlns="" id="{93ED7343-9B1C-3607-78F7-CBECEC6C5608}"/>
              </a:ext>
            </a:extLst>
          </p:cNvPr>
          <p:cNvSpPr txBox="1"/>
          <p:nvPr/>
        </p:nvSpPr>
        <p:spPr>
          <a:xfrm>
            <a:off x="1330237" y="5283266"/>
            <a:ext cx="10340653" cy="1077218"/>
          </a:xfrm>
          <a:prstGeom prst="rect">
            <a:avLst/>
          </a:prstGeom>
          <a:noFill/>
        </p:spPr>
        <p:txBody>
          <a:bodyPr wrap="square">
            <a:spAutoFit/>
          </a:bodyPr>
          <a:lstStyle/>
          <a:p>
            <a:pPr algn="just">
              <a:spcBef>
                <a:spcPts val="400"/>
              </a:spcBef>
              <a:spcAft>
                <a:spcPts val="800"/>
              </a:spcAft>
            </a:pPr>
            <a:r>
              <a:rPr lang="vi-VN"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r>
              <a:rPr lang="en-GB"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Tạo</a:t>
            </a:r>
            <a:r>
              <a:rPr lang="en-GB"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nên</a:t>
            </a:r>
            <a:r>
              <a:rPr lang="en-GB"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nhịp</a:t>
            </a:r>
            <a:r>
              <a:rPr lang="en-GB"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điệu</a:t>
            </a:r>
            <a:r>
              <a:rPr lang="en-GB"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uyển</a:t>
            </a:r>
            <a:r>
              <a:rPr lang="en-GB"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chuyển</a:t>
            </a:r>
            <a:r>
              <a:rPr lang="en-GB"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GB"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GB"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GB"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góp</a:t>
            </a:r>
            <a:r>
              <a:rPr lang="en-GB"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phần</a:t>
            </a:r>
            <a:r>
              <a:rPr lang="en-GB"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GB"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GB"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GB"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GB"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quê</a:t>
            </a:r>
            <a:r>
              <a:rPr lang="en-GB"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hương</a:t>
            </a:r>
            <a:r>
              <a:rPr lang="en-GB"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GB"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sáng</a:t>
            </a:r>
            <a:r>
              <a:rPr lang="en-GB"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tha</a:t>
            </a:r>
            <a:r>
              <a:rPr lang="en-GB"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thiết</a:t>
            </a:r>
            <a:r>
              <a:rPr lang="en-GB"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GB"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nhà</a:t>
            </a:r>
            <a:r>
              <a:rPr lang="en-GB"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GB"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SG" sz="2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6" name="图片 40">
            <a:extLst>
              <a:ext uri="{FF2B5EF4-FFF2-40B4-BE49-F238E27FC236}">
                <a16:creationId xmlns:a16="http://schemas.microsoft.com/office/drawing/2014/main" xmlns="" id="{BDCFA881-ED6D-EBA1-0B9F-3E5BBB40DBC0}"/>
              </a:ext>
            </a:extLst>
          </p:cNvPr>
          <p:cNvPicPr>
            <a:picLocks noChangeAspect="1"/>
          </p:cNvPicPr>
          <p:nvPr/>
        </p:nvPicPr>
        <p:blipFill>
          <a:blip r:embed="rId10" cstate="print">
            <a:extLst>
              <a:ext uri="{28A0092B-C50C-407E-A947-70E740481C1C}">
                <a14:useLocalDpi xmlns:a14="http://schemas.microsoft.com/office/drawing/2010/main" val="0"/>
              </a:ext>
            </a:extLst>
          </a:blip>
          <a:srcRect t="8219" r="79378" b="59187"/>
          <a:stretch>
            <a:fillRect/>
          </a:stretch>
        </p:blipFill>
        <p:spPr>
          <a:xfrm>
            <a:off x="-376546" y="2284432"/>
            <a:ext cx="1972511" cy="1484528"/>
          </a:xfrm>
          <a:custGeom>
            <a:avLst/>
            <a:gdLst>
              <a:gd name="connsiteX0" fmla="*/ 1358623 w 2514323"/>
              <a:gd name="connsiteY0" fmla="*/ 0 h 1892300"/>
              <a:gd name="connsiteX1" fmla="*/ 1803123 w 2514323"/>
              <a:gd name="connsiteY1" fmla="*/ 0 h 1892300"/>
              <a:gd name="connsiteX2" fmla="*/ 2057123 w 2514323"/>
              <a:gd name="connsiteY2" fmla="*/ 177800 h 1892300"/>
              <a:gd name="connsiteX3" fmla="*/ 2209523 w 2514323"/>
              <a:gd name="connsiteY3" fmla="*/ 393700 h 1892300"/>
              <a:gd name="connsiteX4" fmla="*/ 2514323 w 2514323"/>
              <a:gd name="connsiteY4" fmla="*/ 736600 h 1892300"/>
              <a:gd name="connsiteX5" fmla="*/ 2400023 w 2514323"/>
              <a:gd name="connsiteY5" fmla="*/ 1384300 h 1892300"/>
              <a:gd name="connsiteX6" fmla="*/ 1739623 w 2514323"/>
              <a:gd name="connsiteY6" fmla="*/ 1892300 h 1892300"/>
              <a:gd name="connsiteX7" fmla="*/ 1257023 w 2514323"/>
              <a:gd name="connsiteY7" fmla="*/ 1892300 h 1892300"/>
              <a:gd name="connsiteX8" fmla="*/ 1066523 w 2514323"/>
              <a:gd name="connsiteY8" fmla="*/ 1892300 h 1892300"/>
              <a:gd name="connsiteX9" fmla="*/ 0 w 2514323"/>
              <a:gd name="connsiteY9" fmla="*/ 1515880 h 1892300"/>
              <a:gd name="connsiteX10" fmla="*/ 0 w 2514323"/>
              <a:gd name="connsiteY10" fmla="*/ 1130162 h 1892300"/>
              <a:gd name="connsiteX11" fmla="*/ 329923 w 2514323"/>
              <a:gd name="connsiteY11" fmla="*/ 965200 h 1892300"/>
              <a:gd name="connsiteX12" fmla="*/ 939523 w 2514323"/>
              <a:gd name="connsiteY12" fmla="*/ 812800 h 1892300"/>
              <a:gd name="connsiteX13" fmla="*/ 1091923 w 2514323"/>
              <a:gd name="connsiteY13" fmla="*/ 482600 h 1892300"/>
              <a:gd name="connsiteX14" fmla="*/ 1358623 w 2514323"/>
              <a:gd name="connsiteY14" fmla="*/ 0 h 1892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14323" h="1892300">
                <a:moveTo>
                  <a:pt x="1358623" y="0"/>
                </a:moveTo>
                <a:lnTo>
                  <a:pt x="1803123" y="0"/>
                </a:lnTo>
                <a:lnTo>
                  <a:pt x="2057123" y="177800"/>
                </a:lnTo>
                <a:lnTo>
                  <a:pt x="2209523" y="393700"/>
                </a:lnTo>
                <a:lnTo>
                  <a:pt x="2514323" y="736600"/>
                </a:lnTo>
                <a:lnTo>
                  <a:pt x="2400023" y="1384300"/>
                </a:lnTo>
                <a:lnTo>
                  <a:pt x="1739623" y="1892300"/>
                </a:lnTo>
                <a:lnTo>
                  <a:pt x="1257023" y="1892300"/>
                </a:lnTo>
                <a:lnTo>
                  <a:pt x="1066523" y="1892300"/>
                </a:lnTo>
                <a:lnTo>
                  <a:pt x="0" y="1515880"/>
                </a:lnTo>
                <a:lnTo>
                  <a:pt x="0" y="1130162"/>
                </a:lnTo>
                <a:lnTo>
                  <a:pt x="329923" y="965200"/>
                </a:lnTo>
                <a:lnTo>
                  <a:pt x="939523" y="812800"/>
                </a:lnTo>
                <a:lnTo>
                  <a:pt x="1091923" y="482600"/>
                </a:lnTo>
                <a:lnTo>
                  <a:pt x="1358623" y="0"/>
                </a:lnTo>
                <a:close/>
              </a:path>
            </a:pathLst>
          </a:custGeom>
        </p:spPr>
      </p:pic>
    </p:spTree>
    <p:extLst>
      <p:ext uri="{BB962C8B-B14F-4D97-AF65-F5344CB8AC3E}">
        <p14:creationId xmlns:p14="http://schemas.microsoft.com/office/powerpoint/2010/main" val="37980586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wipe(down)">
                                      <p:cBhvr>
                                        <p:cTn id="15" dur="500"/>
                                        <p:tgtEl>
                                          <p:spTgt spid="36"/>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wipe(down)">
                                      <p:cBhvr>
                                        <p:cTn id="18" dur="500"/>
                                        <p:tgtEl>
                                          <p:spTgt spid="3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down)">
                                      <p:cBhvr>
                                        <p:cTn id="23" dur="500"/>
                                        <p:tgtEl>
                                          <p:spTgt spid="10"/>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wipe(down)">
                                      <p:cBhvr>
                                        <p:cTn id="26" dur="500"/>
                                        <p:tgtEl>
                                          <p:spTgt spid="31"/>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barn(inVertical)">
                                      <p:cBhvr>
                                        <p:cTn id="31" dur="500"/>
                                        <p:tgtEl>
                                          <p:spTgt spid="23"/>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barn(inVertical)">
                                      <p:cBhvr>
                                        <p:cTn id="34"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9" grpId="0"/>
      <p:bldP spid="30" grpId="0"/>
      <p:bldP spid="31" grpId="0"/>
      <p:bldP spid="3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10">
            <a:extLst>
              <a:ext uri="{FF2B5EF4-FFF2-40B4-BE49-F238E27FC236}">
                <a16:creationId xmlns:a16="http://schemas.microsoft.com/office/drawing/2014/main" xmlns="" id="{B670D864-B4D0-7D3E-CEA5-B18419C68024}"/>
              </a:ext>
            </a:extLst>
          </p:cNvPr>
          <p:cNvPicPr>
            <a:picLocks noChangeAspect="1"/>
          </p:cNvPicPr>
          <p:nvPr/>
        </p:nvPicPr>
        <p:blipFill>
          <a:blip r:embed="rId3" cstate="screen"/>
          <a:stretch>
            <a:fillRect/>
          </a:stretch>
        </p:blipFill>
        <p:spPr>
          <a:xfrm>
            <a:off x="7964867" y="1687439"/>
            <a:ext cx="2856610" cy="1633298"/>
          </a:xfrm>
          <a:prstGeom prst="rect">
            <a:avLst/>
          </a:prstGeom>
        </p:spPr>
      </p:pic>
      <p:pic>
        <p:nvPicPr>
          <p:cNvPr id="14" name="图片 32">
            <a:extLst>
              <a:ext uri="{FF2B5EF4-FFF2-40B4-BE49-F238E27FC236}">
                <a16:creationId xmlns:a16="http://schemas.microsoft.com/office/drawing/2014/main" xmlns="" id="{74F93DE4-BEDD-C69C-79D7-A7700A384DE2}"/>
              </a:ext>
            </a:extLst>
          </p:cNvPr>
          <p:cNvPicPr>
            <a:picLocks noChangeAspect="1"/>
          </p:cNvPicPr>
          <p:nvPr/>
        </p:nvPicPr>
        <p:blipFill rotWithShape="1">
          <a:blip r:embed="rId4" cstate="screen">
            <a:alphaModFix amt="50000"/>
          </a:blip>
          <a:srcRect/>
          <a:stretch>
            <a:fillRect/>
          </a:stretch>
        </p:blipFill>
        <p:spPr>
          <a:xfrm rot="941536">
            <a:off x="8781256" y="81665"/>
            <a:ext cx="1016359" cy="935306"/>
          </a:xfrm>
          <a:prstGeom prst="rect">
            <a:avLst/>
          </a:prstGeom>
        </p:spPr>
      </p:pic>
      <p:sp>
        <p:nvSpPr>
          <p:cNvPr id="3" name="TextBox 2">
            <a:extLst>
              <a:ext uri="{FF2B5EF4-FFF2-40B4-BE49-F238E27FC236}">
                <a16:creationId xmlns:a16="http://schemas.microsoft.com/office/drawing/2014/main" xmlns="" id="{28EA78E2-5931-6802-7212-748586F99271}"/>
              </a:ext>
            </a:extLst>
          </p:cNvPr>
          <p:cNvSpPr txBox="1"/>
          <p:nvPr/>
        </p:nvSpPr>
        <p:spPr>
          <a:xfrm>
            <a:off x="865571" y="37146"/>
            <a:ext cx="6351305" cy="530594"/>
          </a:xfrm>
          <a:prstGeom prst="rect">
            <a:avLst/>
          </a:prstGeom>
          <a:noFill/>
        </p:spPr>
        <p:txBody>
          <a:bodyPr wrap="square">
            <a:spAutoFit/>
          </a:bodyPr>
          <a:lstStyle/>
          <a:p>
            <a:pPr algn="just">
              <a:lnSpc>
                <a:spcPct val="107000"/>
              </a:lnSpc>
              <a:spcAft>
                <a:spcPts val="800"/>
              </a:spcAft>
            </a:pPr>
            <a:r>
              <a:rPr lang="en-GB" sz="2800" b="1" dirty="0" err="1">
                <a:solidFill>
                  <a:srgbClr val="000000"/>
                </a:solidFill>
                <a:effectLst/>
                <a:highlight>
                  <a:srgbClr val="FCFCFC"/>
                </a:highlight>
                <a:latin typeface="Times New Roman" panose="02020603050405020304" pitchFamily="18" charset="0"/>
                <a:ea typeface="Times New Roman" panose="02020603050405020304" pitchFamily="18" charset="0"/>
              </a:rPr>
              <a:t>c.Tìm</a:t>
            </a:r>
            <a:r>
              <a:rPr lang="en-GB" sz="2800" b="1" dirty="0">
                <a:solidFill>
                  <a:srgbClr val="000000"/>
                </a:solidFill>
                <a:effectLst/>
                <a:highlight>
                  <a:srgbClr val="FCFCFC"/>
                </a:highlight>
                <a:latin typeface="Times New Roman" panose="02020603050405020304" pitchFamily="18" charset="0"/>
                <a:ea typeface="Times New Roman" panose="02020603050405020304" pitchFamily="18" charset="0"/>
              </a:rPr>
              <a:t> </a:t>
            </a:r>
            <a:r>
              <a:rPr lang="en-GB" sz="2800" b="1" dirty="0" err="1">
                <a:solidFill>
                  <a:srgbClr val="000000"/>
                </a:solidFill>
                <a:effectLst/>
                <a:highlight>
                  <a:srgbClr val="FCFCFC"/>
                </a:highlight>
                <a:latin typeface="Times New Roman" panose="02020603050405020304" pitchFamily="18" charset="0"/>
                <a:ea typeface="Times New Roman" panose="02020603050405020304" pitchFamily="18" charset="0"/>
              </a:rPr>
              <a:t>hiểu</a:t>
            </a:r>
            <a:r>
              <a:rPr lang="en-GB" sz="2800" b="1" dirty="0">
                <a:solidFill>
                  <a:srgbClr val="000000"/>
                </a:solidFill>
                <a:effectLst/>
                <a:highlight>
                  <a:srgbClr val="FCFCFC"/>
                </a:highlight>
                <a:latin typeface="Times New Roman" panose="02020603050405020304" pitchFamily="18" charset="0"/>
                <a:ea typeface="Times New Roman" panose="02020603050405020304" pitchFamily="18" charset="0"/>
              </a:rPr>
              <a:t> </a:t>
            </a:r>
            <a:r>
              <a:rPr lang="en-GB" sz="2800" b="1" dirty="0" err="1">
                <a:solidFill>
                  <a:srgbClr val="000000"/>
                </a:solidFill>
                <a:effectLst/>
                <a:highlight>
                  <a:srgbClr val="FCFCFC"/>
                </a:highlight>
                <a:latin typeface="Times New Roman" panose="02020603050405020304" pitchFamily="18" charset="0"/>
                <a:ea typeface="Times New Roman" panose="02020603050405020304" pitchFamily="18" charset="0"/>
              </a:rPr>
              <a:t>yếu</a:t>
            </a:r>
            <a:r>
              <a:rPr lang="en-GB" sz="2800" b="1" dirty="0">
                <a:solidFill>
                  <a:srgbClr val="000000"/>
                </a:solidFill>
                <a:effectLst/>
                <a:highlight>
                  <a:srgbClr val="FCFCFC"/>
                </a:highlight>
                <a:latin typeface="Times New Roman" panose="02020603050405020304" pitchFamily="18" charset="0"/>
                <a:ea typeface="Times New Roman" panose="02020603050405020304" pitchFamily="18" charset="0"/>
              </a:rPr>
              <a:t> </a:t>
            </a:r>
            <a:r>
              <a:rPr lang="en-GB" sz="2800" b="1" dirty="0" err="1">
                <a:solidFill>
                  <a:srgbClr val="000000"/>
                </a:solidFill>
                <a:effectLst/>
                <a:highlight>
                  <a:srgbClr val="FCFCFC"/>
                </a:highlight>
                <a:latin typeface="Times New Roman" panose="02020603050405020304" pitchFamily="18" charset="0"/>
                <a:ea typeface="Times New Roman" panose="02020603050405020304" pitchFamily="18" charset="0"/>
              </a:rPr>
              <a:t>tố</a:t>
            </a:r>
            <a:r>
              <a:rPr lang="en-GB" sz="2800" b="1" dirty="0">
                <a:solidFill>
                  <a:srgbClr val="000000"/>
                </a:solidFill>
                <a:effectLst/>
                <a:highlight>
                  <a:srgbClr val="FCFCFC"/>
                </a:highlight>
                <a:latin typeface="Times New Roman" panose="02020603050405020304" pitchFamily="18" charset="0"/>
                <a:ea typeface="Times New Roman" panose="02020603050405020304" pitchFamily="18" charset="0"/>
              </a:rPr>
              <a:t> </a:t>
            </a:r>
            <a:r>
              <a:rPr lang="en-GB" sz="2800" b="1" dirty="0" err="1">
                <a:solidFill>
                  <a:srgbClr val="000000"/>
                </a:solidFill>
                <a:effectLst/>
                <a:highlight>
                  <a:srgbClr val="FCFCFC"/>
                </a:highlight>
                <a:latin typeface="Times New Roman" panose="02020603050405020304" pitchFamily="18" charset="0"/>
                <a:ea typeface="Times New Roman" panose="02020603050405020304" pitchFamily="18" charset="0"/>
              </a:rPr>
              <a:t>miêu</a:t>
            </a:r>
            <a:r>
              <a:rPr lang="en-GB" sz="2800" b="1" dirty="0">
                <a:solidFill>
                  <a:srgbClr val="000000"/>
                </a:solidFill>
                <a:effectLst/>
                <a:highlight>
                  <a:srgbClr val="FCFCFC"/>
                </a:highlight>
                <a:latin typeface="Times New Roman" panose="02020603050405020304" pitchFamily="18" charset="0"/>
                <a:ea typeface="Times New Roman" panose="02020603050405020304" pitchFamily="18" charset="0"/>
              </a:rPr>
              <a:t> </a:t>
            </a:r>
            <a:r>
              <a:rPr lang="en-GB" sz="2800" b="1" dirty="0" err="1">
                <a:solidFill>
                  <a:srgbClr val="000000"/>
                </a:solidFill>
                <a:effectLst/>
                <a:highlight>
                  <a:srgbClr val="FCFCFC"/>
                </a:highlight>
                <a:latin typeface="Times New Roman" panose="02020603050405020304" pitchFamily="18" charset="0"/>
                <a:ea typeface="Times New Roman" panose="02020603050405020304" pitchFamily="18" charset="0"/>
              </a:rPr>
              <a:t>tả</a:t>
            </a:r>
            <a:r>
              <a:rPr lang="en-GB" sz="2800" b="1" dirty="0">
                <a:solidFill>
                  <a:srgbClr val="000000"/>
                </a:solidFill>
                <a:effectLst/>
                <a:highlight>
                  <a:srgbClr val="FCFCFC"/>
                </a:highlight>
                <a:latin typeface="Times New Roman" panose="02020603050405020304" pitchFamily="18" charset="0"/>
                <a:ea typeface="Times New Roman" panose="02020603050405020304" pitchFamily="18" charset="0"/>
              </a:rPr>
              <a:t> </a:t>
            </a:r>
            <a:r>
              <a:rPr lang="en-GB" sz="2800" b="1" dirty="0" err="1">
                <a:solidFill>
                  <a:srgbClr val="000000"/>
                </a:solidFill>
                <a:effectLst/>
                <a:highlight>
                  <a:srgbClr val="FCFCFC"/>
                </a:highlight>
                <a:latin typeface="Times New Roman" panose="02020603050405020304" pitchFamily="18" charset="0"/>
                <a:ea typeface="Times New Roman" panose="02020603050405020304" pitchFamily="18" charset="0"/>
              </a:rPr>
              <a:t>và</a:t>
            </a:r>
            <a:r>
              <a:rPr lang="en-GB" sz="2800" b="1" dirty="0">
                <a:solidFill>
                  <a:srgbClr val="000000"/>
                </a:solidFill>
                <a:effectLst/>
                <a:highlight>
                  <a:srgbClr val="FCFCFC"/>
                </a:highlight>
                <a:latin typeface="Times New Roman" panose="02020603050405020304" pitchFamily="18" charset="0"/>
                <a:ea typeface="Times New Roman" panose="02020603050405020304" pitchFamily="18" charset="0"/>
              </a:rPr>
              <a:t> </a:t>
            </a:r>
            <a:r>
              <a:rPr lang="en-GB" sz="2800" b="1" dirty="0" err="1">
                <a:solidFill>
                  <a:srgbClr val="000000"/>
                </a:solidFill>
                <a:effectLst/>
                <a:highlight>
                  <a:srgbClr val="FCFCFC"/>
                </a:highlight>
                <a:latin typeface="Times New Roman" panose="02020603050405020304" pitchFamily="18" charset="0"/>
                <a:ea typeface="Times New Roman" panose="02020603050405020304" pitchFamily="18" charset="0"/>
              </a:rPr>
              <a:t>biểu</a:t>
            </a:r>
            <a:r>
              <a:rPr lang="en-GB" sz="2800" b="1" dirty="0">
                <a:solidFill>
                  <a:srgbClr val="000000"/>
                </a:solidFill>
                <a:effectLst/>
                <a:highlight>
                  <a:srgbClr val="FCFCFC"/>
                </a:highlight>
                <a:latin typeface="Times New Roman" panose="02020603050405020304" pitchFamily="18" charset="0"/>
                <a:ea typeface="Times New Roman" panose="02020603050405020304" pitchFamily="18" charset="0"/>
              </a:rPr>
              <a:t> </a:t>
            </a:r>
            <a:r>
              <a:rPr lang="en-GB" sz="2800" b="1" dirty="0" err="1">
                <a:solidFill>
                  <a:srgbClr val="000000"/>
                </a:solidFill>
                <a:effectLst/>
                <a:highlight>
                  <a:srgbClr val="FCFCFC"/>
                </a:highlight>
                <a:latin typeface="Times New Roman" panose="02020603050405020304" pitchFamily="18" charset="0"/>
                <a:ea typeface="Times New Roman" panose="02020603050405020304" pitchFamily="18" charset="0"/>
              </a:rPr>
              <a:t>cảm</a:t>
            </a:r>
            <a:r>
              <a:rPr lang="en-GB" sz="2800" b="1" dirty="0">
                <a:solidFill>
                  <a:srgbClr val="000000"/>
                </a:solidFill>
                <a:effectLst/>
                <a:highlight>
                  <a:srgbClr val="FCFCFC"/>
                </a:highlight>
                <a:latin typeface="Times New Roman" panose="02020603050405020304" pitchFamily="18" charset="0"/>
                <a:ea typeface="Times New Roman" panose="02020603050405020304" pitchFamily="18" charset="0"/>
              </a:rPr>
              <a:t> </a:t>
            </a:r>
            <a:endParaRPr lang="en-US" sz="2800" dirty="0">
              <a:effectLst/>
              <a:highlight>
                <a:srgbClr val="FCFCFC"/>
              </a:highlight>
              <a:latin typeface="Calibri" panose="020F0502020204030204" pitchFamily="34" charset="0"/>
              <a:ea typeface="Calibri" panose="020F0502020204030204" pitchFamily="34" charset="0"/>
            </a:endParaRPr>
          </a:p>
        </p:txBody>
      </p:sp>
      <p:graphicFrame>
        <p:nvGraphicFramePr>
          <p:cNvPr id="24" name="Table 23">
            <a:extLst>
              <a:ext uri="{FF2B5EF4-FFF2-40B4-BE49-F238E27FC236}">
                <a16:creationId xmlns:a16="http://schemas.microsoft.com/office/drawing/2014/main" xmlns="" id="{51385E73-C609-9185-04C0-0781FE25BC6A}"/>
              </a:ext>
            </a:extLst>
          </p:cNvPr>
          <p:cNvGraphicFramePr>
            <a:graphicFrameLocks noGrp="1"/>
          </p:cNvGraphicFramePr>
          <p:nvPr>
            <p:extLst>
              <p:ext uri="{D42A27DB-BD31-4B8C-83A1-F6EECF244321}">
                <p14:modId xmlns:p14="http://schemas.microsoft.com/office/powerpoint/2010/main" val="3809938274"/>
              </p:ext>
            </p:extLst>
          </p:nvPr>
        </p:nvGraphicFramePr>
        <p:xfrm>
          <a:off x="934231" y="577669"/>
          <a:ext cx="10310452" cy="6126480"/>
        </p:xfrm>
        <a:graphic>
          <a:graphicData uri="http://schemas.openxmlformats.org/drawingml/2006/table">
            <a:tbl>
              <a:tblPr firstRow="1" firstCol="1" bandRow="1">
                <a:tableStyleId>{10A1B5D5-9B99-4C35-A422-299274C87663}</a:tableStyleId>
              </a:tblPr>
              <a:tblGrid>
                <a:gridCol w="7340677">
                  <a:extLst>
                    <a:ext uri="{9D8B030D-6E8A-4147-A177-3AD203B41FA5}">
                      <a16:colId xmlns:a16="http://schemas.microsoft.com/office/drawing/2014/main" xmlns="" val="2855241153"/>
                    </a:ext>
                  </a:extLst>
                </a:gridCol>
                <a:gridCol w="2969775">
                  <a:extLst>
                    <a:ext uri="{9D8B030D-6E8A-4147-A177-3AD203B41FA5}">
                      <a16:colId xmlns:a16="http://schemas.microsoft.com/office/drawing/2014/main" xmlns="" val="1402690534"/>
                    </a:ext>
                  </a:extLst>
                </a:gridCol>
              </a:tblGrid>
              <a:tr h="426418">
                <a:tc>
                  <a:txBody>
                    <a:bodyPr/>
                    <a:lstStyle/>
                    <a:p>
                      <a:pPr algn="ctr">
                        <a:lnSpc>
                          <a:spcPct val="100000"/>
                        </a:lnSpc>
                        <a:spcBef>
                          <a:spcPts val="400"/>
                        </a:spcBef>
                        <a:spcAft>
                          <a:spcPts val="800"/>
                        </a:spcAft>
                      </a:pPr>
                      <a:r>
                        <a:rPr lang="vi-VN" sz="2800" b="1" kern="100" dirty="0">
                          <a:solidFill>
                            <a:schemeClr val="bg2">
                              <a:lumMod val="10000"/>
                            </a:schemeClr>
                          </a:solidFill>
                          <a:effectLst/>
                          <a:latin typeface="+mj-lt"/>
                        </a:rPr>
                        <a:t>Yếu tố miêu tả</a:t>
                      </a:r>
                      <a:endParaRPr lang="en-SG" sz="2800" b="1" kern="100" dirty="0">
                        <a:solidFill>
                          <a:schemeClr val="bg2">
                            <a:lumMod val="10000"/>
                          </a:schemeClr>
                        </a:solidFill>
                        <a:effectLst/>
                        <a:latin typeface="+mj-lt"/>
                        <a:ea typeface="Calibri" panose="020F0502020204030204" pitchFamily="34" charset="0"/>
                        <a:cs typeface="Times New Roman" panose="02020603050405020304" pitchFamily="18" charset="0"/>
                      </a:endParaRPr>
                    </a:p>
                  </a:txBody>
                  <a:tcPr marL="47577" marR="47577" marT="0" marB="0">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solidFill>
                      <a:schemeClr val="accent6">
                        <a:lumMod val="60000"/>
                        <a:lumOff val="40000"/>
                      </a:schemeClr>
                    </a:solidFill>
                  </a:tcPr>
                </a:tc>
                <a:tc>
                  <a:txBody>
                    <a:bodyPr/>
                    <a:lstStyle/>
                    <a:p>
                      <a:pPr algn="ctr">
                        <a:lnSpc>
                          <a:spcPct val="100000"/>
                        </a:lnSpc>
                        <a:spcBef>
                          <a:spcPts val="400"/>
                        </a:spcBef>
                        <a:spcAft>
                          <a:spcPts val="800"/>
                        </a:spcAft>
                      </a:pPr>
                      <a:r>
                        <a:rPr lang="vi-VN" sz="2800" b="1" kern="100" dirty="0">
                          <a:solidFill>
                            <a:schemeClr val="bg2">
                              <a:lumMod val="10000"/>
                            </a:schemeClr>
                          </a:solidFill>
                          <a:effectLst/>
                          <a:latin typeface="+mj-lt"/>
                        </a:rPr>
                        <a:t>Yếu tố biểu cảm</a:t>
                      </a:r>
                      <a:endParaRPr lang="en-SG" sz="2800" b="1" kern="100" dirty="0">
                        <a:solidFill>
                          <a:schemeClr val="bg2">
                            <a:lumMod val="10000"/>
                          </a:schemeClr>
                        </a:solidFill>
                        <a:effectLst/>
                        <a:latin typeface="+mj-lt"/>
                        <a:ea typeface="Calibri" panose="020F0502020204030204" pitchFamily="34" charset="0"/>
                        <a:cs typeface="Times New Roman" panose="02020603050405020304" pitchFamily="18" charset="0"/>
                      </a:endParaRPr>
                    </a:p>
                  </a:txBody>
                  <a:tcPr marL="47577" marR="47577" marT="0" marB="0">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xmlns="" val="1847857307"/>
                  </a:ext>
                </a:extLst>
              </a:tr>
              <a:tr h="2371949">
                <a:tc>
                  <a:txBody>
                    <a:bodyPr/>
                    <a:lstStyle/>
                    <a:p>
                      <a:pPr algn="just">
                        <a:lnSpc>
                          <a:spcPct val="100000"/>
                        </a:lnSpc>
                        <a:spcBef>
                          <a:spcPts val="400"/>
                        </a:spcBef>
                        <a:spcAft>
                          <a:spcPts val="800"/>
                        </a:spcAft>
                      </a:pPr>
                      <a:r>
                        <a:rPr lang="vi-VN" sz="2800" b="1" u="sng" kern="100" dirty="0">
                          <a:solidFill>
                            <a:srgbClr val="FDEFE9"/>
                          </a:solidFill>
                          <a:effectLst/>
                          <a:latin typeface="+mj-lt"/>
                        </a:rPr>
                        <a:t>Miêu tả dân chài</a:t>
                      </a:r>
                      <a:r>
                        <a:rPr lang="vi-VN" sz="2800" b="0" kern="100" dirty="0">
                          <a:solidFill>
                            <a:srgbClr val="FDEFE9"/>
                          </a:solidFill>
                          <a:effectLst/>
                          <a:latin typeface="+mj-lt"/>
                        </a:rPr>
                        <a:t>: làn da ngăm rám nắng, phăng mái chèo mạnh mẽ, thân hình nồng thở vị xa xăm</a:t>
                      </a:r>
                      <a:endParaRPr lang="en-SG" sz="2800" b="0" kern="100" dirty="0">
                        <a:solidFill>
                          <a:srgbClr val="FDEFE9"/>
                        </a:solidFill>
                        <a:effectLst/>
                        <a:latin typeface="+mj-lt"/>
                      </a:endParaRPr>
                    </a:p>
                    <a:p>
                      <a:pPr algn="just">
                        <a:lnSpc>
                          <a:spcPct val="100000"/>
                        </a:lnSpc>
                        <a:spcBef>
                          <a:spcPts val="400"/>
                        </a:spcBef>
                        <a:spcAft>
                          <a:spcPts val="800"/>
                        </a:spcAft>
                      </a:pPr>
                      <a:r>
                        <a:rPr lang="vi-VN" sz="2800" b="1" u="sng" kern="100" dirty="0">
                          <a:solidFill>
                            <a:srgbClr val="FDEFE9"/>
                          </a:solidFill>
                          <a:effectLst/>
                          <a:latin typeface="+mj-lt"/>
                        </a:rPr>
                        <a:t>Miêu tả con thuyền và cảnh đánh bắt cá: </a:t>
                      </a:r>
                      <a:r>
                        <a:rPr lang="vi-VN" sz="2800" b="0" kern="100" dirty="0">
                          <a:solidFill>
                            <a:srgbClr val="FDEFE9"/>
                          </a:solidFill>
                          <a:effectLst/>
                          <a:latin typeface="+mj-lt"/>
                        </a:rPr>
                        <a:t>trời trong, gió nhẹ, sớm mai hồng, cánh buồm giương to, rướn thân trắng, tấp nập đón ghe về, màu nước xanh, cá bạc, chiếc buồm vôi,...</a:t>
                      </a:r>
                      <a:endParaRPr lang="en-SG" sz="2800" b="0" kern="100" dirty="0">
                        <a:solidFill>
                          <a:srgbClr val="FDEFE9"/>
                        </a:solidFill>
                        <a:effectLst/>
                        <a:latin typeface="+mj-lt"/>
                        <a:ea typeface="Calibri" panose="020F0502020204030204" pitchFamily="34" charset="0"/>
                        <a:cs typeface="Times New Roman" panose="02020603050405020304" pitchFamily="18" charset="0"/>
                      </a:endParaRPr>
                    </a:p>
                  </a:txBody>
                  <a:tcPr marL="47577" marR="47577"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tcPr>
                </a:tc>
                <a:tc>
                  <a:txBody>
                    <a:bodyPr/>
                    <a:lstStyle/>
                    <a:p>
                      <a:pPr algn="just">
                        <a:lnSpc>
                          <a:spcPct val="100000"/>
                        </a:lnSpc>
                        <a:spcBef>
                          <a:spcPts val="400"/>
                        </a:spcBef>
                        <a:spcAft>
                          <a:spcPts val="800"/>
                        </a:spcAft>
                      </a:pPr>
                      <a:endParaRPr lang="en-SG" sz="2800" b="0" kern="100" dirty="0">
                        <a:effectLst/>
                        <a:latin typeface="+mj-lt"/>
                        <a:ea typeface="Calibri" panose="020F0502020204030204" pitchFamily="34" charset="0"/>
                        <a:cs typeface="Times New Roman" panose="02020603050405020304" pitchFamily="18" charset="0"/>
                      </a:endParaRPr>
                    </a:p>
                  </a:txBody>
                  <a:tcPr marL="47577" marR="47577"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tcPr>
                </a:tc>
                <a:extLst>
                  <a:ext uri="{0D108BD9-81ED-4DB2-BD59-A6C34878D82A}">
                    <a16:rowId xmlns:a16="http://schemas.microsoft.com/office/drawing/2014/main" xmlns="" val="3306646292"/>
                  </a:ext>
                </a:extLst>
              </a:tr>
              <a:tr h="2611809">
                <a:tc gridSpan="2">
                  <a:txBody>
                    <a:bodyPr/>
                    <a:lstStyle/>
                    <a:p>
                      <a:pPr algn="just">
                        <a:lnSpc>
                          <a:spcPct val="100000"/>
                        </a:lnSpc>
                        <a:spcBef>
                          <a:spcPts val="400"/>
                        </a:spcBef>
                        <a:spcAft>
                          <a:spcPts val="800"/>
                        </a:spcAft>
                      </a:pPr>
                      <a:r>
                        <a:rPr lang="vi-VN" sz="2800" b="1" kern="100" dirty="0">
                          <a:solidFill>
                            <a:srgbClr val="FFFFFF"/>
                          </a:solidFill>
                          <a:effectLst/>
                          <a:latin typeface="+mj-lt"/>
                        </a:rPr>
                        <a:t>Tác dụng của việc kết hợp hai yếu tố: </a:t>
                      </a:r>
                      <a:r>
                        <a:rPr lang="vi-VN" sz="2800" b="0" kern="100" dirty="0">
                          <a:solidFill>
                            <a:srgbClr val="FFFFFF"/>
                          </a:solidFill>
                          <a:effectLst/>
                          <a:latin typeface="+mj-lt"/>
                        </a:rPr>
                        <a:t>vừa gợi tả sống động bức tranh cuộc sống lao động đầy chất thơ của làng chài, vẻ đẹp khoẻ mạnh, cường tráng của người dân chài vừa thể hiện tình cảm thương nhớ quê hương. Tuy nhiên, yếu tố biểu cảm vẫn là chủ đạo vì toàn bộ hệ thống hình ảnh quê hương được hiện lên thông qua nỗi nhớ của một người con xa quê, vì thế, các hình ảnh miêu tả là phương tiện để thể hiện nỗi nhớ của nhân vật trữ tình. </a:t>
                      </a:r>
                      <a:endParaRPr lang="en-SG" sz="2800" b="0" kern="100" dirty="0">
                        <a:solidFill>
                          <a:srgbClr val="FFFFFF"/>
                        </a:solidFill>
                        <a:effectLst/>
                        <a:latin typeface="+mj-lt"/>
                        <a:ea typeface="Calibri" panose="020F0502020204030204" pitchFamily="34" charset="0"/>
                        <a:cs typeface="Times New Roman" panose="02020603050405020304" pitchFamily="18" charset="0"/>
                      </a:endParaRPr>
                    </a:p>
                  </a:txBody>
                  <a:tcPr marL="47577" marR="47577"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tcPr>
                </a:tc>
                <a:tc hMerge="1">
                  <a:txBody>
                    <a:bodyPr/>
                    <a:lstStyle/>
                    <a:p>
                      <a:endParaRPr lang="en-SG"/>
                    </a:p>
                  </a:txBody>
                  <a:tcPr/>
                </a:tc>
                <a:extLst>
                  <a:ext uri="{0D108BD9-81ED-4DB2-BD59-A6C34878D82A}">
                    <a16:rowId xmlns:a16="http://schemas.microsoft.com/office/drawing/2014/main" xmlns="" val="2097378364"/>
                  </a:ext>
                </a:extLst>
              </a:tr>
            </a:tbl>
          </a:graphicData>
        </a:graphic>
      </p:graphicFrame>
      <p:sp>
        <p:nvSpPr>
          <p:cNvPr id="25" name="TextBox 24">
            <a:extLst>
              <a:ext uri="{FF2B5EF4-FFF2-40B4-BE49-F238E27FC236}">
                <a16:creationId xmlns:a16="http://schemas.microsoft.com/office/drawing/2014/main" xmlns="" id="{C5227328-1182-A1AB-28BB-4DA4C83D70B2}"/>
              </a:ext>
            </a:extLst>
          </p:cNvPr>
          <p:cNvSpPr txBox="1"/>
          <p:nvPr/>
        </p:nvSpPr>
        <p:spPr>
          <a:xfrm>
            <a:off x="920978" y="1036565"/>
            <a:ext cx="7341965" cy="1938992"/>
          </a:xfrm>
          <a:prstGeom prst="rect">
            <a:avLst/>
          </a:prstGeom>
          <a:noFill/>
        </p:spPr>
        <p:txBody>
          <a:bodyPr wrap="square">
            <a:spAutoFit/>
          </a:bodyPr>
          <a:lstStyle/>
          <a:p>
            <a:pPr marL="0" marR="0" lvl="0" indent="0" algn="just" defTabSz="914354" rtl="0" eaLnBrk="1" fontAlgn="auto" latinLnBrk="0" hangingPunct="1">
              <a:lnSpc>
                <a:spcPct val="100000"/>
              </a:lnSpc>
              <a:spcBef>
                <a:spcPts val="400"/>
              </a:spcBef>
              <a:spcAft>
                <a:spcPts val="800"/>
              </a:spcAft>
              <a:buClrTx/>
              <a:buSzTx/>
              <a:buFontTx/>
              <a:buNone/>
              <a:tabLst/>
              <a:defRPr/>
            </a:pPr>
            <a:r>
              <a:rPr kumimoji="0" lang="vi-VN" sz="2200" b="1" i="0" u="sng" strike="noStrike" kern="100" cap="none" spc="0" normalizeH="0" baseline="0" noProof="0" dirty="0">
                <a:ln>
                  <a:noFill/>
                </a:ln>
                <a:solidFill>
                  <a:prstClr val="black"/>
                </a:solidFill>
                <a:effectLst/>
                <a:uLnTx/>
                <a:uFillTx/>
                <a:latin typeface="Times New Roman" panose="02020603050405020304" pitchFamily="18" charset="0"/>
              </a:rPr>
              <a:t>Miêu tả dân chài</a:t>
            </a:r>
            <a:r>
              <a:rPr kumimoji="0" lang="vi-VN" sz="2200" b="0" i="0" u="none" strike="noStrike" kern="100" cap="none" spc="0" normalizeH="0" baseline="0" noProof="0" dirty="0">
                <a:ln>
                  <a:noFill/>
                </a:ln>
                <a:solidFill>
                  <a:prstClr val="black"/>
                </a:solidFill>
                <a:effectLst/>
                <a:uLnTx/>
                <a:uFillTx/>
                <a:latin typeface="Times New Roman" panose="02020603050405020304" pitchFamily="18" charset="0"/>
              </a:rPr>
              <a:t>: làn da ngăm rám nắng, phăng mái chèo mạnh mẽ, thân hình nồng thở vị xa xăm</a:t>
            </a:r>
            <a:endParaRPr kumimoji="0" lang="en-SG" sz="2200" b="0" i="0" u="none" strike="noStrike" kern="100" cap="none" spc="0" normalizeH="0" baseline="0" noProof="0" dirty="0">
              <a:ln>
                <a:noFill/>
              </a:ln>
              <a:solidFill>
                <a:prstClr val="black"/>
              </a:solidFill>
              <a:effectLst/>
              <a:uLnTx/>
              <a:uFillTx/>
              <a:latin typeface="Calibri"/>
            </a:endParaRPr>
          </a:p>
          <a:p>
            <a:pPr marL="0" marR="0" lvl="0" indent="0" algn="just" defTabSz="914354" rtl="0" eaLnBrk="1" fontAlgn="auto" latinLnBrk="0" hangingPunct="1">
              <a:lnSpc>
                <a:spcPct val="100000"/>
              </a:lnSpc>
              <a:spcBef>
                <a:spcPts val="400"/>
              </a:spcBef>
              <a:spcAft>
                <a:spcPts val="800"/>
              </a:spcAft>
              <a:buClrTx/>
              <a:buSzTx/>
              <a:buFontTx/>
              <a:buNone/>
              <a:tabLst/>
              <a:defRPr/>
            </a:pPr>
            <a:r>
              <a:rPr kumimoji="0" lang="vi-VN" sz="2200" b="1" i="0" u="sng" strike="noStrike" kern="100" cap="none" spc="0" normalizeH="0" baseline="0" noProof="0" dirty="0">
                <a:ln>
                  <a:noFill/>
                </a:ln>
                <a:solidFill>
                  <a:prstClr val="black"/>
                </a:solidFill>
                <a:effectLst/>
                <a:uLnTx/>
                <a:uFillTx/>
                <a:latin typeface="Times New Roman" panose="02020603050405020304" pitchFamily="18" charset="0"/>
              </a:rPr>
              <a:t>Miêu tả con thuyền và cảnh đánh bắt cá: </a:t>
            </a:r>
            <a:r>
              <a:rPr kumimoji="0" lang="vi-VN" sz="2200" b="0" i="0" u="none" strike="noStrike" kern="100" cap="none" spc="0" normalizeH="0" baseline="0" noProof="0" dirty="0">
                <a:ln>
                  <a:noFill/>
                </a:ln>
                <a:solidFill>
                  <a:prstClr val="black"/>
                </a:solidFill>
                <a:effectLst/>
                <a:uLnTx/>
                <a:uFillTx/>
                <a:latin typeface="Times New Roman" panose="02020603050405020304" pitchFamily="18" charset="0"/>
              </a:rPr>
              <a:t>trời trong, gió nhẹ, sớm mai hồng, cánh buồm giương to, rướn thân trắng, tấp nập đón ghe về, màu nước xanh, cá bạc, chiếc buồm vôi,...</a:t>
            </a:r>
            <a:endParaRPr kumimoji="0" lang="en-SG" sz="2200" b="0" i="0" u="none" strike="noStrike" kern="1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sp>
        <p:nvSpPr>
          <p:cNvPr id="26" name="TextBox 25">
            <a:extLst>
              <a:ext uri="{FF2B5EF4-FFF2-40B4-BE49-F238E27FC236}">
                <a16:creationId xmlns:a16="http://schemas.microsoft.com/office/drawing/2014/main" xmlns="" id="{54B6B5E2-D867-4B76-DF41-6F195779947F}"/>
              </a:ext>
            </a:extLst>
          </p:cNvPr>
          <p:cNvSpPr txBox="1"/>
          <p:nvPr/>
        </p:nvSpPr>
        <p:spPr>
          <a:xfrm>
            <a:off x="8262943" y="1285786"/>
            <a:ext cx="2981740" cy="1446550"/>
          </a:xfrm>
          <a:prstGeom prst="rect">
            <a:avLst/>
          </a:prstGeom>
          <a:noFill/>
        </p:spPr>
        <p:txBody>
          <a:bodyPr wrap="square">
            <a:spAutoFit/>
          </a:bodyPr>
          <a:lstStyle/>
          <a:p>
            <a:pPr marL="0" marR="0" lvl="0" indent="0" algn="just" defTabSz="914354" rtl="0" eaLnBrk="1" fontAlgn="auto" latinLnBrk="0" hangingPunct="1">
              <a:lnSpc>
                <a:spcPct val="100000"/>
              </a:lnSpc>
              <a:spcBef>
                <a:spcPts val="400"/>
              </a:spcBef>
              <a:spcAft>
                <a:spcPts val="800"/>
              </a:spcAft>
              <a:buClrTx/>
              <a:buSzTx/>
              <a:buFontTx/>
              <a:buNone/>
              <a:tabLst/>
              <a:defRPr/>
            </a:pPr>
            <a:r>
              <a:rPr kumimoji="0" lang="vi-VN" sz="2200" b="1" i="0" u="none" strike="noStrike" kern="100" cap="none" spc="0" normalizeH="0" baseline="0" noProof="0" dirty="0">
                <a:ln>
                  <a:noFill/>
                </a:ln>
                <a:solidFill>
                  <a:prstClr val="black"/>
                </a:solidFill>
                <a:effectLst/>
                <a:uLnTx/>
                <a:uFillTx/>
                <a:latin typeface="Times New Roman" panose="02020603050405020304" pitchFamily="18" charset="0"/>
              </a:rPr>
              <a:t>Thể hiện tình cảm của nhà thơ: </a:t>
            </a:r>
            <a:r>
              <a:rPr kumimoji="0" lang="vi-VN" sz="2200" b="0" i="0" u="none" strike="noStrike" kern="100" cap="none" spc="0" normalizeH="0" baseline="0" noProof="0" dirty="0">
                <a:ln>
                  <a:noFill/>
                </a:ln>
                <a:solidFill>
                  <a:prstClr val="black"/>
                </a:solidFill>
                <a:effectLst/>
                <a:uLnTx/>
                <a:uFillTx/>
                <a:latin typeface="Times New Roman" panose="02020603050405020304" pitchFamily="18" charset="0"/>
              </a:rPr>
              <a:t>lòng tôi luôn tưởng nhớ, tôi thấy nhớ cái mùi nồng mặn quá </a:t>
            </a:r>
            <a:endParaRPr kumimoji="0" lang="en-SG" sz="2200" b="0" i="0" u="none" strike="noStrike" kern="1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sp>
        <p:nvSpPr>
          <p:cNvPr id="27" name="TextBox 26">
            <a:extLst>
              <a:ext uri="{FF2B5EF4-FFF2-40B4-BE49-F238E27FC236}">
                <a16:creationId xmlns:a16="http://schemas.microsoft.com/office/drawing/2014/main" xmlns="" id="{B32F0AFA-3D37-269F-4116-AA9BA98437DF}"/>
              </a:ext>
            </a:extLst>
          </p:cNvPr>
          <p:cNvSpPr txBox="1"/>
          <p:nvPr/>
        </p:nvSpPr>
        <p:spPr>
          <a:xfrm>
            <a:off x="920977" y="3783057"/>
            <a:ext cx="10310451" cy="2123658"/>
          </a:xfrm>
          <a:prstGeom prst="rect">
            <a:avLst/>
          </a:prstGeom>
          <a:noFill/>
        </p:spPr>
        <p:txBody>
          <a:bodyPr wrap="square">
            <a:spAutoFit/>
          </a:bodyPr>
          <a:lstStyle/>
          <a:p>
            <a:pPr marL="0" marR="0" lvl="0" indent="0" algn="just" defTabSz="914354" rtl="0" eaLnBrk="1" fontAlgn="auto" latinLnBrk="0" hangingPunct="1">
              <a:lnSpc>
                <a:spcPct val="100000"/>
              </a:lnSpc>
              <a:spcBef>
                <a:spcPts val="400"/>
              </a:spcBef>
              <a:spcAft>
                <a:spcPts val="800"/>
              </a:spcAft>
              <a:buClrTx/>
              <a:buSzTx/>
              <a:buFontTx/>
              <a:buNone/>
              <a:tabLst/>
              <a:defRPr/>
            </a:pPr>
            <a:r>
              <a:rPr kumimoji="0" lang="vi-VN" sz="2200" b="1" i="0" u="none" strike="noStrike" kern="100" cap="none" spc="0" normalizeH="0" baseline="0" noProof="0" dirty="0">
                <a:ln>
                  <a:noFill/>
                </a:ln>
                <a:solidFill>
                  <a:prstClr val="black"/>
                </a:solidFill>
                <a:effectLst/>
                <a:uLnTx/>
                <a:uFillTx/>
                <a:latin typeface="Times New Roman" panose="02020603050405020304" pitchFamily="18" charset="0"/>
              </a:rPr>
              <a:t>Tác dụng của việc kết hợp hai yếu tố: </a:t>
            </a:r>
            <a:r>
              <a:rPr kumimoji="0" lang="vi-VN" sz="2200" b="0" i="0" u="none" strike="noStrike" kern="100" cap="none" spc="0" normalizeH="0" baseline="0" noProof="0" dirty="0">
                <a:ln>
                  <a:noFill/>
                </a:ln>
                <a:solidFill>
                  <a:prstClr val="black"/>
                </a:solidFill>
                <a:effectLst/>
                <a:uLnTx/>
                <a:uFillTx/>
                <a:latin typeface="Times New Roman" panose="02020603050405020304" pitchFamily="18" charset="0"/>
              </a:rPr>
              <a:t>vừa gợi tả sống động bức tranh cuộc sống lao động đầy chất thơ của làng chài, vẻ đẹp khoẻ mạnh, cường tráng của người dân chài vừa thể hiện tình cảm thương nhớ quê hương. Tuy nhiên, yếu tố biểu cảm vẫn là chủ đạo vì toàn bộ hệ thống hình ảnh quê hương được hiện lên thông qua nỗi nhớ của một người con xa quê, vì thế, các hình ảnh miêu tả là phương tiện để thể hiện nỗi nhớ của nhân vật trữ tình. </a:t>
            </a:r>
            <a:endParaRPr kumimoji="0" lang="en-SG" sz="2200" b="0" i="0" u="none" strike="noStrike" kern="1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474621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animEffect transition="in" filter="barn(inVertical)">
                                      <p:cBhvr>
                                        <p:cTn id="7" dur="500"/>
                                        <p:tgtEl>
                                          <p:spTgt spid="2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5">
                                            <p:txEl>
                                              <p:pRg st="1" end="1"/>
                                            </p:txEl>
                                          </p:spTgt>
                                        </p:tgtEl>
                                        <p:attrNameLst>
                                          <p:attrName>style.visibility</p:attrName>
                                        </p:attrNameLst>
                                      </p:cBhvr>
                                      <p:to>
                                        <p:strVal val="visible"/>
                                      </p:to>
                                    </p:set>
                                    <p:animEffect transition="in" filter="barn(inVertical)">
                                      <p:cBhvr>
                                        <p:cTn id="12" dur="500"/>
                                        <p:tgtEl>
                                          <p:spTgt spid="2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1000"/>
                                        <p:tgtEl>
                                          <p:spTgt spid="26"/>
                                        </p:tgtEl>
                                      </p:cBhvr>
                                    </p:animEffect>
                                    <p:anim calcmode="lin" valueType="num">
                                      <p:cBhvr>
                                        <p:cTn id="18" dur="1000" fill="hold"/>
                                        <p:tgtEl>
                                          <p:spTgt spid="26"/>
                                        </p:tgtEl>
                                        <p:attrNameLst>
                                          <p:attrName>ppt_x</p:attrName>
                                        </p:attrNameLst>
                                      </p:cBhvr>
                                      <p:tavLst>
                                        <p:tav tm="0">
                                          <p:val>
                                            <p:strVal val="#ppt_x"/>
                                          </p:val>
                                        </p:tav>
                                        <p:tav tm="100000">
                                          <p:val>
                                            <p:strVal val="#ppt_x"/>
                                          </p:val>
                                        </p:tav>
                                      </p:tavLst>
                                    </p:anim>
                                    <p:anim calcmode="lin" valueType="num">
                                      <p:cBhvr>
                                        <p:cTn id="1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1000"/>
                                        <p:tgtEl>
                                          <p:spTgt spid="27"/>
                                        </p:tgtEl>
                                      </p:cBhvr>
                                    </p:animEffect>
                                    <p:anim calcmode="lin" valueType="num">
                                      <p:cBhvr>
                                        <p:cTn id="25" dur="1000" fill="hold"/>
                                        <p:tgtEl>
                                          <p:spTgt spid="27"/>
                                        </p:tgtEl>
                                        <p:attrNameLst>
                                          <p:attrName>ppt_x</p:attrName>
                                        </p:attrNameLst>
                                      </p:cBhvr>
                                      <p:tavLst>
                                        <p:tav tm="0">
                                          <p:val>
                                            <p:strVal val="#ppt_x"/>
                                          </p:val>
                                        </p:tav>
                                        <p:tav tm="100000">
                                          <p:val>
                                            <p:strVal val="#ppt_x"/>
                                          </p:val>
                                        </p:tav>
                                      </p:tavLst>
                                    </p:anim>
                                    <p:anim calcmode="lin" valueType="num">
                                      <p:cBhvr>
                                        <p:cTn id="26"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p:cNvSpPr>
            <a:spLocks noChangeArrowheads="1"/>
          </p:cNvSpPr>
          <p:nvPr/>
        </p:nvSpPr>
        <p:spPr bwMode="auto">
          <a:xfrm>
            <a:off x="2355273" y="139432"/>
            <a:ext cx="625348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smtClean="0">
                <a:ln>
                  <a:noFill/>
                </a:ln>
                <a:solidFill>
                  <a:srgbClr val="FF0000"/>
                </a:solidFill>
                <a:effectLst/>
                <a:latin typeface="Times New Roman" pitchFamily="18" charset="0"/>
                <a:cs typeface="Times New Roman" pitchFamily="18" charset="0"/>
              </a:rPr>
              <a:t>- Mạch cảm xúc của bài thơ:</a:t>
            </a:r>
            <a:endParaRPr kumimoji="0" lang="en-US" sz="2800" b="0" i="0" u="none" strike="noStrike" cap="none" normalizeH="0" baseline="0" dirty="0" smtClean="0">
              <a:ln>
                <a:noFill/>
              </a:ln>
              <a:solidFill>
                <a:srgbClr val="FF0000"/>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2800" b="0" i="0" u="none" strike="noStrike" cap="none" normalizeH="0" baseline="0" dirty="0" smtClean="0">
                <a:ln>
                  <a:noFill/>
                </a:ln>
                <a:solidFill>
                  <a:srgbClr val="FF0000"/>
                </a:solidFill>
                <a:effectLst/>
                <a:latin typeface="Times New Roman" pitchFamily="18" charset="0"/>
                <a:cs typeface="Times New Roman" pitchFamily="18" charset="0"/>
              </a:rPr>
              <a:t>  </a:t>
            </a:r>
          </a:p>
        </p:txBody>
      </p:sp>
      <p:pic>
        <p:nvPicPr>
          <p:cNvPr id="2050" name="Picture 2" descr="Soạn bài Quê hương | Ngắn nhất Soạn văn 9 Chân trời sáng tạ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1222" y="831244"/>
            <a:ext cx="11031782" cy="182879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861221" y="2925821"/>
            <a:ext cx="11031783" cy="1384995"/>
          </a:xfrm>
          <a:prstGeom prst="rect">
            <a:avLst/>
          </a:prstGeom>
        </p:spPr>
        <p:txBody>
          <a:bodyPr wrap="square">
            <a:spAutoFit/>
          </a:bodyPr>
          <a:lstStyle/>
          <a:p>
            <a:r>
              <a:rPr lang="vi-VN" sz="2800" b="1" dirty="0">
                <a:solidFill>
                  <a:srgbClr val="FF0000"/>
                </a:solidFill>
                <a:latin typeface="Times New Roman" pitchFamily="18" charset="0"/>
                <a:cs typeface="Times New Roman" pitchFamily="18" charset="0"/>
              </a:rPr>
              <a:t>- Cảm hứng chủ đạo của bài thơ:</a:t>
            </a:r>
            <a:r>
              <a:rPr lang="vi-VN" sz="2800" dirty="0">
                <a:solidFill>
                  <a:srgbClr val="FF0000"/>
                </a:solidFill>
                <a:latin typeface="Times New Roman" pitchFamily="18" charset="0"/>
                <a:cs typeface="Times New Roman" pitchFamily="18" charset="0"/>
              </a:rPr>
              <a:t> </a:t>
            </a:r>
            <a:r>
              <a:rPr lang="vi-VN" sz="2800" dirty="0">
                <a:latin typeface="Times New Roman" pitchFamily="18" charset="0"/>
                <a:cs typeface="Times New Roman" pitchFamily="18" charset="0"/>
              </a:rPr>
              <a:t>Niềm yêu thương, trân trọng vẻ đẹp của thiên nhiên, con người, cuộc sống nơi làng chài; nỗi nhớ nhung da diết khi phải xa cách quê hương,…</a:t>
            </a:r>
            <a:endParaRPr lang="en-US" sz="2800" dirty="0">
              <a:latin typeface="Times New Roman" pitchFamily="18" charset="0"/>
              <a:cs typeface="Times New Roman" pitchFamily="18" charset="0"/>
            </a:endParaRPr>
          </a:p>
        </p:txBody>
      </p:sp>
      <p:sp>
        <p:nvSpPr>
          <p:cNvPr id="10" name="Rectangle 9"/>
          <p:cNvSpPr/>
          <p:nvPr/>
        </p:nvSpPr>
        <p:spPr>
          <a:xfrm>
            <a:off x="249382" y="4408458"/>
            <a:ext cx="11643622" cy="2246769"/>
          </a:xfrm>
          <a:prstGeom prst="rect">
            <a:avLst/>
          </a:prstGeom>
          <a:ln w="38100">
            <a:solidFill>
              <a:srgbClr val="FF0000"/>
            </a:solidFill>
          </a:ln>
        </p:spPr>
        <p:txBody>
          <a:bodyPr wrap="square">
            <a:spAutoFit/>
          </a:bodyPr>
          <a:lstStyle/>
          <a:p>
            <a:pPr algn="just"/>
            <a:r>
              <a:rPr lang="vi-VN" sz="2800" b="1" dirty="0">
                <a:solidFill>
                  <a:srgbClr val="0070C0"/>
                </a:solidFill>
                <a:latin typeface="+mj-lt"/>
              </a:rPr>
              <a:t>- Cách triển khai mạch cảm xúc rất tự nhiên, chân thực: Từ niềm yêu thương, trân trọng vẻ đẹp của thiên nhiên, con người, cuộc sống nơi làng chài → nỗi nhớ nhung da diết khi phải xa cách quê hương, ... Bất chấp khoảng cách thời gian, không gian, nhà thơ vẫn nâng niu, gìn giữ trong kí ức từng hình ảnh, màu sắc, hương vị mang vẻ đẹp riêng của quê nhà...</a:t>
            </a:r>
            <a:endParaRPr lang="en-US" sz="2800" b="1" dirty="0">
              <a:solidFill>
                <a:srgbClr val="0070C0"/>
              </a:solidFill>
              <a:latin typeface="+mj-lt"/>
            </a:endParaRPr>
          </a:p>
        </p:txBody>
      </p:sp>
    </p:spTree>
    <p:extLst>
      <p:ext uri="{BB962C8B-B14F-4D97-AF65-F5344CB8AC3E}">
        <p14:creationId xmlns:p14="http://schemas.microsoft.com/office/powerpoint/2010/main" val="11982452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21">
            <a:extLst>
              <a:ext uri="{FF2B5EF4-FFF2-40B4-BE49-F238E27FC236}">
                <a16:creationId xmlns:a16="http://schemas.microsoft.com/office/drawing/2014/main" xmlns="" id="{A14E23AE-6CAA-DD03-0462-053FAD305639}"/>
              </a:ext>
            </a:extLst>
          </p:cNvPr>
          <p:cNvGrpSpPr/>
          <p:nvPr/>
        </p:nvGrpSpPr>
        <p:grpSpPr>
          <a:xfrm rot="16200000">
            <a:off x="6138409" y="-4181770"/>
            <a:ext cx="1034072" cy="9352346"/>
            <a:chOff x="8532554" y="2095554"/>
            <a:chExt cx="500285" cy="1712963"/>
          </a:xfrm>
        </p:grpSpPr>
        <p:sp>
          <p:nvSpPr>
            <p:cNvPr id="11" name="Freeform 668">
              <a:extLst>
                <a:ext uri="{FF2B5EF4-FFF2-40B4-BE49-F238E27FC236}">
                  <a16:creationId xmlns:a16="http://schemas.microsoft.com/office/drawing/2014/main" xmlns="" id="{3117FC46-5CD6-4D91-D14E-07C6AE49BEC1}"/>
                </a:ext>
              </a:extLst>
            </p:cNvPr>
            <p:cNvSpPr/>
            <p:nvPr/>
          </p:nvSpPr>
          <p:spPr bwMode="auto">
            <a:xfrm rot="5400000">
              <a:off x="7926215" y="2743467"/>
              <a:ext cx="1712963" cy="417137"/>
            </a:xfrm>
            <a:custGeom>
              <a:avLst/>
              <a:gdLst>
                <a:gd name="T0" fmla="*/ 384 w 398"/>
                <a:gd name="T1" fmla="*/ 77 h 111"/>
                <a:gd name="T2" fmla="*/ 388 w 398"/>
                <a:gd name="T3" fmla="*/ 74 h 111"/>
                <a:gd name="T4" fmla="*/ 388 w 398"/>
                <a:gd name="T5" fmla="*/ 71 h 111"/>
                <a:gd name="T6" fmla="*/ 397 w 398"/>
                <a:gd name="T7" fmla="*/ 67 h 111"/>
                <a:gd name="T8" fmla="*/ 390 w 398"/>
                <a:gd name="T9" fmla="*/ 62 h 111"/>
                <a:gd name="T10" fmla="*/ 388 w 398"/>
                <a:gd name="T11" fmla="*/ 59 h 111"/>
                <a:gd name="T12" fmla="*/ 388 w 398"/>
                <a:gd name="T13" fmla="*/ 56 h 111"/>
                <a:gd name="T14" fmla="*/ 385 w 398"/>
                <a:gd name="T15" fmla="*/ 54 h 111"/>
                <a:gd name="T16" fmla="*/ 387 w 398"/>
                <a:gd name="T17" fmla="*/ 51 h 111"/>
                <a:gd name="T18" fmla="*/ 389 w 398"/>
                <a:gd name="T19" fmla="*/ 48 h 111"/>
                <a:gd name="T20" fmla="*/ 384 w 398"/>
                <a:gd name="T21" fmla="*/ 46 h 111"/>
                <a:gd name="T22" fmla="*/ 378 w 398"/>
                <a:gd name="T23" fmla="*/ 42 h 111"/>
                <a:gd name="T24" fmla="*/ 385 w 398"/>
                <a:gd name="T25" fmla="*/ 40 h 111"/>
                <a:gd name="T26" fmla="*/ 378 w 398"/>
                <a:gd name="T27" fmla="*/ 37 h 111"/>
                <a:gd name="T28" fmla="*/ 378 w 398"/>
                <a:gd name="T29" fmla="*/ 34 h 111"/>
                <a:gd name="T30" fmla="*/ 373 w 398"/>
                <a:gd name="T31" fmla="*/ 32 h 111"/>
                <a:gd name="T32" fmla="*/ 369 w 398"/>
                <a:gd name="T33" fmla="*/ 28 h 111"/>
                <a:gd name="T34" fmla="*/ 350 w 398"/>
                <a:gd name="T35" fmla="*/ 23 h 111"/>
                <a:gd name="T36" fmla="*/ 358 w 398"/>
                <a:gd name="T37" fmla="*/ 19 h 111"/>
                <a:gd name="T38" fmla="*/ 260 w 398"/>
                <a:gd name="T39" fmla="*/ 11 h 111"/>
                <a:gd name="T40" fmla="*/ 324 w 398"/>
                <a:gd name="T41" fmla="*/ 10 h 111"/>
                <a:gd name="T42" fmla="*/ 304 w 398"/>
                <a:gd name="T43" fmla="*/ 6 h 111"/>
                <a:gd name="T44" fmla="*/ 177 w 398"/>
                <a:gd name="T45" fmla="*/ 1 h 111"/>
                <a:gd name="T46" fmla="*/ 18 w 398"/>
                <a:gd name="T47" fmla="*/ 11 h 111"/>
                <a:gd name="T48" fmla="*/ 16 w 398"/>
                <a:gd name="T49" fmla="*/ 17 h 111"/>
                <a:gd name="T50" fmla="*/ 21 w 398"/>
                <a:gd name="T51" fmla="*/ 20 h 111"/>
                <a:gd name="T52" fmla="*/ 15 w 398"/>
                <a:gd name="T53" fmla="*/ 26 h 111"/>
                <a:gd name="T54" fmla="*/ 12 w 398"/>
                <a:gd name="T55" fmla="*/ 52 h 111"/>
                <a:gd name="T56" fmla="*/ 8 w 398"/>
                <a:gd name="T57" fmla="*/ 82 h 111"/>
                <a:gd name="T58" fmla="*/ 113 w 398"/>
                <a:gd name="T59" fmla="*/ 111 h 111"/>
                <a:gd name="T60" fmla="*/ 331 w 398"/>
                <a:gd name="T61" fmla="*/ 104 h 111"/>
                <a:gd name="T62" fmla="*/ 369 w 398"/>
                <a:gd name="T63" fmla="*/ 91 h 111"/>
                <a:gd name="T64" fmla="*/ 385 w 398"/>
                <a:gd name="T65" fmla="*/ 86 h 111"/>
                <a:gd name="T66" fmla="*/ 389 w 398"/>
                <a:gd name="T67" fmla="*/ 82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98" h="110">
                  <a:moveTo>
                    <a:pt x="397" y="80"/>
                  </a:moveTo>
                  <a:cubicBezTo>
                    <a:pt x="394" y="77"/>
                    <a:pt x="387" y="79"/>
                    <a:pt x="384" y="77"/>
                  </a:cubicBezTo>
                  <a:cubicBezTo>
                    <a:pt x="387" y="75"/>
                    <a:pt x="394" y="76"/>
                    <a:pt x="396" y="76"/>
                  </a:cubicBezTo>
                  <a:cubicBezTo>
                    <a:pt x="388" y="74"/>
                    <a:pt x="388" y="74"/>
                    <a:pt x="388" y="74"/>
                  </a:cubicBezTo>
                  <a:cubicBezTo>
                    <a:pt x="397" y="72"/>
                    <a:pt x="397" y="72"/>
                    <a:pt x="397" y="72"/>
                  </a:cubicBezTo>
                  <a:cubicBezTo>
                    <a:pt x="395" y="71"/>
                    <a:pt x="390" y="73"/>
                    <a:pt x="388" y="71"/>
                  </a:cubicBezTo>
                  <a:cubicBezTo>
                    <a:pt x="388" y="69"/>
                    <a:pt x="390" y="70"/>
                    <a:pt x="391" y="70"/>
                  </a:cubicBezTo>
                  <a:cubicBezTo>
                    <a:pt x="394" y="70"/>
                    <a:pt x="398" y="69"/>
                    <a:pt x="397" y="67"/>
                  </a:cubicBezTo>
                  <a:cubicBezTo>
                    <a:pt x="397" y="63"/>
                    <a:pt x="391" y="64"/>
                    <a:pt x="388" y="63"/>
                  </a:cubicBezTo>
                  <a:cubicBezTo>
                    <a:pt x="390" y="62"/>
                    <a:pt x="390" y="62"/>
                    <a:pt x="390" y="62"/>
                  </a:cubicBezTo>
                  <a:cubicBezTo>
                    <a:pt x="388" y="62"/>
                    <a:pt x="386" y="62"/>
                    <a:pt x="385" y="60"/>
                  </a:cubicBezTo>
                  <a:cubicBezTo>
                    <a:pt x="386" y="60"/>
                    <a:pt x="387" y="59"/>
                    <a:pt x="388" y="59"/>
                  </a:cubicBezTo>
                  <a:cubicBezTo>
                    <a:pt x="383" y="57"/>
                    <a:pt x="383" y="57"/>
                    <a:pt x="383" y="57"/>
                  </a:cubicBezTo>
                  <a:cubicBezTo>
                    <a:pt x="388" y="56"/>
                    <a:pt x="388" y="56"/>
                    <a:pt x="388" y="56"/>
                  </a:cubicBezTo>
                  <a:cubicBezTo>
                    <a:pt x="386" y="56"/>
                    <a:pt x="386" y="56"/>
                    <a:pt x="386" y="56"/>
                  </a:cubicBezTo>
                  <a:cubicBezTo>
                    <a:pt x="384" y="55"/>
                    <a:pt x="386" y="54"/>
                    <a:pt x="385" y="54"/>
                  </a:cubicBezTo>
                  <a:cubicBezTo>
                    <a:pt x="383" y="52"/>
                    <a:pt x="379" y="54"/>
                    <a:pt x="377" y="52"/>
                  </a:cubicBezTo>
                  <a:cubicBezTo>
                    <a:pt x="380" y="51"/>
                    <a:pt x="384" y="51"/>
                    <a:pt x="387" y="51"/>
                  </a:cubicBezTo>
                  <a:cubicBezTo>
                    <a:pt x="385" y="51"/>
                    <a:pt x="382" y="51"/>
                    <a:pt x="381" y="49"/>
                  </a:cubicBezTo>
                  <a:cubicBezTo>
                    <a:pt x="389" y="48"/>
                    <a:pt x="389" y="48"/>
                    <a:pt x="389" y="48"/>
                  </a:cubicBezTo>
                  <a:cubicBezTo>
                    <a:pt x="387" y="47"/>
                    <a:pt x="384" y="48"/>
                    <a:pt x="382" y="47"/>
                  </a:cubicBezTo>
                  <a:cubicBezTo>
                    <a:pt x="384" y="46"/>
                    <a:pt x="384" y="46"/>
                    <a:pt x="384" y="46"/>
                  </a:cubicBezTo>
                  <a:cubicBezTo>
                    <a:pt x="381" y="45"/>
                    <a:pt x="378" y="46"/>
                    <a:pt x="376" y="44"/>
                  </a:cubicBezTo>
                  <a:cubicBezTo>
                    <a:pt x="377" y="43"/>
                    <a:pt x="378" y="43"/>
                    <a:pt x="378" y="42"/>
                  </a:cubicBezTo>
                  <a:cubicBezTo>
                    <a:pt x="377" y="42"/>
                    <a:pt x="375" y="42"/>
                    <a:pt x="374" y="41"/>
                  </a:cubicBezTo>
                  <a:cubicBezTo>
                    <a:pt x="377" y="40"/>
                    <a:pt x="382" y="41"/>
                    <a:pt x="385" y="40"/>
                  </a:cubicBezTo>
                  <a:cubicBezTo>
                    <a:pt x="377" y="37"/>
                    <a:pt x="377" y="37"/>
                    <a:pt x="377" y="37"/>
                  </a:cubicBezTo>
                  <a:cubicBezTo>
                    <a:pt x="377" y="37"/>
                    <a:pt x="377" y="37"/>
                    <a:pt x="378" y="37"/>
                  </a:cubicBezTo>
                  <a:cubicBezTo>
                    <a:pt x="373" y="35"/>
                    <a:pt x="373" y="35"/>
                    <a:pt x="373" y="35"/>
                  </a:cubicBezTo>
                  <a:cubicBezTo>
                    <a:pt x="375" y="34"/>
                    <a:pt x="377" y="35"/>
                    <a:pt x="378" y="34"/>
                  </a:cubicBezTo>
                  <a:cubicBezTo>
                    <a:pt x="370" y="32"/>
                    <a:pt x="370" y="32"/>
                    <a:pt x="370" y="32"/>
                  </a:cubicBezTo>
                  <a:cubicBezTo>
                    <a:pt x="371" y="31"/>
                    <a:pt x="372" y="32"/>
                    <a:pt x="373" y="32"/>
                  </a:cubicBezTo>
                  <a:cubicBezTo>
                    <a:pt x="358" y="29"/>
                    <a:pt x="358" y="29"/>
                    <a:pt x="358" y="29"/>
                  </a:cubicBezTo>
                  <a:cubicBezTo>
                    <a:pt x="362" y="28"/>
                    <a:pt x="365" y="30"/>
                    <a:pt x="369" y="28"/>
                  </a:cubicBezTo>
                  <a:cubicBezTo>
                    <a:pt x="362" y="26"/>
                    <a:pt x="351" y="28"/>
                    <a:pt x="345" y="24"/>
                  </a:cubicBezTo>
                  <a:cubicBezTo>
                    <a:pt x="346" y="23"/>
                    <a:pt x="348" y="23"/>
                    <a:pt x="350" y="23"/>
                  </a:cubicBezTo>
                  <a:cubicBezTo>
                    <a:pt x="346" y="22"/>
                    <a:pt x="346" y="22"/>
                    <a:pt x="346" y="22"/>
                  </a:cubicBezTo>
                  <a:cubicBezTo>
                    <a:pt x="349" y="20"/>
                    <a:pt x="356" y="21"/>
                    <a:pt x="358" y="19"/>
                  </a:cubicBezTo>
                  <a:cubicBezTo>
                    <a:pt x="354" y="19"/>
                    <a:pt x="350" y="19"/>
                    <a:pt x="347" y="17"/>
                  </a:cubicBezTo>
                  <a:cubicBezTo>
                    <a:pt x="319" y="14"/>
                    <a:pt x="290" y="11"/>
                    <a:pt x="260" y="11"/>
                  </a:cubicBezTo>
                  <a:cubicBezTo>
                    <a:pt x="259" y="10"/>
                    <a:pt x="259" y="10"/>
                    <a:pt x="259" y="10"/>
                  </a:cubicBezTo>
                  <a:cubicBezTo>
                    <a:pt x="281" y="9"/>
                    <a:pt x="301" y="11"/>
                    <a:pt x="324" y="10"/>
                  </a:cubicBezTo>
                  <a:cubicBezTo>
                    <a:pt x="325" y="9"/>
                    <a:pt x="325" y="9"/>
                    <a:pt x="325" y="9"/>
                  </a:cubicBezTo>
                  <a:cubicBezTo>
                    <a:pt x="319" y="6"/>
                    <a:pt x="311" y="8"/>
                    <a:pt x="304" y="6"/>
                  </a:cubicBezTo>
                  <a:cubicBezTo>
                    <a:pt x="306" y="5"/>
                    <a:pt x="306" y="5"/>
                    <a:pt x="306" y="5"/>
                  </a:cubicBezTo>
                  <a:cubicBezTo>
                    <a:pt x="264" y="1"/>
                    <a:pt x="219" y="0"/>
                    <a:pt x="177" y="1"/>
                  </a:cubicBezTo>
                  <a:cubicBezTo>
                    <a:pt x="35" y="2"/>
                    <a:pt x="35" y="2"/>
                    <a:pt x="35" y="2"/>
                  </a:cubicBezTo>
                  <a:cubicBezTo>
                    <a:pt x="28" y="3"/>
                    <a:pt x="22" y="7"/>
                    <a:pt x="18" y="11"/>
                  </a:cubicBezTo>
                  <a:cubicBezTo>
                    <a:pt x="24" y="13"/>
                    <a:pt x="24" y="13"/>
                    <a:pt x="24" y="13"/>
                  </a:cubicBezTo>
                  <a:cubicBezTo>
                    <a:pt x="16" y="17"/>
                    <a:pt x="16" y="17"/>
                    <a:pt x="16" y="17"/>
                  </a:cubicBezTo>
                  <a:cubicBezTo>
                    <a:pt x="15" y="20"/>
                    <a:pt x="19" y="19"/>
                    <a:pt x="22" y="20"/>
                  </a:cubicBezTo>
                  <a:cubicBezTo>
                    <a:pt x="21" y="20"/>
                    <a:pt x="21" y="20"/>
                    <a:pt x="21" y="20"/>
                  </a:cubicBezTo>
                  <a:cubicBezTo>
                    <a:pt x="20" y="22"/>
                    <a:pt x="16" y="22"/>
                    <a:pt x="19" y="24"/>
                  </a:cubicBezTo>
                  <a:cubicBezTo>
                    <a:pt x="19" y="25"/>
                    <a:pt x="16" y="25"/>
                    <a:pt x="15" y="26"/>
                  </a:cubicBezTo>
                  <a:cubicBezTo>
                    <a:pt x="15" y="29"/>
                    <a:pt x="8" y="33"/>
                    <a:pt x="11" y="37"/>
                  </a:cubicBezTo>
                  <a:cubicBezTo>
                    <a:pt x="8" y="42"/>
                    <a:pt x="13" y="47"/>
                    <a:pt x="12" y="52"/>
                  </a:cubicBezTo>
                  <a:cubicBezTo>
                    <a:pt x="8" y="56"/>
                    <a:pt x="10" y="63"/>
                    <a:pt x="7" y="68"/>
                  </a:cubicBezTo>
                  <a:cubicBezTo>
                    <a:pt x="15" y="73"/>
                    <a:pt x="0" y="77"/>
                    <a:pt x="8" y="82"/>
                  </a:cubicBezTo>
                  <a:cubicBezTo>
                    <a:pt x="9" y="88"/>
                    <a:pt x="16" y="93"/>
                    <a:pt x="24" y="97"/>
                  </a:cubicBezTo>
                  <a:cubicBezTo>
                    <a:pt x="50" y="109"/>
                    <a:pt x="82" y="110"/>
                    <a:pt x="113" y="111"/>
                  </a:cubicBezTo>
                  <a:cubicBezTo>
                    <a:pt x="277" y="109"/>
                    <a:pt x="277" y="109"/>
                    <a:pt x="277" y="109"/>
                  </a:cubicBezTo>
                  <a:cubicBezTo>
                    <a:pt x="295" y="106"/>
                    <a:pt x="314" y="107"/>
                    <a:pt x="331" y="104"/>
                  </a:cubicBezTo>
                  <a:cubicBezTo>
                    <a:pt x="350" y="103"/>
                    <a:pt x="364" y="95"/>
                    <a:pt x="382" y="93"/>
                  </a:cubicBezTo>
                  <a:cubicBezTo>
                    <a:pt x="379" y="91"/>
                    <a:pt x="374" y="92"/>
                    <a:pt x="369" y="91"/>
                  </a:cubicBezTo>
                  <a:cubicBezTo>
                    <a:pt x="375" y="88"/>
                    <a:pt x="382" y="87"/>
                    <a:pt x="388" y="86"/>
                  </a:cubicBezTo>
                  <a:cubicBezTo>
                    <a:pt x="387" y="86"/>
                    <a:pt x="385" y="87"/>
                    <a:pt x="385" y="86"/>
                  </a:cubicBezTo>
                  <a:cubicBezTo>
                    <a:pt x="387" y="84"/>
                    <a:pt x="391" y="86"/>
                    <a:pt x="392" y="84"/>
                  </a:cubicBezTo>
                  <a:cubicBezTo>
                    <a:pt x="389" y="82"/>
                    <a:pt x="389" y="82"/>
                    <a:pt x="389" y="82"/>
                  </a:cubicBezTo>
                  <a:cubicBezTo>
                    <a:pt x="391" y="80"/>
                    <a:pt x="395" y="81"/>
                    <a:pt x="397" y="80"/>
                  </a:cubicBezTo>
                  <a:close/>
                </a:path>
              </a:pathLst>
            </a:custGeom>
            <a:solidFill>
              <a:schemeClr val="accent2"/>
            </a:solidFill>
            <a:ln>
              <a:noFill/>
            </a:ln>
          </p:spPr>
          <p:txBody>
            <a:bodyPr vert="horz" wrap="square" lIns="121882" tIns="60941" rIns="121882" bIns="60941" numCol="1" anchor="t" anchorCtr="0" compatLnSpc="1"/>
            <a:lstStyle/>
            <a:p>
              <a:pPr marL="0" marR="0" lvl="0" indent="0" algn="l" defTabSz="1218804" rtl="0" eaLnBrk="1" fontAlgn="auto" latinLnBrk="0" hangingPunct="1">
                <a:lnSpc>
                  <a:spcPct val="100000"/>
                </a:lnSpc>
                <a:spcBef>
                  <a:spcPct val="0"/>
                </a:spcBef>
                <a:spcAft>
                  <a:spcPct val="0"/>
                </a:spcAft>
                <a:buClrTx/>
                <a:buSzTx/>
                <a:buFontTx/>
                <a:buNone/>
                <a:tabLst/>
                <a:defRPr/>
              </a:pPr>
              <a:endParaRPr kumimoji="0" lang="zh-CN" altLang="en-US" sz="2399" b="1" i="0" u="none" strike="noStrike" kern="0" cap="none" spc="0" normalizeH="0" baseline="0" noProof="0">
                <a:ln>
                  <a:noFill/>
                </a:ln>
                <a:solidFill>
                  <a:prstClr val="white"/>
                </a:solidFill>
                <a:effectLst/>
                <a:uLnTx/>
                <a:uFillTx/>
                <a:latin typeface="思源宋体 CN SemiBold" panose="02020600000000000000" pitchFamily="18" charset="-122"/>
                <a:ea typeface="思源宋体 CN SemiBold" panose="02020600000000000000" pitchFamily="18" charset="-122"/>
                <a:cs typeface="+mn-ea"/>
                <a:sym typeface="思源宋体 CN SemiBold" panose="02020600000000000000" pitchFamily="18" charset="-122"/>
              </a:endParaRPr>
            </a:p>
          </p:txBody>
        </p:sp>
        <p:sp>
          <p:nvSpPr>
            <p:cNvPr id="12" name="文本框 23">
              <a:extLst>
                <a:ext uri="{FF2B5EF4-FFF2-40B4-BE49-F238E27FC236}">
                  <a16:creationId xmlns:a16="http://schemas.microsoft.com/office/drawing/2014/main" xmlns="" id="{FBF8048D-7EA7-A1A0-BA1D-AC6612975732}"/>
                </a:ext>
              </a:extLst>
            </p:cNvPr>
            <p:cNvSpPr txBox="1"/>
            <p:nvPr/>
          </p:nvSpPr>
          <p:spPr>
            <a:xfrm>
              <a:off x="8532554" y="2288514"/>
              <a:ext cx="500285" cy="1199897"/>
            </a:xfrm>
            <a:prstGeom prst="rect">
              <a:avLst/>
            </a:prstGeom>
            <a:noFill/>
            <a:effectLst/>
          </p:spPr>
          <p:txBody>
            <a:bodyPr vert="vert" wrap="none" rtlCol="0" anchor="ctr">
              <a:normAutofit/>
            </a:bodyPr>
            <a:lstStyle>
              <a:defPPr>
                <a:defRPr lang="zh-CN"/>
              </a:defPPr>
              <a:lvl1pPr algn="ctr">
                <a:defRPr sz="4400">
                  <a:solidFill>
                    <a:srgbClr val="004DA1"/>
                  </a:solidFill>
                  <a:latin typeface="李旭科书法" panose="02000603000000000000" pitchFamily="2" charset="-122"/>
                  <a:ea typeface="李旭科书法" panose="02000603000000000000" pitchFamily="2" charset="-122"/>
                </a:defRPr>
              </a:lvl1pPr>
            </a:lstStyle>
            <a:p>
              <a:pPr marL="0" marR="0" lvl="0" indent="0" algn="ctr" defTabSz="1218804" rtl="0" eaLnBrk="1" fontAlgn="auto" latinLnBrk="0" hangingPunct="1">
                <a:lnSpc>
                  <a:spcPct val="100000"/>
                </a:lnSpc>
                <a:spcBef>
                  <a:spcPct val="50000"/>
                </a:spcBef>
                <a:spcAft>
                  <a:spcPct val="0"/>
                </a:spcAft>
                <a:buClrTx/>
                <a:buSzTx/>
                <a:buFontTx/>
                <a:buNone/>
                <a:tabLst/>
                <a:defRPr/>
              </a:pPr>
              <a:endParaRPr kumimoji="0" lang="zh-CN" altLang="en-US" sz="4800" b="1" i="0" u="none" strike="noStrike" kern="0" cap="none" spc="0" normalizeH="0" baseline="0" noProof="0" dirty="0">
                <a:ln>
                  <a:noFill/>
                </a:ln>
                <a:solidFill>
                  <a:prstClr val="white"/>
                </a:solidFill>
                <a:effectLst/>
                <a:uLnTx/>
                <a:uFillTx/>
                <a:latin typeface="Times New Roman" panose="02020603050405020304" pitchFamily="18" charset="0"/>
                <a:ea typeface="思源宋体 CN SemiBold" panose="02020600000000000000" pitchFamily="18" charset="-122"/>
                <a:cs typeface="Times New Roman" panose="02020603050405020304" pitchFamily="18" charset="0"/>
                <a:sym typeface="思源宋体 CN SemiBold" panose="02020600000000000000" pitchFamily="18" charset="-122"/>
              </a:endParaRPr>
            </a:p>
          </p:txBody>
        </p:sp>
      </p:grpSp>
      <p:sp>
        <p:nvSpPr>
          <p:cNvPr id="13" name="TextBox 12">
            <a:extLst>
              <a:ext uri="{FF2B5EF4-FFF2-40B4-BE49-F238E27FC236}">
                <a16:creationId xmlns:a16="http://schemas.microsoft.com/office/drawing/2014/main" xmlns="" id="{DB5CEF73-3E05-1C5B-B83B-3C834B594C1C}"/>
              </a:ext>
            </a:extLst>
          </p:cNvPr>
          <p:cNvSpPr txBox="1"/>
          <p:nvPr/>
        </p:nvSpPr>
        <p:spPr>
          <a:xfrm>
            <a:off x="2780616" y="112705"/>
            <a:ext cx="7381306" cy="863250"/>
          </a:xfrm>
          <a:prstGeom prst="rect">
            <a:avLst/>
          </a:prstGeom>
          <a:noFill/>
        </p:spPr>
        <p:txBody>
          <a:bodyPr wrap="square">
            <a:spAutoFit/>
          </a:bodyPr>
          <a:lstStyle/>
          <a:p>
            <a:pPr algn="just">
              <a:lnSpc>
                <a:spcPct val="107000"/>
              </a:lnSpc>
              <a:spcAft>
                <a:spcPts val="800"/>
              </a:spcAft>
            </a:pPr>
            <a:r>
              <a:rPr lang="en-US" sz="2400" b="1" dirty="0">
                <a:solidFill>
                  <a:schemeClr val="bg1"/>
                </a:solidFill>
                <a:effectLst/>
                <a:latin typeface="Times New Roman" panose="02020603050405020304" pitchFamily="18" charset="0"/>
                <a:ea typeface="Calibri" panose="020F0502020204030204" pitchFamily="34" charset="0"/>
              </a:rPr>
              <a:t>4.</a:t>
            </a:r>
            <a:r>
              <a:rPr lang="vi-VN" sz="2400" b="1" dirty="0">
                <a:solidFill>
                  <a:schemeClr val="bg1"/>
                </a:solidFill>
                <a:effectLst/>
                <a:latin typeface="Times New Roman" panose="02020603050405020304" pitchFamily="18" charset="0"/>
                <a:ea typeface="Calibri" panose="020F0502020204030204" pitchFamily="34" charset="0"/>
              </a:rPr>
              <a:t>Khái quát đặc điểm thể loại và hướng dẫn đọc </a:t>
            </a:r>
            <a:r>
              <a:rPr lang="en-GB" sz="2400" b="1" dirty="0" err="1">
                <a:solidFill>
                  <a:schemeClr val="bg1"/>
                </a:solidFill>
                <a:effectLst/>
                <a:latin typeface="Times New Roman" panose="02020603050405020304" pitchFamily="18" charset="0"/>
                <a:ea typeface="Calibri" panose="020F0502020204030204" pitchFamily="34" charset="0"/>
              </a:rPr>
              <a:t>văn</a:t>
            </a:r>
            <a:r>
              <a:rPr lang="en-GB" sz="2400" b="1" dirty="0">
                <a:solidFill>
                  <a:schemeClr val="bg1"/>
                </a:solidFill>
                <a:effectLst/>
                <a:latin typeface="Times New Roman" panose="02020603050405020304" pitchFamily="18" charset="0"/>
                <a:ea typeface="Calibri" panose="020F0502020204030204" pitchFamily="34" charset="0"/>
              </a:rPr>
              <a:t> </a:t>
            </a:r>
            <a:r>
              <a:rPr lang="en-GB" sz="2400" b="1" dirty="0" err="1">
                <a:solidFill>
                  <a:schemeClr val="bg1"/>
                </a:solidFill>
                <a:effectLst/>
                <a:latin typeface="Times New Roman" panose="02020603050405020304" pitchFamily="18" charset="0"/>
                <a:ea typeface="Calibri" panose="020F0502020204030204" pitchFamily="34" charset="0"/>
              </a:rPr>
              <a:t>bản</a:t>
            </a:r>
            <a:r>
              <a:rPr lang="en-GB" sz="2400" b="1" dirty="0">
                <a:solidFill>
                  <a:schemeClr val="bg1"/>
                </a:solidFill>
                <a:effectLst/>
                <a:latin typeface="Times New Roman" panose="02020603050405020304" pitchFamily="18" charset="0"/>
                <a:ea typeface="Calibri" panose="020F0502020204030204" pitchFamily="34" charset="0"/>
              </a:rPr>
              <a:t> 2: </a:t>
            </a:r>
            <a:r>
              <a:rPr lang="en-US" sz="2400" b="1" i="1" dirty="0" err="1">
                <a:solidFill>
                  <a:schemeClr val="bg1"/>
                </a:solidFill>
                <a:effectLst/>
                <a:latin typeface="Times New Roman" panose="02020603050405020304" pitchFamily="18" charset="0"/>
                <a:ea typeface="Calibri" panose="020F0502020204030204" pitchFamily="34" charset="0"/>
              </a:rPr>
              <a:t>Bếp</a:t>
            </a:r>
            <a:r>
              <a:rPr lang="en-US" sz="2400" b="1" i="1" dirty="0">
                <a:solidFill>
                  <a:schemeClr val="bg1"/>
                </a:solidFill>
                <a:effectLst/>
                <a:latin typeface="Times New Roman" panose="02020603050405020304" pitchFamily="18" charset="0"/>
                <a:ea typeface="Calibri" panose="020F0502020204030204" pitchFamily="34" charset="0"/>
              </a:rPr>
              <a:t> </a:t>
            </a:r>
            <a:r>
              <a:rPr lang="en-US" sz="2400" b="1" i="1" dirty="0" err="1">
                <a:solidFill>
                  <a:schemeClr val="bg1"/>
                </a:solidFill>
                <a:effectLst/>
                <a:latin typeface="Times New Roman" panose="02020603050405020304" pitchFamily="18" charset="0"/>
                <a:ea typeface="Calibri" panose="020F0502020204030204" pitchFamily="34" charset="0"/>
              </a:rPr>
              <a:t>lửa</a:t>
            </a:r>
            <a:endParaRPr lang="en-US" sz="2400" dirty="0">
              <a:solidFill>
                <a:schemeClr val="bg1"/>
              </a:solidFill>
              <a:effectLst/>
              <a:latin typeface="Calibri" panose="020F0502020204030204" pitchFamily="34" charset="0"/>
              <a:ea typeface="Calibri" panose="020F0502020204030204" pitchFamily="34" charset="0"/>
            </a:endParaRPr>
          </a:p>
        </p:txBody>
      </p:sp>
      <p:pic>
        <p:nvPicPr>
          <p:cNvPr id="14" name="图片 18" descr="图层 3">
            <a:extLst>
              <a:ext uri="{FF2B5EF4-FFF2-40B4-BE49-F238E27FC236}">
                <a16:creationId xmlns:a16="http://schemas.microsoft.com/office/drawing/2014/main" xmlns="" id="{EFFC35ED-8B13-A6BC-9818-E7BBA916461B}"/>
              </a:ext>
            </a:extLst>
          </p:cNvPr>
          <p:cNvPicPr>
            <a:picLocks noChangeAspect="1"/>
          </p:cNvPicPr>
          <p:nvPr/>
        </p:nvPicPr>
        <p:blipFill>
          <a:blip r:embed="rId3"/>
          <a:stretch>
            <a:fillRect/>
          </a:stretch>
        </p:blipFill>
        <p:spPr>
          <a:xfrm>
            <a:off x="-62199" y="354381"/>
            <a:ext cx="2286177" cy="1958188"/>
          </a:xfrm>
          <a:prstGeom prst="rect">
            <a:avLst/>
          </a:prstGeom>
        </p:spPr>
      </p:pic>
      <p:sp>
        <p:nvSpPr>
          <p:cNvPr id="19" name="Rectangle 16">
            <a:extLst>
              <a:ext uri="{FF2B5EF4-FFF2-40B4-BE49-F238E27FC236}">
                <a16:creationId xmlns:a16="http://schemas.microsoft.com/office/drawing/2014/main" xmlns="" id="{EC9E8208-F446-52A1-BC32-DBD39320BE74}"/>
              </a:ext>
            </a:extLst>
          </p:cNvPr>
          <p:cNvSpPr>
            <a:spLocks noChangeArrowheads="1"/>
          </p:cNvSpPr>
          <p:nvPr/>
        </p:nvSpPr>
        <p:spPr bwMode="auto">
          <a:xfrm>
            <a:off x="1720645" y="-2341756"/>
            <a:ext cx="24450326" cy="569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en-US" sz="1300" b="1" i="0" u="none" strike="noStrike" cap="none" normalizeH="0" baseline="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4. Khái quát đặc điểm thể loại và hướng dẫn đọc </a:t>
            </a:r>
            <a:r>
              <a:rPr kumimoji="0" lang="en-GB" altLang="en-US" sz="1300" b="1" i="0" u="none" strike="noStrike" cap="none" normalizeH="0" baseline="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văn bản 2: </a:t>
            </a:r>
            <a:r>
              <a:rPr kumimoji="0" lang="en-US" altLang="en-US" sz="1300" b="1" i="1" u="none" strike="noStrike" cap="none" normalizeH="0" baseline="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Bếp lửa</a:t>
            </a:r>
            <a:endParaRPr kumimoji="0" lang="en-US" altLang="en-US" sz="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grpSp>
        <p:nvGrpSpPr>
          <p:cNvPr id="20" name="Group 19">
            <a:extLst>
              <a:ext uri="{FF2B5EF4-FFF2-40B4-BE49-F238E27FC236}">
                <a16:creationId xmlns:a16="http://schemas.microsoft.com/office/drawing/2014/main" xmlns="" id="{699001DC-1A8C-B8F8-9B86-3158E267AB8A}"/>
              </a:ext>
            </a:extLst>
          </p:cNvPr>
          <p:cNvGrpSpPr/>
          <p:nvPr/>
        </p:nvGrpSpPr>
        <p:grpSpPr>
          <a:xfrm>
            <a:off x="606398" y="1025361"/>
            <a:ext cx="10725220" cy="5488415"/>
            <a:chOff x="0" y="0"/>
            <a:chExt cx="5314950" cy="2571750"/>
          </a:xfrm>
        </p:grpSpPr>
        <p:grpSp>
          <p:nvGrpSpPr>
            <p:cNvPr id="21" name="Group 20">
              <a:extLst>
                <a:ext uri="{FF2B5EF4-FFF2-40B4-BE49-F238E27FC236}">
                  <a16:creationId xmlns:a16="http://schemas.microsoft.com/office/drawing/2014/main" xmlns="" id="{B49AB451-2E1D-2FF0-9CDD-CF173D7434E3}"/>
                </a:ext>
              </a:extLst>
            </p:cNvPr>
            <p:cNvGrpSpPr/>
            <p:nvPr/>
          </p:nvGrpSpPr>
          <p:grpSpPr>
            <a:xfrm>
              <a:off x="0" y="488950"/>
              <a:ext cx="5314950" cy="2082800"/>
              <a:chOff x="0" y="171450"/>
              <a:chExt cx="5314950" cy="2082800"/>
            </a:xfrm>
          </p:grpSpPr>
          <p:sp>
            <p:nvSpPr>
              <p:cNvPr id="24" name="Oval 23">
                <a:extLst>
                  <a:ext uri="{FF2B5EF4-FFF2-40B4-BE49-F238E27FC236}">
                    <a16:creationId xmlns:a16="http://schemas.microsoft.com/office/drawing/2014/main" xmlns="" id="{1AA10057-F104-49E0-04AA-C3DB0811A6CC}"/>
                  </a:ext>
                </a:extLst>
              </p:cNvPr>
              <p:cNvSpPr/>
              <p:nvPr/>
            </p:nvSpPr>
            <p:spPr>
              <a:xfrm>
                <a:off x="1784350" y="577850"/>
                <a:ext cx="1803400" cy="838200"/>
              </a:xfrm>
              <a:prstGeom prst="ellipse">
                <a:avLst/>
              </a:prstGeom>
              <a:noFill/>
              <a:ln w="12700" cap="flat" cmpd="sng" algn="ctr">
                <a:solidFill>
                  <a:schemeClr val="tx1"/>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US" sz="2400" b="1" dirty="0" err="1">
                    <a:solidFill>
                      <a:srgbClr val="000000"/>
                    </a:solidFill>
                    <a:effectLst/>
                    <a:latin typeface="Times New Roman" panose="02020603050405020304" pitchFamily="18" charset="0"/>
                    <a:ea typeface="Calibri" panose="020F0502020204030204" pitchFamily="34" charset="0"/>
                  </a:rPr>
                  <a:t>Một</a:t>
                </a:r>
                <a:r>
                  <a:rPr lang="en-US" sz="2400" b="1" dirty="0">
                    <a:solidFill>
                      <a:srgbClr val="000000"/>
                    </a:solidFill>
                    <a:effectLst/>
                    <a:latin typeface="Times New Roman" panose="02020603050405020304" pitchFamily="18" charset="0"/>
                    <a:ea typeface="Calibri" panose="020F0502020204030204" pitchFamily="34" charset="0"/>
                  </a:rPr>
                  <a:t> </a:t>
                </a:r>
                <a:r>
                  <a:rPr lang="en-US" sz="2400" b="1" dirty="0" err="1">
                    <a:solidFill>
                      <a:srgbClr val="000000"/>
                    </a:solidFill>
                    <a:effectLst/>
                    <a:latin typeface="Times New Roman" panose="02020603050405020304" pitchFamily="18" charset="0"/>
                    <a:ea typeface="Calibri" panose="020F0502020204030204" pitchFamily="34" charset="0"/>
                  </a:rPr>
                  <a:t>số</a:t>
                </a:r>
                <a:r>
                  <a:rPr lang="en-US" sz="2400" b="1" dirty="0">
                    <a:solidFill>
                      <a:srgbClr val="000000"/>
                    </a:solidFill>
                    <a:effectLst/>
                    <a:latin typeface="Times New Roman" panose="02020603050405020304" pitchFamily="18" charset="0"/>
                    <a:ea typeface="Calibri" panose="020F0502020204030204" pitchFamily="34" charset="0"/>
                  </a:rPr>
                  <a:t> </a:t>
                </a:r>
                <a:r>
                  <a:rPr lang="en-US" sz="2400" b="1" dirty="0" err="1">
                    <a:solidFill>
                      <a:srgbClr val="000000"/>
                    </a:solidFill>
                    <a:effectLst/>
                    <a:latin typeface="Times New Roman" panose="02020603050405020304" pitchFamily="18" charset="0"/>
                    <a:ea typeface="Calibri" panose="020F0502020204030204" pitchFamily="34" charset="0"/>
                  </a:rPr>
                  <a:t>đặc</a:t>
                </a:r>
                <a:r>
                  <a:rPr lang="en-US" sz="2400" b="1" dirty="0">
                    <a:solidFill>
                      <a:srgbClr val="000000"/>
                    </a:solidFill>
                    <a:effectLst/>
                    <a:latin typeface="Times New Roman" panose="02020603050405020304" pitchFamily="18" charset="0"/>
                    <a:ea typeface="Calibri" panose="020F0502020204030204" pitchFamily="34" charset="0"/>
                  </a:rPr>
                  <a:t> </a:t>
                </a:r>
                <a:r>
                  <a:rPr lang="en-US" sz="2400" b="1" dirty="0" err="1">
                    <a:solidFill>
                      <a:srgbClr val="000000"/>
                    </a:solidFill>
                    <a:effectLst/>
                    <a:latin typeface="Times New Roman" panose="02020603050405020304" pitchFamily="18" charset="0"/>
                    <a:ea typeface="Calibri" panose="020F0502020204030204" pitchFamily="34" charset="0"/>
                  </a:rPr>
                  <a:t>điểm</a:t>
                </a:r>
                <a:r>
                  <a:rPr lang="en-US" sz="2400" b="1" dirty="0">
                    <a:solidFill>
                      <a:srgbClr val="000000"/>
                    </a:solidFill>
                    <a:effectLst/>
                    <a:latin typeface="Times New Roman" panose="02020603050405020304" pitchFamily="18" charset="0"/>
                    <a:ea typeface="Calibri" panose="020F0502020204030204" pitchFamily="34" charset="0"/>
                  </a:rPr>
                  <a:t> </a:t>
                </a:r>
                <a:r>
                  <a:rPr lang="en-US" sz="2400" b="1" dirty="0" err="1">
                    <a:solidFill>
                      <a:srgbClr val="000000"/>
                    </a:solidFill>
                    <a:effectLst/>
                    <a:latin typeface="Times New Roman" panose="02020603050405020304" pitchFamily="18" charset="0"/>
                    <a:ea typeface="Calibri" panose="020F0502020204030204" pitchFamily="34" charset="0"/>
                  </a:rPr>
                  <a:t>của</a:t>
                </a:r>
                <a:r>
                  <a:rPr lang="en-US" sz="2400" b="1" dirty="0">
                    <a:solidFill>
                      <a:srgbClr val="000000"/>
                    </a:solidFill>
                    <a:effectLst/>
                    <a:latin typeface="Times New Roman" panose="02020603050405020304" pitchFamily="18" charset="0"/>
                    <a:ea typeface="Calibri" panose="020F0502020204030204" pitchFamily="34" charset="0"/>
                  </a:rPr>
                  <a:t> </a:t>
                </a:r>
                <a:r>
                  <a:rPr lang="en-US" sz="2400" b="1" dirty="0" err="1">
                    <a:solidFill>
                      <a:srgbClr val="000000"/>
                    </a:solidFill>
                    <a:effectLst/>
                    <a:latin typeface="Times New Roman" panose="02020603050405020304" pitchFamily="18" charset="0"/>
                    <a:ea typeface="Calibri" panose="020F0502020204030204" pitchFamily="34" charset="0"/>
                  </a:rPr>
                  <a:t>thơ</a:t>
                </a:r>
                <a:endParaRPr lang="en-US" sz="2400" dirty="0">
                  <a:effectLst/>
                  <a:latin typeface="Calibri" panose="020F0502020204030204" pitchFamily="34" charset="0"/>
                  <a:ea typeface="Calibri" panose="020F0502020204030204" pitchFamily="34" charset="0"/>
                </a:endParaRPr>
              </a:p>
            </p:txBody>
          </p:sp>
          <p:sp>
            <p:nvSpPr>
              <p:cNvPr id="25" name="Oval 24">
                <a:extLst>
                  <a:ext uri="{FF2B5EF4-FFF2-40B4-BE49-F238E27FC236}">
                    <a16:creationId xmlns:a16="http://schemas.microsoft.com/office/drawing/2014/main" xmlns="" id="{D6800C0E-9EED-A499-19C0-FE32B5715B0B}"/>
                  </a:ext>
                </a:extLst>
              </p:cNvPr>
              <p:cNvSpPr/>
              <p:nvPr/>
            </p:nvSpPr>
            <p:spPr>
              <a:xfrm>
                <a:off x="114300" y="215900"/>
                <a:ext cx="1663700" cy="641350"/>
              </a:xfrm>
              <a:prstGeom prst="ellipse">
                <a:avLst/>
              </a:prstGeom>
              <a:noFill/>
              <a:ln w="12700" cap="flat" cmpd="sng" algn="ctr">
                <a:solidFill>
                  <a:schemeClr val="tx1"/>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Bef>
                    <a:spcPts val="800"/>
                  </a:spcBef>
                  <a:spcAft>
                    <a:spcPts val="800"/>
                  </a:spcAft>
                </a:pPr>
                <a:r>
                  <a:rPr lang="en-US" sz="2400" dirty="0" err="1">
                    <a:solidFill>
                      <a:srgbClr val="000000"/>
                    </a:solidFill>
                    <a:effectLst/>
                    <a:latin typeface="Times New Roman" panose="02020603050405020304" pitchFamily="18" charset="0"/>
                    <a:ea typeface="Calibri" panose="020F0502020204030204" pitchFamily="34" charset="0"/>
                  </a:rPr>
                  <a:t>Ngôn</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ngữ</a:t>
                </a:r>
                <a:endParaRPr lang="en-US" sz="2400" dirty="0">
                  <a:effectLst/>
                  <a:latin typeface="Calibri" panose="020F0502020204030204" pitchFamily="34" charset="0"/>
                  <a:ea typeface="Calibri" panose="020F0502020204030204" pitchFamily="34" charset="0"/>
                </a:endParaRPr>
              </a:p>
              <a:p>
                <a:pPr algn="ctr">
                  <a:lnSpc>
                    <a:spcPct val="107000"/>
                  </a:lnSpc>
                  <a:spcAft>
                    <a:spcPts val="800"/>
                  </a:spcAft>
                </a:pPr>
                <a:r>
                  <a:rPr lang="en-US" sz="2400" dirty="0">
                    <a:solidFill>
                      <a:srgbClr val="000000"/>
                    </a:solidFill>
                    <a:effectLst/>
                    <a:latin typeface="Times New Roman" panose="02020603050405020304" pitchFamily="18" charset="0"/>
                    <a:ea typeface="Calibri" panose="020F0502020204030204" pitchFamily="34" charset="0"/>
                  </a:rPr>
                  <a:t>...........................</a:t>
                </a:r>
                <a:endParaRPr lang="en-US" sz="2400" dirty="0">
                  <a:effectLst/>
                  <a:latin typeface="Calibri" panose="020F0502020204030204" pitchFamily="34" charset="0"/>
                  <a:ea typeface="Calibri" panose="020F0502020204030204" pitchFamily="34" charset="0"/>
                </a:endParaRPr>
              </a:p>
            </p:txBody>
          </p:sp>
          <p:sp>
            <p:nvSpPr>
              <p:cNvPr id="26" name="Oval 25">
                <a:extLst>
                  <a:ext uri="{FF2B5EF4-FFF2-40B4-BE49-F238E27FC236}">
                    <a16:creationId xmlns:a16="http://schemas.microsoft.com/office/drawing/2014/main" xmlns="" id="{AC577D67-0DEA-193A-C2B8-9D63AFCC082B}"/>
                  </a:ext>
                </a:extLst>
              </p:cNvPr>
              <p:cNvSpPr/>
              <p:nvPr/>
            </p:nvSpPr>
            <p:spPr>
              <a:xfrm>
                <a:off x="0" y="1028700"/>
                <a:ext cx="1663700" cy="641350"/>
              </a:xfrm>
              <a:prstGeom prst="ellipse">
                <a:avLst/>
              </a:prstGeom>
              <a:noFill/>
              <a:ln w="12700" cap="flat" cmpd="sng" algn="ctr">
                <a:solidFill>
                  <a:schemeClr val="tx1"/>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US" sz="2400">
                    <a:solidFill>
                      <a:srgbClr val="000000"/>
                    </a:solidFill>
                    <a:effectLst/>
                    <a:latin typeface="Times New Roman" panose="02020603050405020304" pitchFamily="18" charset="0"/>
                    <a:ea typeface="Calibri" panose="020F0502020204030204" pitchFamily="34" charset="0"/>
                  </a:rPr>
                  <a:t>Cảm xúc, cảm hứng chủ đạo</a:t>
                </a:r>
                <a:endParaRPr lang="en-US" sz="2400">
                  <a:effectLst/>
                  <a:latin typeface="Calibri" panose="020F0502020204030204" pitchFamily="34" charset="0"/>
                  <a:ea typeface="Calibri" panose="020F0502020204030204" pitchFamily="34" charset="0"/>
                </a:endParaRPr>
              </a:p>
              <a:p>
                <a:pPr algn="ctr">
                  <a:lnSpc>
                    <a:spcPct val="107000"/>
                  </a:lnSpc>
                  <a:spcAft>
                    <a:spcPts val="800"/>
                  </a:spcAft>
                </a:pPr>
                <a:r>
                  <a:rPr lang="en-US" sz="2400">
                    <a:solidFill>
                      <a:srgbClr val="000000"/>
                    </a:solidFill>
                    <a:effectLst/>
                    <a:latin typeface="Times New Roman" panose="02020603050405020304" pitchFamily="18" charset="0"/>
                    <a:ea typeface="Calibri" panose="020F0502020204030204" pitchFamily="34" charset="0"/>
                  </a:rPr>
                  <a:t>...........................</a:t>
                </a:r>
                <a:endParaRPr lang="en-US" sz="2400">
                  <a:effectLst/>
                  <a:latin typeface="Calibri" panose="020F0502020204030204" pitchFamily="34" charset="0"/>
                  <a:ea typeface="Calibri" panose="020F0502020204030204" pitchFamily="34" charset="0"/>
                </a:endParaRPr>
              </a:p>
            </p:txBody>
          </p:sp>
          <p:sp>
            <p:nvSpPr>
              <p:cNvPr id="27" name="Oval 26">
                <a:extLst>
                  <a:ext uri="{FF2B5EF4-FFF2-40B4-BE49-F238E27FC236}">
                    <a16:creationId xmlns:a16="http://schemas.microsoft.com/office/drawing/2014/main" xmlns="" id="{36A00612-50BD-C586-6263-16B2FB9334BD}"/>
                  </a:ext>
                </a:extLst>
              </p:cNvPr>
              <p:cNvSpPr/>
              <p:nvPr/>
            </p:nvSpPr>
            <p:spPr>
              <a:xfrm>
                <a:off x="3651250" y="171450"/>
                <a:ext cx="1663700" cy="641350"/>
              </a:xfrm>
              <a:prstGeom prst="ellipse">
                <a:avLst/>
              </a:prstGeom>
              <a:noFill/>
              <a:ln w="12700" cap="flat" cmpd="sng" algn="ctr">
                <a:solidFill>
                  <a:schemeClr val="tx1"/>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Bef>
                    <a:spcPts val="800"/>
                  </a:spcBef>
                  <a:spcAft>
                    <a:spcPts val="800"/>
                  </a:spcAft>
                </a:pPr>
                <a:r>
                  <a:rPr lang="en-US" sz="2400" dirty="0" err="1">
                    <a:solidFill>
                      <a:srgbClr val="000000"/>
                    </a:solidFill>
                    <a:effectLst/>
                    <a:latin typeface="Times New Roman" panose="02020603050405020304" pitchFamily="18" charset="0"/>
                    <a:ea typeface="Calibri" panose="020F0502020204030204" pitchFamily="34" charset="0"/>
                  </a:rPr>
                  <a:t>Kết</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cấu</a:t>
                </a:r>
                <a:endParaRPr lang="en-US" sz="2400" dirty="0">
                  <a:effectLst/>
                  <a:latin typeface="Calibri" panose="020F0502020204030204" pitchFamily="34" charset="0"/>
                  <a:ea typeface="Calibri" panose="020F0502020204030204" pitchFamily="34" charset="0"/>
                </a:endParaRPr>
              </a:p>
              <a:p>
                <a:pPr algn="ctr">
                  <a:lnSpc>
                    <a:spcPct val="107000"/>
                  </a:lnSpc>
                  <a:spcBef>
                    <a:spcPts val="800"/>
                  </a:spcBef>
                  <a:spcAft>
                    <a:spcPts val="800"/>
                  </a:spcAft>
                </a:pPr>
                <a:r>
                  <a:rPr lang="en-US" sz="2400" dirty="0">
                    <a:solidFill>
                      <a:srgbClr val="000000"/>
                    </a:solidFill>
                    <a:effectLst/>
                    <a:latin typeface="Times New Roman" panose="02020603050405020304" pitchFamily="18" charset="0"/>
                    <a:ea typeface="Calibri" panose="020F0502020204030204" pitchFamily="34" charset="0"/>
                  </a:rPr>
                  <a:t>...........................</a:t>
                </a:r>
                <a:endParaRPr lang="en-US" sz="2400" dirty="0">
                  <a:effectLst/>
                  <a:latin typeface="Calibri" panose="020F0502020204030204" pitchFamily="34" charset="0"/>
                  <a:ea typeface="Calibri" panose="020F0502020204030204" pitchFamily="34" charset="0"/>
                </a:endParaRPr>
              </a:p>
            </p:txBody>
          </p:sp>
          <p:sp>
            <p:nvSpPr>
              <p:cNvPr id="28" name="Oval 27">
                <a:extLst>
                  <a:ext uri="{FF2B5EF4-FFF2-40B4-BE49-F238E27FC236}">
                    <a16:creationId xmlns:a16="http://schemas.microsoft.com/office/drawing/2014/main" xmlns="" id="{B39D87F5-44DE-3316-00AA-CD05992DCFE8}"/>
                  </a:ext>
                </a:extLst>
              </p:cNvPr>
              <p:cNvSpPr/>
              <p:nvPr/>
            </p:nvSpPr>
            <p:spPr>
              <a:xfrm>
                <a:off x="3517900" y="1193800"/>
                <a:ext cx="1663700" cy="641350"/>
              </a:xfrm>
              <a:prstGeom prst="ellipse">
                <a:avLst/>
              </a:prstGeom>
              <a:noFill/>
              <a:ln w="12700" cap="flat" cmpd="sng" algn="ctr">
                <a:solidFill>
                  <a:schemeClr val="tx1"/>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US" sz="2400">
                    <a:solidFill>
                      <a:srgbClr val="000000"/>
                    </a:solidFill>
                    <a:effectLst/>
                    <a:latin typeface="Times New Roman" panose="02020603050405020304" pitchFamily="18" charset="0"/>
                    <a:ea typeface="Calibri" panose="020F0502020204030204" pitchFamily="34" charset="0"/>
                  </a:rPr>
                  <a:t>Chủ đề,</a:t>
                </a:r>
                <a:endParaRPr lang="en-US" sz="2400">
                  <a:effectLst/>
                  <a:latin typeface="Calibri" panose="020F0502020204030204" pitchFamily="34" charset="0"/>
                  <a:ea typeface="Calibri" panose="020F0502020204030204" pitchFamily="34" charset="0"/>
                </a:endParaRPr>
              </a:p>
              <a:p>
                <a:pPr algn="ctr">
                  <a:lnSpc>
                    <a:spcPct val="107000"/>
                  </a:lnSpc>
                  <a:spcAft>
                    <a:spcPts val="800"/>
                  </a:spcAft>
                </a:pPr>
                <a:r>
                  <a:rPr lang="en-US" sz="2400">
                    <a:solidFill>
                      <a:srgbClr val="000000"/>
                    </a:solidFill>
                    <a:effectLst/>
                    <a:latin typeface="Times New Roman" panose="02020603050405020304" pitchFamily="18" charset="0"/>
                    <a:ea typeface="Calibri" panose="020F0502020204030204" pitchFamily="34" charset="0"/>
                  </a:rPr>
                  <a:t>Thông điệp</a:t>
                </a:r>
                <a:endParaRPr lang="en-US" sz="2400">
                  <a:effectLst/>
                  <a:latin typeface="Calibri" panose="020F0502020204030204" pitchFamily="34" charset="0"/>
                  <a:ea typeface="Calibri" panose="020F0502020204030204" pitchFamily="34" charset="0"/>
                </a:endParaRPr>
              </a:p>
              <a:p>
                <a:pPr algn="ctr">
                  <a:lnSpc>
                    <a:spcPct val="107000"/>
                  </a:lnSpc>
                  <a:spcAft>
                    <a:spcPts val="800"/>
                  </a:spcAft>
                </a:pPr>
                <a:r>
                  <a:rPr lang="en-US" sz="2400">
                    <a:solidFill>
                      <a:srgbClr val="000000"/>
                    </a:solidFill>
                    <a:effectLst/>
                    <a:latin typeface="Times New Roman" panose="02020603050405020304" pitchFamily="18" charset="0"/>
                    <a:ea typeface="Calibri" panose="020F0502020204030204" pitchFamily="34" charset="0"/>
                  </a:rPr>
                  <a:t>...........................</a:t>
                </a:r>
                <a:endParaRPr lang="en-US" sz="2400">
                  <a:effectLst/>
                  <a:latin typeface="Calibri" panose="020F0502020204030204" pitchFamily="34" charset="0"/>
                  <a:ea typeface="Calibri" panose="020F0502020204030204" pitchFamily="34" charset="0"/>
                </a:endParaRPr>
              </a:p>
            </p:txBody>
          </p:sp>
          <p:sp>
            <p:nvSpPr>
              <p:cNvPr id="29" name="Oval 28">
                <a:extLst>
                  <a:ext uri="{FF2B5EF4-FFF2-40B4-BE49-F238E27FC236}">
                    <a16:creationId xmlns:a16="http://schemas.microsoft.com/office/drawing/2014/main" xmlns="" id="{02D266BB-DEB1-E0CA-30B0-B2630B4EA695}"/>
                  </a:ext>
                </a:extLst>
              </p:cNvPr>
              <p:cNvSpPr/>
              <p:nvPr/>
            </p:nvSpPr>
            <p:spPr>
              <a:xfrm>
                <a:off x="1606550" y="1612900"/>
                <a:ext cx="1663700" cy="641350"/>
              </a:xfrm>
              <a:prstGeom prst="ellipse">
                <a:avLst/>
              </a:prstGeom>
              <a:noFill/>
              <a:ln w="12700" cap="flat" cmpd="sng" algn="ctr">
                <a:solidFill>
                  <a:schemeClr val="tx1"/>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US" sz="2400">
                    <a:solidFill>
                      <a:srgbClr val="000000"/>
                    </a:solidFill>
                    <a:effectLst/>
                    <a:latin typeface="Times New Roman" panose="02020603050405020304" pitchFamily="18" charset="0"/>
                    <a:ea typeface="Calibri" panose="020F0502020204030204" pitchFamily="34" charset="0"/>
                  </a:rPr>
                  <a:t>Hình thức </a:t>
                </a:r>
                <a:endParaRPr lang="en-US" sz="2400">
                  <a:effectLst/>
                  <a:latin typeface="Calibri" panose="020F0502020204030204" pitchFamily="34" charset="0"/>
                  <a:ea typeface="Calibri" panose="020F0502020204030204" pitchFamily="34" charset="0"/>
                </a:endParaRPr>
              </a:p>
              <a:p>
                <a:pPr algn="ctr">
                  <a:lnSpc>
                    <a:spcPct val="107000"/>
                  </a:lnSpc>
                  <a:spcAft>
                    <a:spcPts val="800"/>
                  </a:spcAft>
                </a:pPr>
                <a:r>
                  <a:rPr lang="en-US" sz="2400">
                    <a:solidFill>
                      <a:srgbClr val="000000"/>
                    </a:solidFill>
                    <a:effectLst/>
                    <a:latin typeface="Times New Roman" panose="02020603050405020304" pitchFamily="18" charset="0"/>
                    <a:ea typeface="Calibri" panose="020F0502020204030204" pitchFamily="34" charset="0"/>
                  </a:rPr>
                  <a:t>nghệ thuật</a:t>
                </a:r>
                <a:endParaRPr lang="en-US" sz="2400">
                  <a:effectLst/>
                  <a:latin typeface="Calibri" panose="020F0502020204030204" pitchFamily="34" charset="0"/>
                  <a:ea typeface="Calibri" panose="020F0502020204030204" pitchFamily="34" charset="0"/>
                </a:endParaRPr>
              </a:p>
            </p:txBody>
          </p:sp>
          <p:cxnSp>
            <p:nvCxnSpPr>
              <p:cNvPr id="30" name="Straight Arrow Connector 29">
                <a:extLst>
                  <a:ext uri="{FF2B5EF4-FFF2-40B4-BE49-F238E27FC236}">
                    <a16:creationId xmlns:a16="http://schemas.microsoft.com/office/drawing/2014/main" xmlns="" id="{A2A9DB66-1690-AE30-8916-A4CF24543448}"/>
                  </a:ext>
                </a:extLst>
              </p:cNvPr>
              <p:cNvCxnSpPr/>
              <p:nvPr/>
            </p:nvCxnSpPr>
            <p:spPr>
              <a:xfrm flipV="1">
                <a:off x="3530600" y="654050"/>
                <a:ext cx="165100" cy="190500"/>
              </a:xfrm>
              <a:prstGeom prst="straightConnector1">
                <a:avLst/>
              </a:prstGeom>
              <a:noFill/>
              <a:ln w="19050" cap="flat" cmpd="sng" algn="ctr">
                <a:solidFill>
                  <a:sysClr val="windowText" lastClr="000000"/>
                </a:solidFill>
                <a:prstDash val="solid"/>
                <a:miter lim="800000"/>
                <a:tailEnd type="triangle"/>
              </a:ln>
              <a:effectLst/>
            </p:spPr>
          </p:cxnSp>
          <p:cxnSp>
            <p:nvCxnSpPr>
              <p:cNvPr id="31" name="Straight Arrow Connector 30">
                <a:extLst>
                  <a:ext uri="{FF2B5EF4-FFF2-40B4-BE49-F238E27FC236}">
                    <a16:creationId xmlns:a16="http://schemas.microsoft.com/office/drawing/2014/main" xmlns="" id="{4ADF33FD-E843-1169-30FB-7DD9F13A9337}"/>
                  </a:ext>
                </a:extLst>
              </p:cNvPr>
              <p:cNvCxnSpPr/>
              <p:nvPr/>
            </p:nvCxnSpPr>
            <p:spPr>
              <a:xfrm>
                <a:off x="3333750" y="1327150"/>
                <a:ext cx="203200" cy="114300"/>
              </a:xfrm>
              <a:prstGeom prst="straightConnector1">
                <a:avLst/>
              </a:prstGeom>
              <a:noFill/>
              <a:ln w="19050" cap="flat" cmpd="sng" algn="ctr">
                <a:solidFill>
                  <a:sysClr val="windowText" lastClr="000000"/>
                </a:solidFill>
                <a:prstDash val="solid"/>
                <a:miter lim="800000"/>
                <a:tailEnd type="triangle"/>
              </a:ln>
              <a:effectLst/>
            </p:spPr>
          </p:cxnSp>
          <p:cxnSp>
            <p:nvCxnSpPr>
              <p:cNvPr id="32" name="Straight Arrow Connector 31">
                <a:extLst>
                  <a:ext uri="{FF2B5EF4-FFF2-40B4-BE49-F238E27FC236}">
                    <a16:creationId xmlns:a16="http://schemas.microsoft.com/office/drawing/2014/main" xmlns="" id="{B4E1291D-1EBE-B575-96E9-7A9B5E4C0F98}"/>
                  </a:ext>
                </a:extLst>
              </p:cNvPr>
              <p:cNvCxnSpPr/>
              <p:nvPr/>
            </p:nvCxnSpPr>
            <p:spPr>
              <a:xfrm flipH="1" flipV="1">
                <a:off x="1784350" y="590550"/>
                <a:ext cx="196850" cy="133350"/>
              </a:xfrm>
              <a:prstGeom prst="straightConnector1">
                <a:avLst/>
              </a:prstGeom>
              <a:noFill/>
              <a:ln w="12700" cap="flat" cmpd="sng" algn="ctr">
                <a:solidFill>
                  <a:sysClr val="windowText" lastClr="000000"/>
                </a:solidFill>
                <a:prstDash val="solid"/>
                <a:miter lim="800000"/>
                <a:tailEnd type="triangle"/>
              </a:ln>
              <a:effectLst/>
            </p:spPr>
          </p:cxnSp>
          <p:cxnSp>
            <p:nvCxnSpPr>
              <p:cNvPr id="33" name="Straight Arrow Connector 32">
                <a:extLst>
                  <a:ext uri="{FF2B5EF4-FFF2-40B4-BE49-F238E27FC236}">
                    <a16:creationId xmlns:a16="http://schemas.microsoft.com/office/drawing/2014/main" xmlns="" id="{BAC37D49-C8CB-F5AA-F76C-CD6D1B2D85A0}"/>
                  </a:ext>
                </a:extLst>
              </p:cNvPr>
              <p:cNvCxnSpPr/>
              <p:nvPr/>
            </p:nvCxnSpPr>
            <p:spPr>
              <a:xfrm flipH="1">
                <a:off x="2432050" y="1422400"/>
                <a:ext cx="120650" cy="158750"/>
              </a:xfrm>
              <a:prstGeom prst="straightConnector1">
                <a:avLst/>
              </a:prstGeom>
              <a:noFill/>
              <a:ln w="12700" cap="flat" cmpd="sng" algn="ctr">
                <a:solidFill>
                  <a:sysClr val="windowText" lastClr="000000"/>
                </a:solidFill>
                <a:prstDash val="solid"/>
                <a:miter lim="800000"/>
                <a:tailEnd type="triangle"/>
              </a:ln>
              <a:effectLst/>
            </p:spPr>
          </p:cxnSp>
          <p:cxnSp>
            <p:nvCxnSpPr>
              <p:cNvPr id="34" name="Straight Arrow Connector 33">
                <a:extLst>
                  <a:ext uri="{FF2B5EF4-FFF2-40B4-BE49-F238E27FC236}">
                    <a16:creationId xmlns:a16="http://schemas.microsoft.com/office/drawing/2014/main" xmlns="" id="{AEA1C1D6-B609-76DA-A9C2-3392F0700E2C}"/>
                  </a:ext>
                </a:extLst>
              </p:cNvPr>
              <p:cNvCxnSpPr/>
              <p:nvPr/>
            </p:nvCxnSpPr>
            <p:spPr>
              <a:xfrm flipH="1">
                <a:off x="1600200" y="1162050"/>
                <a:ext cx="203200" cy="82550"/>
              </a:xfrm>
              <a:prstGeom prst="straightConnector1">
                <a:avLst/>
              </a:prstGeom>
              <a:noFill/>
              <a:ln w="12700" cap="flat" cmpd="sng" algn="ctr">
                <a:solidFill>
                  <a:sysClr val="windowText" lastClr="000000"/>
                </a:solidFill>
                <a:prstDash val="solid"/>
                <a:miter lim="800000"/>
                <a:tailEnd type="triangle"/>
              </a:ln>
              <a:effectLst/>
            </p:spPr>
          </p:cxnSp>
        </p:grpSp>
        <p:sp>
          <p:nvSpPr>
            <p:cNvPr id="22" name="Oval 21">
              <a:extLst>
                <a:ext uri="{FF2B5EF4-FFF2-40B4-BE49-F238E27FC236}">
                  <a16:creationId xmlns:a16="http://schemas.microsoft.com/office/drawing/2014/main" xmlns="" id="{83BE9E5A-D72E-B2D1-C94C-DD5779D42D47}"/>
                </a:ext>
              </a:extLst>
            </p:cNvPr>
            <p:cNvSpPr/>
            <p:nvPr/>
          </p:nvSpPr>
          <p:spPr>
            <a:xfrm>
              <a:off x="1866900" y="0"/>
              <a:ext cx="1663700" cy="641350"/>
            </a:xfrm>
            <a:prstGeom prst="ellipse">
              <a:avLst/>
            </a:prstGeom>
            <a:noFill/>
            <a:ln w="12700" cap="flat" cmpd="sng" algn="ctr">
              <a:solidFill>
                <a:schemeClr val="tx1"/>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Bef>
                  <a:spcPts val="800"/>
                </a:spcBef>
                <a:spcAft>
                  <a:spcPts val="800"/>
                </a:spcAft>
              </a:pPr>
              <a:r>
                <a:rPr lang="en-US" sz="2400">
                  <a:solidFill>
                    <a:srgbClr val="000000"/>
                  </a:solidFill>
                  <a:effectLst/>
                  <a:latin typeface="Times New Roman" panose="02020603050405020304" pitchFamily="18" charset="0"/>
                  <a:ea typeface="Calibri" panose="020F0502020204030204" pitchFamily="34" charset="0"/>
                </a:rPr>
                <a:t>Bố cục</a:t>
              </a:r>
              <a:endParaRPr lang="en-US" sz="2400">
                <a:effectLst/>
                <a:latin typeface="Calibri" panose="020F0502020204030204" pitchFamily="34" charset="0"/>
                <a:ea typeface="Calibri" panose="020F0502020204030204" pitchFamily="34" charset="0"/>
              </a:endParaRPr>
            </a:p>
            <a:p>
              <a:pPr algn="ctr">
                <a:lnSpc>
                  <a:spcPct val="107000"/>
                </a:lnSpc>
                <a:spcBef>
                  <a:spcPts val="800"/>
                </a:spcBef>
                <a:spcAft>
                  <a:spcPts val="800"/>
                </a:spcAft>
              </a:pPr>
              <a:r>
                <a:rPr lang="en-US" sz="2400">
                  <a:solidFill>
                    <a:srgbClr val="000000"/>
                  </a:solidFill>
                  <a:effectLst/>
                  <a:latin typeface="Times New Roman" panose="02020603050405020304" pitchFamily="18" charset="0"/>
                  <a:ea typeface="Calibri" panose="020F0502020204030204" pitchFamily="34" charset="0"/>
                </a:rPr>
                <a:t>...........................</a:t>
              </a:r>
              <a:endParaRPr lang="en-US" sz="2400">
                <a:effectLst/>
                <a:latin typeface="Calibri" panose="020F0502020204030204" pitchFamily="34" charset="0"/>
                <a:ea typeface="Calibri" panose="020F0502020204030204" pitchFamily="34" charset="0"/>
              </a:endParaRPr>
            </a:p>
          </p:txBody>
        </p:sp>
        <p:cxnSp>
          <p:nvCxnSpPr>
            <p:cNvPr id="23" name="Straight Arrow Connector 22">
              <a:extLst>
                <a:ext uri="{FF2B5EF4-FFF2-40B4-BE49-F238E27FC236}">
                  <a16:creationId xmlns:a16="http://schemas.microsoft.com/office/drawing/2014/main" xmlns="" id="{695A5BA0-94A6-6905-B5AE-2654DE5DAF68}"/>
                </a:ext>
              </a:extLst>
            </p:cNvPr>
            <p:cNvCxnSpPr/>
            <p:nvPr/>
          </p:nvCxnSpPr>
          <p:spPr>
            <a:xfrm flipV="1">
              <a:off x="2673350" y="647700"/>
              <a:ext cx="57150" cy="222250"/>
            </a:xfrm>
            <a:prstGeom prst="straightConnector1">
              <a:avLst/>
            </a:prstGeom>
            <a:noFill/>
            <a:ln w="19050" cap="flat" cmpd="sng" algn="ctr">
              <a:solidFill>
                <a:sysClr val="windowText" lastClr="000000"/>
              </a:solidFill>
              <a:prstDash val="solid"/>
              <a:miter lim="800000"/>
              <a:tailEnd type="triangle"/>
            </a:ln>
            <a:effectLst/>
          </p:spPr>
        </p:cxnSp>
      </p:grpSp>
      <p:sp>
        <p:nvSpPr>
          <p:cNvPr id="35" name="Rectangle 24">
            <a:extLst>
              <a:ext uri="{FF2B5EF4-FFF2-40B4-BE49-F238E27FC236}">
                <a16:creationId xmlns:a16="http://schemas.microsoft.com/office/drawing/2014/main" xmlns="" id="{3BD7E061-3053-AA3B-EFCC-5C0FC14B0004}"/>
              </a:ext>
            </a:extLst>
          </p:cNvPr>
          <p:cNvSpPr>
            <a:spLocks noChangeArrowheads="1"/>
          </p:cNvSpPr>
          <p:nvPr/>
        </p:nvSpPr>
        <p:spPr bwMode="auto">
          <a:xfrm>
            <a:off x="1720645" y="-1902543"/>
            <a:ext cx="24450326"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31393748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10">
            <a:extLst>
              <a:ext uri="{FF2B5EF4-FFF2-40B4-BE49-F238E27FC236}">
                <a16:creationId xmlns:a16="http://schemas.microsoft.com/office/drawing/2014/main" xmlns="" id="{B670D864-B4D0-7D3E-CEA5-B18419C68024}"/>
              </a:ext>
            </a:extLst>
          </p:cNvPr>
          <p:cNvPicPr>
            <a:picLocks noChangeAspect="1"/>
          </p:cNvPicPr>
          <p:nvPr/>
        </p:nvPicPr>
        <p:blipFill>
          <a:blip r:embed="rId3" cstate="screen"/>
          <a:stretch>
            <a:fillRect/>
          </a:stretch>
        </p:blipFill>
        <p:spPr>
          <a:xfrm>
            <a:off x="8594132" y="2002070"/>
            <a:ext cx="2856610" cy="1633298"/>
          </a:xfrm>
          <a:prstGeom prst="rect">
            <a:avLst/>
          </a:prstGeom>
        </p:spPr>
      </p:pic>
      <p:pic>
        <p:nvPicPr>
          <p:cNvPr id="14" name="图片 32">
            <a:extLst>
              <a:ext uri="{FF2B5EF4-FFF2-40B4-BE49-F238E27FC236}">
                <a16:creationId xmlns:a16="http://schemas.microsoft.com/office/drawing/2014/main" xmlns="" id="{74F93DE4-BEDD-C69C-79D7-A7700A384DE2}"/>
              </a:ext>
            </a:extLst>
          </p:cNvPr>
          <p:cNvPicPr>
            <a:picLocks noChangeAspect="1"/>
          </p:cNvPicPr>
          <p:nvPr/>
        </p:nvPicPr>
        <p:blipFill rotWithShape="1">
          <a:blip r:embed="rId4" cstate="screen">
            <a:alphaModFix amt="50000"/>
          </a:blip>
          <a:srcRect/>
          <a:stretch>
            <a:fillRect/>
          </a:stretch>
        </p:blipFill>
        <p:spPr>
          <a:xfrm rot="941536">
            <a:off x="9410521" y="396296"/>
            <a:ext cx="1016359" cy="935306"/>
          </a:xfrm>
          <a:prstGeom prst="rect">
            <a:avLst/>
          </a:prstGeom>
        </p:spPr>
      </p:pic>
      <p:graphicFrame>
        <p:nvGraphicFramePr>
          <p:cNvPr id="9" name="Table 8">
            <a:extLst>
              <a:ext uri="{FF2B5EF4-FFF2-40B4-BE49-F238E27FC236}">
                <a16:creationId xmlns:a16="http://schemas.microsoft.com/office/drawing/2014/main" xmlns="" id="{D14EB66A-81C7-A371-4B69-07FAF30921B0}"/>
              </a:ext>
            </a:extLst>
          </p:cNvPr>
          <p:cNvGraphicFramePr>
            <a:graphicFrameLocks noGrp="1"/>
          </p:cNvGraphicFramePr>
          <p:nvPr>
            <p:extLst>
              <p:ext uri="{D42A27DB-BD31-4B8C-83A1-F6EECF244321}">
                <p14:modId xmlns:p14="http://schemas.microsoft.com/office/powerpoint/2010/main" val="2102866016"/>
              </p:ext>
            </p:extLst>
          </p:nvPr>
        </p:nvGraphicFramePr>
        <p:xfrm>
          <a:off x="80546" y="846802"/>
          <a:ext cx="12018689" cy="5885302"/>
        </p:xfrm>
        <a:graphic>
          <a:graphicData uri="http://schemas.openxmlformats.org/drawingml/2006/table">
            <a:tbl>
              <a:tblPr firstRow="1" firstCol="1" bandRow="1">
                <a:tableStyleId>{FABFCF23-3B69-468F-B69F-88F6DE6A72F2}</a:tableStyleId>
              </a:tblPr>
              <a:tblGrid>
                <a:gridCol w="1734543">
                  <a:extLst>
                    <a:ext uri="{9D8B030D-6E8A-4147-A177-3AD203B41FA5}">
                      <a16:colId xmlns:a16="http://schemas.microsoft.com/office/drawing/2014/main" xmlns="" val="2081715516"/>
                    </a:ext>
                  </a:extLst>
                </a:gridCol>
                <a:gridCol w="4854030">
                  <a:extLst>
                    <a:ext uri="{9D8B030D-6E8A-4147-A177-3AD203B41FA5}">
                      <a16:colId xmlns:a16="http://schemas.microsoft.com/office/drawing/2014/main" xmlns="" val="597082182"/>
                    </a:ext>
                  </a:extLst>
                </a:gridCol>
                <a:gridCol w="5430116">
                  <a:extLst>
                    <a:ext uri="{9D8B030D-6E8A-4147-A177-3AD203B41FA5}">
                      <a16:colId xmlns:a16="http://schemas.microsoft.com/office/drawing/2014/main" xmlns="" val="2836533206"/>
                    </a:ext>
                  </a:extLst>
                </a:gridCol>
              </a:tblGrid>
              <a:tr h="1511526">
                <a:tc gridSpan="3">
                  <a:txBody>
                    <a:bodyPr/>
                    <a:lstStyle/>
                    <a:p>
                      <a:pPr algn="l">
                        <a:lnSpc>
                          <a:spcPct val="100000"/>
                        </a:lnSpc>
                        <a:spcAft>
                          <a:spcPts val="800"/>
                        </a:spcAft>
                      </a:pPr>
                      <a:r>
                        <a:rPr lang="vi-VN" sz="2800" b="0" kern="100" dirty="0">
                          <a:solidFill>
                            <a:schemeClr val="bg2">
                              <a:lumMod val="10000"/>
                            </a:schemeClr>
                          </a:solidFill>
                          <a:effectLst/>
                          <a:latin typeface="Times New Roman" panose="02020603050405020304" pitchFamily="18" charset="0"/>
                          <a:cs typeface="Times New Roman" panose="02020603050405020304" pitchFamily="18" charset="0"/>
                        </a:rPr>
                        <a:t>- Khái niệm:</a:t>
                      </a:r>
                      <a:r>
                        <a:rPr lang="en-US" sz="2800" b="0" kern="100" dirty="0">
                          <a:solidFill>
                            <a:schemeClr val="bg2">
                              <a:lumMod val="10000"/>
                            </a:schemeClr>
                          </a:solidFill>
                          <a:effectLst/>
                          <a:latin typeface="Times New Roman" panose="02020603050405020304" pitchFamily="18" charset="0"/>
                          <a:cs typeface="Times New Roman" panose="02020603050405020304" pitchFamily="18" charset="0"/>
                        </a:rPr>
                        <a:t>…………………………………………………………………………</a:t>
                      </a:r>
                      <a:r>
                        <a:rPr lang="vi-VN" sz="2800" b="0" kern="100" dirty="0">
                          <a:solidFill>
                            <a:schemeClr val="bg2">
                              <a:lumMod val="10000"/>
                            </a:schemeClr>
                          </a:solidFill>
                          <a:effectLst/>
                          <a:latin typeface="Times New Roman" panose="02020603050405020304" pitchFamily="18" charset="0"/>
                          <a:cs typeface="Times New Roman" panose="02020603050405020304" pitchFamily="18" charset="0"/>
                        </a:rPr>
                        <a:t> </a:t>
                      </a:r>
                      <a:r>
                        <a:rPr lang="en-US" sz="2800" b="0" kern="100" dirty="0">
                          <a:solidFill>
                            <a:schemeClr val="bg2">
                              <a:lumMod val="10000"/>
                            </a:schemeClr>
                          </a:solidFill>
                          <a:effectLst/>
                          <a:latin typeface="Times New Roman" panose="02020603050405020304" pitchFamily="18" charset="0"/>
                          <a:cs typeface="Times New Roman" panose="02020603050405020304" pitchFamily="18" charset="0"/>
                        </a:rPr>
                        <a:t>………………………………………………………………………………………</a:t>
                      </a:r>
                      <a:endParaRPr lang="en-SG" sz="2000" b="0" kern="100" dirty="0">
                        <a:solidFill>
                          <a:schemeClr val="bg2">
                            <a:lumMod val="10000"/>
                          </a:schemeClr>
                        </a:solidFill>
                        <a:effectLst/>
                        <a:latin typeface="Times New Roman" panose="02020603050405020304" pitchFamily="18" charset="0"/>
                        <a:cs typeface="Times New Roman" panose="02020603050405020304" pitchFamily="18" charset="0"/>
                      </a:endParaRPr>
                    </a:p>
                    <a:p>
                      <a:pPr>
                        <a:lnSpc>
                          <a:spcPct val="100000"/>
                        </a:lnSpc>
                        <a:spcBef>
                          <a:spcPts val="400"/>
                        </a:spcBef>
                        <a:spcAft>
                          <a:spcPts val="400"/>
                        </a:spcAft>
                      </a:pPr>
                      <a:r>
                        <a:rPr lang="vi-VN" sz="2800" b="0" kern="100" dirty="0">
                          <a:solidFill>
                            <a:schemeClr val="bg2">
                              <a:lumMod val="10000"/>
                            </a:schemeClr>
                          </a:solidFill>
                          <a:effectLst/>
                          <a:latin typeface="Times New Roman" panose="02020603050405020304" pitchFamily="18" charset="0"/>
                          <a:cs typeface="Times New Roman" panose="02020603050405020304" pitchFamily="18" charset="0"/>
                        </a:rPr>
                        <a:t>- </a:t>
                      </a:r>
                      <a:r>
                        <a:rPr lang="en-US" sz="2800" b="0" kern="100" dirty="0" err="1">
                          <a:solidFill>
                            <a:schemeClr val="bg2">
                              <a:lumMod val="10000"/>
                            </a:schemeClr>
                          </a:solidFill>
                          <a:effectLst/>
                          <a:latin typeface="Times New Roman" panose="02020603050405020304" pitchFamily="18" charset="0"/>
                          <a:cs typeface="Times New Roman" panose="02020603050405020304" pitchFamily="18" charset="0"/>
                        </a:rPr>
                        <a:t>Hình</a:t>
                      </a:r>
                      <a:r>
                        <a:rPr lang="en-US" sz="2800" b="0" kern="100" dirty="0">
                          <a:solidFill>
                            <a:schemeClr val="bg2">
                              <a:lumMod val="10000"/>
                            </a:schemeClr>
                          </a:solidFill>
                          <a:effectLst/>
                          <a:latin typeface="Times New Roman" panose="02020603050405020304" pitchFamily="18" charset="0"/>
                          <a:cs typeface="Times New Roman" panose="02020603050405020304" pitchFamily="18" charset="0"/>
                        </a:rPr>
                        <a:t> </a:t>
                      </a:r>
                      <a:r>
                        <a:rPr lang="en-US" sz="2800" b="0" kern="100" dirty="0" err="1">
                          <a:solidFill>
                            <a:schemeClr val="bg2">
                              <a:lumMod val="10000"/>
                            </a:schemeClr>
                          </a:solidFill>
                          <a:effectLst/>
                          <a:latin typeface="Times New Roman" panose="02020603050405020304" pitchFamily="18" charset="0"/>
                          <a:cs typeface="Times New Roman" panose="02020603050405020304" pitchFamily="18" charset="0"/>
                        </a:rPr>
                        <a:t>thức</a:t>
                      </a:r>
                      <a:r>
                        <a:rPr lang="en-US" sz="2800" b="0" kern="100" dirty="0">
                          <a:solidFill>
                            <a:schemeClr val="bg2">
                              <a:lumMod val="10000"/>
                            </a:schemeClr>
                          </a:solidFill>
                          <a:effectLst/>
                          <a:latin typeface="Times New Roman" panose="02020603050405020304" pitchFamily="18" charset="0"/>
                          <a:cs typeface="Times New Roman" panose="02020603050405020304" pitchFamily="18" charset="0"/>
                        </a:rPr>
                        <a:t> </a:t>
                      </a:r>
                      <a:r>
                        <a:rPr lang="en-US" sz="2800" b="0" kern="100" dirty="0" err="1">
                          <a:solidFill>
                            <a:schemeClr val="bg2">
                              <a:lumMod val="10000"/>
                            </a:schemeClr>
                          </a:solidFill>
                          <a:effectLst/>
                          <a:latin typeface="Times New Roman" panose="02020603050405020304" pitchFamily="18" charset="0"/>
                          <a:cs typeface="Times New Roman" panose="02020603050405020304" pitchFamily="18" charset="0"/>
                        </a:rPr>
                        <a:t>tồn</a:t>
                      </a:r>
                      <a:r>
                        <a:rPr lang="en-US" sz="2800" b="0" kern="100" dirty="0">
                          <a:solidFill>
                            <a:schemeClr val="bg2">
                              <a:lumMod val="10000"/>
                            </a:schemeClr>
                          </a:solidFill>
                          <a:effectLst/>
                          <a:latin typeface="Times New Roman" panose="02020603050405020304" pitchFamily="18" charset="0"/>
                          <a:cs typeface="Times New Roman" panose="02020603050405020304" pitchFamily="18" charset="0"/>
                        </a:rPr>
                        <a:t> </a:t>
                      </a:r>
                      <a:r>
                        <a:rPr lang="en-US" sz="2800" b="0" kern="100" dirty="0" err="1">
                          <a:solidFill>
                            <a:schemeClr val="bg2">
                              <a:lumMod val="10000"/>
                            </a:schemeClr>
                          </a:solidFill>
                          <a:effectLst/>
                          <a:latin typeface="Times New Roman" panose="02020603050405020304" pitchFamily="18" charset="0"/>
                          <a:cs typeface="Times New Roman" panose="02020603050405020304" pitchFamily="18" charset="0"/>
                        </a:rPr>
                        <a:t>tại</a:t>
                      </a:r>
                      <a:r>
                        <a:rPr lang="en-US" sz="2800" b="0" kern="100" dirty="0">
                          <a:solidFill>
                            <a:schemeClr val="bg2">
                              <a:lumMod val="10000"/>
                            </a:schemeClr>
                          </a:solidFill>
                          <a:effectLst/>
                          <a:latin typeface="Times New Roman" panose="02020603050405020304" pitchFamily="18" charset="0"/>
                          <a:cs typeface="Times New Roman" panose="02020603050405020304" pitchFamily="18" charset="0"/>
                        </a:rPr>
                        <a:t>: (1) ……………………..(2) ………….…………..</a:t>
                      </a:r>
                      <a:endParaRPr lang="en-SG" sz="2000" b="0" kern="1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SG"/>
                    </a:p>
                  </a:txBody>
                  <a:tcPr/>
                </a:tc>
                <a:tc hMerge="1">
                  <a:txBody>
                    <a:bodyPr/>
                    <a:lstStyle/>
                    <a:p>
                      <a:endParaRPr lang="en-SG"/>
                    </a:p>
                  </a:txBody>
                  <a:tcPr/>
                </a:tc>
                <a:extLst>
                  <a:ext uri="{0D108BD9-81ED-4DB2-BD59-A6C34878D82A}">
                    <a16:rowId xmlns:a16="http://schemas.microsoft.com/office/drawing/2014/main" xmlns="" val="511163407"/>
                  </a:ext>
                </a:extLst>
              </a:tr>
              <a:tr h="2122568">
                <a:tc rowSpan="2">
                  <a:txBody>
                    <a:bodyPr/>
                    <a:lstStyle/>
                    <a:p>
                      <a:pPr algn="just">
                        <a:lnSpc>
                          <a:spcPct val="100000"/>
                        </a:lnSpc>
                        <a:spcBef>
                          <a:spcPts val="400"/>
                        </a:spcBef>
                        <a:spcAft>
                          <a:spcPts val="400"/>
                        </a:spcAft>
                      </a:pPr>
                      <a:r>
                        <a:rPr lang="en-US" sz="2800" b="0" i="1" kern="100" dirty="0" err="1">
                          <a:solidFill>
                            <a:schemeClr val="bg2">
                              <a:lumMod val="10000"/>
                            </a:schemeClr>
                          </a:solidFill>
                          <a:effectLst/>
                          <a:latin typeface="Times New Roman" panose="02020603050405020304" pitchFamily="18" charset="0"/>
                          <a:cs typeface="Times New Roman" panose="02020603050405020304" pitchFamily="18" charset="0"/>
                        </a:rPr>
                        <a:t>Đặc</a:t>
                      </a:r>
                      <a:r>
                        <a:rPr lang="en-US" sz="2800" b="0" i="1" kern="100" dirty="0">
                          <a:solidFill>
                            <a:schemeClr val="bg2">
                              <a:lumMod val="10000"/>
                            </a:schemeClr>
                          </a:solidFill>
                          <a:effectLst/>
                          <a:latin typeface="Times New Roman" panose="02020603050405020304" pitchFamily="18" charset="0"/>
                          <a:cs typeface="Times New Roman" panose="02020603050405020304" pitchFamily="18" charset="0"/>
                        </a:rPr>
                        <a:t> </a:t>
                      </a:r>
                      <a:r>
                        <a:rPr lang="en-US" sz="2800" b="0" i="1" kern="100" dirty="0" err="1">
                          <a:solidFill>
                            <a:schemeClr val="bg2">
                              <a:lumMod val="10000"/>
                            </a:schemeClr>
                          </a:solidFill>
                          <a:effectLst/>
                          <a:latin typeface="Times New Roman" panose="02020603050405020304" pitchFamily="18" charset="0"/>
                          <a:cs typeface="Times New Roman" panose="02020603050405020304" pitchFamily="18" charset="0"/>
                        </a:rPr>
                        <a:t>điểm</a:t>
                      </a:r>
                      <a:r>
                        <a:rPr lang="en-US" sz="2800" b="0" i="1" kern="100" dirty="0">
                          <a:solidFill>
                            <a:schemeClr val="bg2">
                              <a:lumMod val="10000"/>
                            </a:schemeClr>
                          </a:solidFill>
                          <a:effectLst/>
                          <a:latin typeface="Times New Roman" panose="02020603050405020304" pitchFamily="18" charset="0"/>
                          <a:cs typeface="Times New Roman" panose="02020603050405020304" pitchFamily="18" charset="0"/>
                        </a:rPr>
                        <a:t> </a:t>
                      </a:r>
                      <a:r>
                        <a:rPr lang="en-US" sz="2800" b="0" i="1" kern="100" dirty="0" err="1">
                          <a:solidFill>
                            <a:schemeClr val="bg2">
                              <a:lumMod val="10000"/>
                            </a:schemeClr>
                          </a:solidFill>
                          <a:effectLst/>
                          <a:latin typeface="Times New Roman" panose="02020603050405020304" pitchFamily="18" charset="0"/>
                          <a:cs typeface="Times New Roman" panose="02020603050405020304" pitchFamily="18" charset="0"/>
                        </a:rPr>
                        <a:t>về</a:t>
                      </a:r>
                      <a:r>
                        <a:rPr lang="en-US" sz="2800" b="0" i="1" kern="100" dirty="0">
                          <a:solidFill>
                            <a:schemeClr val="bg2">
                              <a:lumMod val="10000"/>
                            </a:schemeClr>
                          </a:solidFill>
                          <a:effectLst/>
                          <a:latin typeface="Times New Roman" panose="02020603050405020304" pitchFamily="18" charset="0"/>
                          <a:cs typeface="Times New Roman" panose="02020603050405020304" pitchFamily="18" charset="0"/>
                        </a:rPr>
                        <a:t> </a:t>
                      </a:r>
                      <a:r>
                        <a:rPr lang="en-US" sz="2800" b="0" i="1" kern="100" dirty="0" err="1">
                          <a:solidFill>
                            <a:schemeClr val="bg2">
                              <a:lumMod val="10000"/>
                            </a:schemeClr>
                          </a:solidFill>
                          <a:effectLst/>
                          <a:latin typeface="Times New Roman" panose="02020603050405020304" pitchFamily="18" charset="0"/>
                          <a:cs typeface="Times New Roman" panose="02020603050405020304" pitchFamily="18" charset="0"/>
                        </a:rPr>
                        <a:t>độ</a:t>
                      </a:r>
                      <a:r>
                        <a:rPr lang="en-US" sz="2800" b="0" i="1" kern="100" dirty="0">
                          <a:solidFill>
                            <a:schemeClr val="bg2">
                              <a:lumMod val="10000"/>
                            </a:schemeClr>
                          </a:solidFill>
                          <a:effectLst/>
                          <a:latin typeface="Times New Roman" panose="02020603050405020304" pitchFamily="18" charset="0"/>
                          <a:cs typeface="Times New Roman" panose="02020603050405020304" pitchFamily="18" charset="0"/>
                        </a:rPr>
                        <a:t> </a:t>
                      </a:r>
                      <a:r>
                        <a:rPr lang="en-US" sz="2800" b="0" i="1" kern="100" dirty="0" err="1">
                          <a:solidFill>
                            <a:schemeClr val="bg2">
                              <a:lumMod val="10000"/>
                            </a:schemeClr>
                          </a:solidFill>
                          <a:effectLst/>
                          <a:latin typeface="Times New Roman" panose="02020603050405020304" pitchFamily="18" charset="0"/>
                          <a:cs typeface="Times New Roman" panose="02020603050405020304" pitchFamily="18" charset="0"/>
                        </a:rPr>
                        <a:t>dài</a:t>
                      </a:r>
                      <a:endParaRPr lang="en-SG" sz="2000" b="0" i="1" kern="1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en-US" sz="2800" b="0" kern="100" dirty="0">
                          <a:solidFill>
                            <a:schemeClr val="bg2">
                              <a:lumMod val="10000"/>
                            </a:schemeClr>
                          </a:solidFill>
                          <a:effectLst/>
                          <a:latin typeface="Times New Roman" panose="02020603050405020304" pitchFamily="18" charset="0"/>
                          <a:cs typeface="Times New Roman" panose="02020603050405020304" pitchFamily="18" charset="0"/>
                        </a:rPr>
                        <a:t>………………………………………………………………………………………………………</a:t>
                      </a:r>
                    </a:p>
                    <a:p>
                      <a:pPr algn="just">
                        <a:lnSpc>
                          <a:spcPct val="100000"/>
                        </a:lnSpc>
                        <a:spcAft>
                          <a:spcPts val="800"/>
                        </a:spcAft>
                      </a:pPr>
                      <a:r>
                        <a:rPr lang="en-US" sz="2800" b="0" kern="1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SG" sz="2000" b="0" kern="1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Bef>
                          <a:spcPts val="400"/>
                        </a:spcBef>
                        <a:spcAft>
                          <a:spcPts val="400"/>
                        </a:spcAft>
                      </a:pPr>
                      <a:r>
                        <a:rPr lang="vi-VN" sz="2800" b="0" kern="100" dirty="0">
                          <a:solidFill>
                            <a:schemeClr val="bg2">
                              <a:lumMod val="10000"/>
                            </a:schemeClr>
                          </a:solidFill>
                          <a:effectLst/>
                          <a:latin typeface="Times New Roman" panose="02020603050405020304" pitchFamily="18" charset="0"/>
                          <a:cs typeface="Times New Roman" panose="02020603050405020304" pitchFamily="18" charset="0"/>
                        </a:rPr>
                        <a:t>Ví dụ:</a:t>
                      </a:r>
                      <a:endParaRPr lang="en-SG" sz="2000" b="0" kern="100" dirty="0">
                        <a:solidFill>
                          <a:schemeClr val="bg2">
                            <a:lumMod val="10000"/>
                          </a:schemeClr>
                        </a:solidFill>
                        <a:effectLst/>
                        <a:latin typeface="Times New Roman" panose="02020603050405020304" pitchFamily="18" charset="0"/>
                        <a:cs typeface="Times New Roman" panose="02020603050405020304" pitchFamily="18" charset="0"/>
                      </a:endParaRPr>
                    </a:p>
                    <a:p>
                      <a:pPr algn="just">
                        <a:lnSpc>
                          <a:spcPct val="100000"/>
                        </a:lnSpc>
                        <a:spcBef>
                          <a:spcPts val="400"/>
                        </a:spcBef>
                        <a:spcAft>
                          <a:spcPts val="400"/>
                        </a:spcAft>
                      </a:pPr>
                      <a:r>
                        <a:rPr lang="en-US" sz="2800" b="0" kern="100" dirty="0">
                          <a:solidFill>
                            <a:schemeClr val="bg2">
                              <a:lumMod val="10000"/>
                            </a:schemeClr>
                          </a:solidFill>
                          <a:effectLst/>
                          <a:latin typeface="Times New Roman" panose="02020603050405020304" pitchFamily="18" charset="0"/>
                          <a:cs typeface="Times New Roman" panose="02020603050405020304" pitchFamily="18" charset="0"/>
                        </a:rPr>
                        <a:t>……………………………………………………………………………………………………………....</a:t>
                      </a:r>
                      <a:endParaRPr lang="en-SG" sz="2000" b="0" kern="1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391153112"/>
                  </a:ext>
                </a:extLst>
              </a:tr>
              <a:tr h="1350725">
                <a:tc vMerge="1">
                  <a:txBody>
                    <a:bodyPr/>
                    <a:lstStyle/>
                    <a:p>
                      <a:endParaRPr lang="en-SG"/>
                    </a:p>
                  </a:txBody>
                  <a:tcPr/>
                </a:tc>
                <a:tc>
                  <a:txBody>
                    <a:bodyPr/>
                    <a:lstStyle/>
                    <a:p>
                      <a:pPr algn="just">
                        <a:lnSpc>
                          <a:spcPct val="100000"/>
                        </a:lnSpc>
                        <a:spcAft>
                          <a:spcPts val="800"/>
                        </a:spcAft>
                      </a:pPr>
                      <a:r>
                        <a:rPr lang="en-US" sz="2800" b="0" kern="100" dirty="0">
                          <a:solidFill>
                            <a:schemeClr val="bg2">
                              <a:lumMod val="10000"/>
                            </a:schemeClr>
                          </a:solidFill>
                          <a:effectLst/>
                          <a:latin typeface="Times New Roman" panose="02020603050405020304" pitchFamily="18" charset="0"/>
                          <a:cs typeface="Times New Roman" panose="02020603050405020304" pitchFamily="18" charset="0"/>
                        </a:rPr>
                        <a:t>………………………………………………………………………………………………………</a:t>
                      </a:r>
                      <a:endParaRPr lang="en-SG" sz="2000" b="0" kern="1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ct val="100000"/>
                        </a:lnSpc>
                        <a:spcBef>
                          <a:spcPts val="400"/>
                        </a:spcBef>
                        <a:spcAft>
                          <a:spcPts val="400"/>
                        </a:spcAft>
                      </a:pPr>
                      <a:r>
                        <a:rPr lang="en-US" sz="2800" b="0" kern="100" dirty="0" err="1">
                          <a:solidFill>
                            <a:schemeClr val="bg2">
                              <a:lumMod val="10000"/>
                            </a:schemeClr>
                          </a:solidFill>
                          <a:effectLst/>
                          <a:latin typeface="Times New Roman" panose="02020603050405020304" pitchFamily="18" charset="0"/>
                          <a:cs typeface="Times New Roman" panose="02020603050405020304" pitchFamily="18" charset="0"/>
                        </a:rPr>
                        <a:t>Ví</a:t>
                      </a:r>
                      <a:r>
                        <a:rPr lang="en-US" sz="2800" b="0" kern="100" dirty="0">
                          <a:solidFill>
                            <a:schemeClr val="bg2">
                              <a:lumMod val="10000"/>
                            </a:schemeClr>
                          </a:solidFill>
                          <a:effectLst/>
                          <a:latin typeface="Times New Roman" panose="02020603050405020304" pitchFamily="18" charset="0"/>
                          <a:cs typeface="Times New Roman" panose="02020603050405020304" pitchFamily="18" charset="0"/>
                        </a:rPr>
                        <a:t> </a:t>
                      </a:r>
                      <a:r>
                        <a:rPr lang="en-US" sz="2800" b="0" kern="100" dirty="0" err="1">
                          <a:solidFill>
                            <a:schemeClr val="bg2">
                              <a:lumMod val="10000"/>
                            </a:schemeClr>
                          </a:solidFill>
                          <a:effectLst/>
                          <a:latin typeface="Times New Roman" panose="02020603050405020304" pitchFamily="18" charset="0"/>
                          <a:cs typeface="Times New Roman" panose="02020603050405020304" pitchFamily="18" charset="0"/>
                        </a:rPr>
                        <a:t>dụ</a:t>
                      </a:r>
                      <a:r>
                        <a:rPr lang="en-US" sz="2800" b="0" kern="100" dirty="0">
                          <a:solidFill>
                            <a:schemeClr val="bg2">
                              <a:lumMod val="10000"/>
                            </a:schemeClr>
                          </a:solidFill>
                          <a:effectLst/>
                          <a:latin typeface="Times New Roman" panose="02020603050405020304" pitchFamily="18" charset="0"/>
                          <a:cs typeface="Times New Roman" panose="02020603050405020304" pitchFamily="18" charset="0"/>
                        </a:rPr>
                        <a:t>: ………………………………………………………………………...</a:t>
                      </a:r>
                      <a:endParaRPr lang="en-SG" sz="2000" b="0" kern="1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502192105"/>
                  </a:ext>
                </a:extLst>
              </a:tr>
              <a:tr h="900483">
                <a:tc>
                  <a:txBody>
                    <a:bodyPr/>
                    <a:lstStyle/>
                    <a:p>
                      <a:pPr algn="just">
                        <a:lnSpc>
                          <a:spcPct val="100000"/>
                        </a:lnSpc>
                        <a:spcBef>
                          <a:spcPts val="400"/>
                        </a:spcBef>
                        <a:spcAft>
                          <a:spcPts val="400"/>
                        </a:spcAft>
                      </a:pPr>
                      <a:r>
                        <a:rPr lang="en-US" sz="2800" b="0" i="1" kern="100" dirty="0" err="1">
                          <a:solidFill>
                            <a:schemeClr val="bg2">
                              <a:lumMod val="10000"/>
                            </a:schemeClr>
                          </a:solidFill>
                          <a:effectLst/>
                          <a:latin typeface="Times New Roman" panose="02020603050405020304" pitchFamily="18" charset="0"/>
                          <a:cs typeface="Times New Roman" panose="02020603050405020304" pitchFamily="18" charset="0"/>
                        </a:rPr>
                        <a:t>Đặc</a:t>
                      </a:r>
                      <a:r>
                        <a:rPr lang="vi-VN" sz="2800" b="0" i="1" kern="100" dirty="0">
                          <a:solidFill>
                            <a:schemeClr val="bg2">
                              <a:lumMod val="10000"/>
                            </a:schemeClr>
                          </a:solidFill>
                          <a:effectLst/>
                          <a:latin typeface="Times New Roman" panose="02020603050405020304" pitchFamily="18" charset="0"/>
                          <a:cs typeface="Times New Roman" panose="02020603050405020304" pitchFamily="18" charset="0"/>
                        </a:rPr>
                        <a:t> điểm về cấu trúc</a:t>
                      </a:r>
                      <a:endParaRPr lang="en-SG" sz="2000" b="0" i="1" kern="1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just">
                        <a:lnSpc>
                          <a:spcPct val="100000"/>
                        </a:lnSpc>
                        <a:spcAft>
                          <a:spcPts val="800"/>
                        </a:spcAft>
                      </a:pPr>
                      <a:r>
                        <a:rPr lang="en-US" sz="2800" b="0" kern="100" dirty="0">
                          <a:solidFill>
                            <a:schemeClr val="bg2">
                              <a:lumMod val="10000"/>
                            </a:schemeClr>
                          </a:solidFill>
                          <a:effectLst/>
                          <a:latin typeface="Times New Roman" panose="02020603050405020304" pitchFamily="18" charset="0"/>
                          <a:cs typeface="Times New Roman" panose="02020603050405020304" pitchFamily="18" charset="0"/>
                        </a:rPr>
                        <a:t>……………………………………………………………………………………………………………………………………………………</a:t>
                      </a:r>
                      <a:endParaRPr lang="en-SG" sz="2000" b="0" kern="1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SG"/>
                    </a:p>
                  </a:txBody>
                  <a:tcPr/>
                </a:tc>
                <a:extLst>
                  <a:ext uri="{0D108BD9-81ED-4DB2-BD59-A6C34878D82A}">
                    <a16:rowId xmlns:a16="http://schemas.microsoft.com/office/drawing/2014/main" xmlns="" val="3357635167"/>
                  </a:ext>
                </a:extLst>
              </a:tr>
            </a:tbl>
          </a:graphicData>
        </a:graphic>
      </p:graphicFrame>
      <p:sp>
        <p:nvSpPr>
          <p:cNvPr id="13" name="TextBox 12">
            <a:extLst>
              <a:ext uri="{FF2B5EF4-FFF2-40B4-BE49-F238E27FC236}">
                <a16:creationId xmlns:a16="http://schemas.microsoft.com/office/drawing/2014/main" xmlns="" id="{C49FAA94-50E6-29BA-594E-3B8F5ED4544D}"/>
              </a:ext>
            </a:extLst>
          </p:cNvPr>
          <p:cNvSpPr txBox="1"/>
          <p:nvPr/>
        </p:nvSpPr>
        <p:spPr>
          <a:xfrm>
            <a:off x="-31599" y="241207"/>
            <a:ext cx="12130834" cy="570156"/>
          </a:xfrm>
          <a:prstGeom prst="rect">
            <a:avLst/>
          </a:prstGeom>
          <a:noFill/>
        </p:spPr>
        <p:txBody>
          <a:bodyPr wrap="square">
            <a:spAutoFit/>
          </a:bodyPr>
          <a:lstStyle/>
          <a:p>
            <a:pPr>
              <a:lnSpc>
                <a:spcPct val="115000"/>
              </a:lnSpc>
              <a:spcBef>
                <a:spcPts val="400"/>
              </a:spcBef>
              <a:spcAft>
                <a:spcPts val="400"/>
              </a:spcAft>
            </a:pPr>
            <a:r>
              <a:rPr lang="en-US" sz="27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1. Văn bản văn học và </a:t>
            </a:r>
            <a:r>
              <a:rPr lang="en-US" sz="27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hình </a:t>
            </a:r>
            <a:r>
              <a:rPr lang="en-US" sz="27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thức nghệ thuật của văn bản văn học</a:t>
            </a:r>
            <a:endParaRPr lang="en-SG" sz="27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681527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xmlns="" id="{CAD55BCF-1768-2119-C940-E644A0536B8A}"/>
              </a:ext>
            </a:extLst>
          </p:cNvPr>
          <p:cNvGraphicFramePr>
            <a:graphicFrameLocks noGrp="1"/>
          </p:cNvGraphicFramePr>
          <p:nvPr>
            <p:extLst>
              <p:ext uri="{D42A27DB-BD31-4B8C-83A1-F6EECF244321}">
                <p14:modId xmlns:p14="http://schemas.microsoft.com/office/powerpoint/2010/main" val="991337685"/>
              </p:ext>
            </p:extLst>
          </p:nvPr>
        </p:nvGraphicFramePr>
        <p:xfrm>
          <a:off x="173311" y="325410"/>
          <a:ext cx="12018689" cy="6264979"/>
        </p:xfrm>
        <a:graphic>
          <a:graphicData uri="http://schemas.openxmlformats.org/drawingml/2006/table">
            <a:tbl>
              <a:tblPr firstRow="1" firstCol="1" bandRow="1">
                <a:tableStyleId>{FABFCF23-3B69-468F-B69F-88F6DE6A72F2}</a:tableStyleId>
              </a:tblPr>
              <a:tblGrid>
                <a:gridCol w="1734543">
                  <a:extLst>
                    <a:ext uri="{9D8B030D-6E8A-4147-A177-3AD203B41FA5}">
                      <a16:colId xmlns:a16="http://schemas.microsoft.com/office/drawing/2014/main" xmlns="" val="2081715516"/>
                    </a:ext>
                  </a:extLst>
                </a:gridCol>
                <a:gridCol w="4854030">
                  <a:extLst>
                    <a:ext uri="{9D8B030D-6E8A-4147-A177-3AD203B41FA5}">
                      <a16:colId xmlns:a16="http://schemas.microsoft.com/office/drawing/2014/main" xmlns="" val="597082182"/>
                    </a:ext>
                  </a:extLst>
                </a:gridCol>
                <a:gridCol w="5430116">
                  <a:extLst>
                    <a:ext uri="{9D8B030D-6E8A-4147-A177-3AD203B41FA5}">
                      <a16:colId xmlns:a16="http://schemas.microsoft.com/office/drawing/2014/main" xmlns="" val="2836533206"/>
                    </a:ext>
                  </a:extLst>
                </a:gridCol>
              </a:tblGrid>
              <a:tr h="1511526">
                <a:tc gridSpan="3">
                  <a:txBody>
                    <a:bodyPr/>
                    <a:lstStyle/>
                    <a:p>
                      <a:pPr algn="just">
                        <a:lnSpc>
                          <a:spcPct val="100000"/>
                        </a:lnSpc>
                        <a:spcAft>
                          <a:spcPts val="800"/>
                        </a:spcAft>
                      </a:pPr>
                      <a:r>
                        <a:rPr lang="vi-VN" sz="2800" b="0" kern="100" dirty="0">
                          <a:solidFill>
                            <a:schemeClr val="bg2">
                              <a:lumMod val="10000"/>
                            </a:schemeClr>
                          </a:solidFill>
                          <a:effectLst/>
                          <a:latin typeface="Times New Roman" panose="02020603050405020304" pitchFamily="18" charset="0"/>
                          <a:cs typeface="Times New Roman" panose="02020603050405020304" pitchFamily="18" charset="0"/>
                        </a:rPr>
                        <a:t>- Khái niệm: </a:t>
                      </a:r>
                      <a:r>
                        <a:rPr lang="vi-VN" sz="2800" b="0" kern="100" dirty="0">
                          <a:solidFill>
                            <a:srgbClr val="FF0000"/>
                          </a:solidFill>
                          <a:effectLst/>
                          <a:latin typeface="Times New Roman" panose="02020603050405020304" pitchFamily="18" charset="0"/>
                          <a:cs typeface="Times New Roman" panose="02020603050405020304" pitchFamily="18" charset="0"/>
                        </a:rPr>
                        <a:t>Văn bản văn học là công trình nghệ thuật ngôn từ, kết quả hoạt động sáng tác của cá nhân hoặc tập thể nhà văn và là đơn vị độc lập cơ bản của văn học. </a:t>
                      </a:r>
                      <a:endParaRPr lang="en-SG" sz="2000" b="0" kern="100" dirty="0">
                        <a:solidFill>
                          <a:srgbClr val="FF0000"/>
                        </a:solidFill>
                        <a:effectLst/>
                        <a:latin typeface="Times New Roman" panose="02020603050405020304" pitchFamily="18" charset="0"/>
                        <a:cs typeface="Times New Roman" panose="02020603050405020304" pitchFamily="18" charset="0"/>
                      </a:endParaRPr>
                    </a:p>
                    <a:p>
                      <a:pPr>
                        <a:lnSpc>
                          <a:spcPct val="100000"/>
                        </a:lnSpc>
                        <a:spcBef>
                          <a:spcPts val="400"/>
                        </a:spcBef>
                        <a:spcAft>
                          <a:spcPts val="400"/>
                        </a:spcAft>
                      </a:pPr>
                      <a:r>
                        <a:rPr lang="vi-VN" sz="2800" b="0" kern="100" dirty="0">
                          <a:solidFill>
                            <a:schemeClr val="bg2">
                              <a:lumMod val="10000"/>
                            </a:schemeClr>
                          </a:solidFill>
                          <a:effectLst/>
                          <a:latin typeface="Times New Roman" panose="02020603050405020304" pitchFamily="18" charset="0"/>
                          <a:cs typeface="Times New Roman" panose="02020603050405020304" pitchFamily="18" charset="0"/>
                        </a:rPr>
                        <a:t>- </a:t>
                      </a:r>
                      <a:r>
                        <a:rPr lang="en-US" sz="2800" b="0" kern="100" dirty="0" err="1">
                          <a:solidFill>
                            <a:schemeClr val="bg2">
                              <a:lumMod val="10000"/>
                            </a:schemeClr>
                          </a:solidFill>
                          <a:effectLst/>
                          <a:latin typeface="Times New Roman" panose="02020603050405020304" pitchFamily="18" charset="0"/>
                          <a:cs typeface="Times New Roman" panose="02020603050405020304" pitchFamily="18" charset="0"/>
                        </a:rPr>
                        <a:t>Hình</a:t>
                      </a:r>
                      <a:r>
                        <a:rPr lang="en-US" sz="2800" b="0" kern="100" dirty="0">
                          <a:solidFill>
                            <a:schemeClr val="bg2">
                              <a:lumMod val="10000"/>
                            </a:schemeClr>
                          </a:solidFill>
                          <a:effectLst/>
                          <a:latin typeface="Times New Roman" panose="02020603050405020304" pitchFamily="18" charset="0"/>
                          <a:cs typeface="Times New Roman" panose="02020603050405020304" pitchFamily="18" charset="0"/>
                        </a:rPr>
                        <a:t> </a:t>
                      </a:r>
                      <a:r>
                        <a:rPr lang="en-US" sz="2800" b="0" kern="100" dirty="0" err="1">
                          <a:solidFill>
                            <a:schemeClr val="bg2">
                              <a:lumMod val="10000"/>
                            </a:schemeClr>
                          </a:solidFill>
                          <a:effectLst/>
                          <a:latin typeface="Times New Roman" panose="02020603050405020304" pitchFamily="18" charset="0"/>
                          <a:cs typeface="Times New Roman" panose="02020603050405020304" pitchFamily="18" charset="0"/>
                        </a:rPr>
                        <a:t>thức</a:t>
                      </a:r>
                      <a:r>
                        <a:rPr lang="en-US" sz="2800" b="0" kern="100" dirty="0">
                          <a:solidFill>
                            <a:schemeClr val="bg2">
                              <a:lumMod val="10000"/>
                            </a:schemeClr>
                          </a:solidFill>
                          <a:effectLst/>
                          <a:latin typeface="Times New Roman" panose="02020603050405020304" pitchFamily="18" charset="0"/>
                          <a:cs typeface="Times New Roman" panose="02020603050405020304" pitchFamily="18" charset="0"/>
                        </a:rPr>
                        <a:t> </a:t>
                      </a:r>
                      <a:r>
                        <a:rPr lang="en-US" sz="2800" b="0" kern="100" dirty="0" err="1">
                          <a:solidFill>
                            <a:schemeClr val="bg2">
                              <a:lumMod val="10000"/>
                            </a:schemeClr>
                          </a:solidFill>
                          <a:effectLst/>
                          <a:latin typeface="Times New Roman" panose="02020603050405020304" pitchFamily="18" charset="0"/>
                          <a:cs typeface="Times New Roman" panose="02020603050405020304" pitchFamily="18" charset="0"/>
                        </a:rPr>
                        <a:t>tồn</a:t>
                      </a:r>
                      <a:r>
                        <a:rPr lang="en-US" sz="2800" b="0" kern="100" dirty="0">
                          <a:solidFill>
                            <a:schemeClr val="bg2">
                              <a:lumMod val="10000"/>
                            </a:schemeClr>
                          </a:solidFill>
                          <a:effectLst/>
                          <a:latin typeface="Times New Roman" panose="02020603050405020304" pitchFamily="18" charset="0"/>
                          <a:cs typeface="Times New Roman" panose="02020603050405020304" pitchFamily="18" charset="0"/>
                        </a:rPr>
                        <a:t> </a:t>
                      </a:r>
                      <a:r>
                        <a:rPr lang="en-US" sz="2800" b="0" kern="100" dirty="0" err="1">
                          <a:solidFill>
                            <a:schemeClr val="bg2">
                              <a:lumMod val="10000"/>
                            </a:schemeClr>
                          </a:solidFill>
                          <a:effectLst/>
                          <a:latin typeface="Times New Roman" panose="02020603050405020304" pitchFamily="18" charset="0"/>
                          <a:cs typeface="Times New Roman" panose="02020603050405020304" pitchFamily="18" charset="0"/>
                        </a:rPr>
                        <a:t>tại</a:t>
                      </a:r>
                      <a:r>
                        <a:rPr lang="en-US" sz="2800" b="0" kern="100" dirty="0">
                          <a:solidFill>
                            <a:schemeClr val="bg2">
                              <a:lumMod val="10000"/>
                            </a:schemeClr>
                          </a:solidFill>
                          <a:effectLst/>
                          <a:latin typeface="Times New Roman" panose="02020603050405020304" pitchFamily="18" charset="0"/>
                          <a:cs typeface="Times New Roman" panose="02020603050405020304" pitchFamily="18" charset="0"/>
                        </a:rPr>
                        <a:t>: (1) </a:t>
                      </a:r>
                      <a:r>
                        <a:rPr lang="en-US" sz="2800" b="0" kern="100" dirty="0" err="1">
                          <a:solidFill>
                            <a:srgbClr val="FF0000"/>
                          </a:solidFill>
                          <a:effectLst/>
                          <a:latin typeface="Times New Roman" panose="02020603050405020304" pitchFamily="18" charset="0"/>
                          <a:cs typeface="Times New Roman" panose="02020603050405020304" pitchFamily="18" charset="0"/>
                        </a:rPr>
                        <a:t>dạng</a:t>
                      </a:r>
                      <a:r>
                        <a:rPr lang="en-US" sz="2800" b="0" kern="100" dirty="0">
                          <a:solidFill>
                            <a:srgbClr val="FF0000"/>
                          </a:solidFill>
                          <a:effectLst/>
                          <a:latin typeface="Times New Roman" panose="02020603050405020304" pitchFamily="18" charset="0"/>
                          <a:cs typeface="Times New Roman" panose="02020603050405020304" pitchFamily="18" charset="0"/>
                        </a:rPr>
                        <a:t> </a:t>
                      </a:r>
                      <a:r>
                        <a:rPr lang="en-US" sz="2800" b="0" kern="100" dirty="0" err="1">
                          <a:solidFill>
                            <a:srgbClr val="FF0000"/>
                          </a:solidFill>
                          <a:effectLst/>
                          <a:latin typeface="Times New Roman" panose="02020603050405020304" pitchFamily="18" charset="0"/>
                          <a:cs typeface="Times New Roman" panose="02020603050405020304" pitchFamily="18" charset="0"/>
                        </a:rPr>
                        <a:t>truyền</a:t>
                      </a:r>
                      <a:r>
                        <a:rPr lang="vi-VN" sz="2800" b="0" kern="100" dirty="0">
                          <a:solidFill>
                            <a:srgbClr val="FF0000"/>
                          </a:solidFill>
                          <a:effectLst/>
                          <a:latin typeface="Times New Roman" panose="02020603050405020304" pitchFamily="18" charset="0"/>
                          <a:cs typeface="Times New Roman" panose="02020603050405020304" pitchFamily="18" charset="0"/>
                        </a:rPr>
                        <a:t> miệng </a:t>
                      </a:r>
                      <a:r>
                        <a:rPr lang="en-US" sz="2800" b="0" kern="100" dirty="0">
                          <a:solidFill>
                            <a:schemeClr val="bg2">
                              <a:lumMod val="10000"/>
                            </a:schemeClr>
                          </a:solidFill>
                          <a:effectLst/>
                          <a:latin typeface="Times New Roman" panose="02020603050405020304" pitchFamily="18" charset="0"/>
                          <a:cs typeface="Times New Roman" panose="02020603050405020304" pitchFamily="18" charset="0"/>
                        </a:rPr>
                        <a:t>(2)</a:t>
                      </a:r>
                      <a:endParaRPr lang="en-SG" sz="2000" b="0" kern="1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SG"/>
                    </a:p>
                  </a:txBody>
                  <a:tcPr/>
                </a:tc>
                <a:tc hMerge="1">
                  <a:txBody>
                    <a:bodyPr/>
                    <a:lstStyle/>
                    <a:p>
                      <a:endParaRPr lang="en-SG"/>
                    </a:p>
                  </a:txBody>
                  <a:tcPr/>
                </a:tc>
                <a:extLst>
                  <a:ext uri="{0D108BD9-81ED-4DB2-BD59-A6C34878D82A}">
                    <a16:rowId xmlns:a16="http://schemas.microsoft.com/office/drawing/2014/main" xmlns="" val="511163407"/>
                  </a:ext>
                </a:extLst>
              </a:tr>
              <a:tr h="2122568">
                <a:tc rowSpan="2">
                  <a:txBody>
                    <a:bodyPr/>
                    <a:lstStyle/>
                    <a:p>
                      <a:pPr algn="just">
                        <a:lnSpc>
                          <a:spcPct val="100000"/>
                        </a:lnSpc>
                        <a:spcBef>
                          <a:spcPts val="400"/>
                        </a:spcBef>
                        <a:spcAft>
                          <a:spcPts val="400"/>
                        </a:spcAft>
                      </a:pPr>
                      <a:r>
                        <a:rPr lang="en-US" sz="2800" b="1" kern="100" dirty="0">
                          <a:solidFill>
                            <a:srgbClr val="C00000"/>
                          </a:solidFill>
                          <a:effectLst/>
                          <a:latin typeface="Times New Roman" panose="02020603050405020304" pitchFamily="18" charset="0"/>
                          <a:cs typeface="Times New Roman" panose="02020603050405020304" pitchFamily="18" charset="0"/>
                        </a:rPr>
                        <a:t>Đặc điểm về độ dài</a:t>
                      </a:r>
                      <a:endParaRPr lang="en-SG" sz="2000" b="1" kern="1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Bef>
                          <a:spcPts val="400"/>
                        </a:spcBef>
                        <a:spcAft>
                          <a:spcPts val="400"/>
                        </a:spcAft>
                      </a:pPr>
                      <a:endParaRPr lang="en-SG" sz="2000" b="0" kern="1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Bef>
                          <a:spcPts val="400"/>
                        </a:spcBef>
                        <a:spcAft>
                          <a:spcPts val="400"/>
                        </a:spcAft>
                      </a:pPr>
                      <a:endParaRPr lang="en-SG" sz="2000" b="0" kern="1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391153112"/>
                  </a:ext>
                </a:extLst>
              </a:tr>
              <a:tr h="1350725">
                <a:tc vMerge="1">
                  <a:txBody>
                    <a:bodyPr/>
                    <a:lstStyle/>
                    <a:p>
                      <a:endParaRPr lang="en-SG"/>
                    </a:p>
                  </a:txBody>
                  <a:tcPr/>
                </a:tc>
                <a:tc>
                  <a:txBody>
                    <a:bodyPr/>
                    <a:lstStyle/>
                    <a:p>
                      <a:pPr algn="just">
                        <a:lnSpc>
                          <a:spcPct val="100000"/>
                        </a:lnSpc>
                        <a:spcAft>
                          <a:spcPts val="800"/>
                        </a:spcAft>
                      </a:pPr>
                      <a:endParaRPr lang="en-SG" sz="2000" b="0" kern="1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Bef>
                          <a:spcPts val="400"/>
                        </a:spcBef>
                        <a:spcAft>
                          <a:spcPts val="400"/>
                        </a:spcAft>
                      </a:pPr>
                      <a:endParaRPr lang="en-SG" sz="2000" b="0" kern="1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502192105"/>
                  </a:ext>
                </a:extLst>
              </a:tr>
              <a:tr h="900483">
                <a:tc>
                  <a:txBody>
                    <a:bodyPr/>
                    <a:lstStyle/>
                    <a:p>
                      <a:pPr algn="just">
                        <a:lnSpc>
                          <a:spcPct val="100000"/>
                        </a:lnSpc>
                        <a:spcBef>
                          <a:spcPts val="400"/>
                        </a:spcBef>
                        <a:spcAft>
                          <a:spcPts val="400"/>
                        </a:spcAft>
                      </a:pPr>
                      <a:r>
                        <a:rPr lang="en-US" sz="2800" b="1" kern="100" dirty="0">
                          <a:solidFill>
                            <a:srgbClr val="C00000"/>
                          </a:solidFill>
                          <a:effectLst/>
                          <a:latin typeface="Times New Roman" panose="02020603050405020304" pitchFamily="18" charset="0"/>
                          <a:cs typeface="Times New Roman" panose="02020603050405020304" pitchFamily="18" charset="0"/>
                        </a:rPr>
                        <a:t>Đặc</a:t>
                      </a:r>
                      <a:r>
                        <a:rPr lang="vi-VN" sz="2800" b="1" kern="100" dirty="0">
                          <a:solidFill>
                            <a:srgbClr val="C00000"/>
                          </a:solidFill>
                          <a:effectLst/>
                          <a:latin typeface="Times New Roman" panose="02020603050405020304" pitchFamily="18" charset="0"/>
                          <a:cs typeface="Times New Roman" panose="02020603050405020304" pitchFamily="18" charset="0"/>
                        </a:rPr>
                        <a:t> điểm về cấu trúc</a:t>
                      </a:r>
                      <a:endParaRPr lang="en-SG" sz="2000" b="1" kern="1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just">
                        <a:lnSpc>
                          <a:spcPct val="100000"/>
                        </a:lnSpc>
                        <a:spcAft>
                          <a:spcPts val="800"/>
                        </a:spcAft>
                      </a:pPr>
                      <a:endParaRPr lang="en-SG" sz="2000" b="0" kern="1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SG"/>
                    </a:p>
                  </a:txBody>
                  <a:tcPr/>
                </a:tc>
                <a:extLst>
                  <a:ext uri="{0D108BD9-81ED-4DB2-BD59-A6C34878D82A}">
                    <a16:rowId xmlns:a16="http://schemas.microsoft.com/office/drawing/2014/main" xmlns="" val="3357635167"/>
                  </a:ext>
                </a:extLst>
              </a:tr>
            </a:tbl>
          </a:graphicData>
        </a:graphic>
      </p:graphicFrame>
      <p:sp>
        <p:nvSpPr>
          <p:cNvPr id="10" name="TextBox 9">
            <a:extLst>
              <a:ext uri="{FF2B5EF4-FFF2-40B4-BE49-F238E27FC236}">
                <a16:creationId xmlns:a16="http://schemas.microsoft.com/office/drawing/2014/main" xmlns="" id="{F9AE006D-3B57-42F4-171B-BB4019E0AE37}"/>
              </a:ext>
            </a:extLst>
          </p:cNvPr>
          <p:cNvSpPr txBox="1"/>
          <p:nvPr/>
        </p:nvSpPr>
        <p:spPr>
          <a:xfrm>
            <a:off x="6812649" y="1288715"/>
            <a:ext cx="6202016" cy="523220"/>
          </a:xfrm>
          <a:prstGeom prst="rect">
            <a:avLst/>
          </a:prstGeom>
          <a:noFill/>
        </p:spPr>
        <p:txBody>
          <a:bodyPr wrap="square">
            <a:spAutoFit/>
          </a:bodyPr>
          <a:lstStyle/>
          <a:p>
            <a:r>
              <a:rPr kumimoji="0" lang="en-US" sz="2800" b="0" i="0" u="none" strike="noStrike" kern="1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Arial"/>
              </a:rPr>
              <a:t>dạng</a:t>
            </a:r>
            <a:r>
              <a:rPr kumimoji="0" lang="vi-VN" sz="2800" b="0" i="0" u="none" strike="noStrike" kern="1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 viết</a:t>
            </a:r>
            <a:endParaRPr lang="en-SG" dirty="0">
              <a:solidFill>
                <a:srgbClr val="FF0000"/>
              </a:solidFill>
            </a:endParaRPr>
          </a:p>
        </p:txBody>
      </p:sp>
      <p:sp>
        <p:nvSpPr>
          <p:cNvPr id="11" name="TextBox 10">
            <a:extLst>
              <a:ext uri="{FF2B5EF4-FFF2-40B4-BE49-F238E27FC236}">
                <a16:creationId xmlns:a16="http://schemas.microsoft.com/office/drawing/2014/main" xmlns="" id="{FABAC201-461E-55FE-85C2-F4C1F14374FF}"/>
              </a:ext>
            </a:extLst>
          </p:cNvPr>
          <p:cNvSpPr txBox="1"/>
          <p:nvPr/>
        </p:nvSpPr>
        <p:spPr>
          <a:xfrm>
            <a:off x="1828800" y="2396071"/>
            <a:ext cx="4744278" cy="954107"/>
          </a:xfrm>
          <a:prstGeom prst="rect">
            <a:avLst/>
          </a:prstGeom>
          <a:noFill/>
        </p:spPr>
        <p:txBody>
          <a:bodyPr wrap="square">
            <a:spAutoFit/>
          </a:bodyPr>
          <a:lstStyle/>
          <a:p>
            <a:pPr marL="0" marR="0" lvl="0" indent="0" algn="just" defTabSz="914400" rtl="0" eaLnBrk="1" fontAlgn="auto" latinLnBrk="0" hangingPunct="1">
              <a:lnSpc>
                <a:spcPct val="100000"/>
              </a:lnSpc>
              <a:spcBef>
                <a:spcPts val="400"/>
              </a:spcBef>
              <a:spcAft>
                <a:spcPts val="400"/>
              </a:spcAft>
              <a:buClr>
                <a:srgbClr val="000000"/>
              </a:buClr>
              <a:buSzTx/>
              <a:buFont typeface="Arial"/>
              <a:buNone/>
              <a:tabLst/>
              <a:defRPr/>
            </a:pPr>
            <a:r>
              <a:rPr kumimoji="0" lang="vi-VN" sz="2800" b="0" i="0" u="none" strike="noStrike" kern="100" cap="none" spc="0" normalizeH="0" baseline="0" noProof="0" dirty="0">
                <a:ln>
                  <a:noFill/>
                </a:ln>
                <a:solidFill>
                  <a:srgbClr val="595959">
                    <a:lumMod val="10000"/>
                  </a:srgbClr>
                </a:solidFill>
                <a:effectLst/>
                <a:uLnTx/>
                <a:uFillTx/>
                <a:latin typeface="Times New Roman" panose="02020603050405020304" pitchFamily="18" charset="0"/>
                <a:ea typeface="+mn-ea"/>
                <a:cs typeface="Times New Roman" panose="02020603050405020304" pitchFamily="18" charset="0"/>
                <a:sym typeface="Arial"/>
              </a:rPr>
              <a:t>Có thể chỉ là một câu, vài dòng (tục ngữ, ca dao...)</a:t>
            </a:r>
            <a:endParaRPr kumimoji="0" lang="en-SG" sz="2000" b="0" i="0" u="none" strike="noStrike" kern="100" cap="none" spc="0" normalizeH="0" baseline="0" noProof="0" dirty="0">
              <a:ln>
                <a:noFill/>
              </a:ln>
              <a:solidFill>
                <a:srgbClr val="595959">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p:txBody>
      </p:sp>
      <p:sp>
        <p:nvSpPr>
          <p:cNvPr id="12" name="TextBox 11">
            <a:extLst>
              <a:ext uri="{FF2B5EF4-FFF2-40B4-BE49-F238E27FC236}">
                <a16:creationId xmlns:a16="http://schemas.microsoft.com/office/drawing/2014/main" xmlns="" id="{EBDB809D-3739-CCB7-592F-F0EA3DF7EC7A}"/>
              </a:ext>
            </a:extLst>
          </p:cNvPr>
          <p:cNvSpPr txBox="1"/>
          <p:nvPr/>
        </p:nvSpPr>
        <p:spPr>
          <a:xfrm>
            <a:off x="1949101" y="4070851"/>
            <a:ext cx="4744278" cy="138499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r>
              <a:rPr kumimoji="0" lang="vi-VN" sz="2800" b="0" i="0" u="none" strike="noStrike" kern="100" cap="none" spc="0" normalizeH="0" baseline="0" noProof="0" dirty="0">
                <a:ln>
                  <a:noFill/>
                </a:ln>
                <a:solidFill>
                  <a:srgbClr val="595959">
                    <a:lumMod val="10000"/>
                  </a:srgbClr>
                </a:solidFill>
                <a:effectLst/>
                <a:uLnTx/>
                <a:uFillTx/>
                <a:latin typeface="Times New Roman" panose="02020603050405020304" pitchFamily="18" charset="0"/>
                <a:ea typeface="+mn-ea"/>
                <a:cs typeface="Times New Roman" panose="02020603050405020304" pitchFamily="18" charset="0"/>
                <a:sym typeface="Arial"/>
              </a:rPr>
              <a:t>Có thể lên đến hàng vạn câu, hàng ngàn trang (sử thi, tiểu thuyết...)</a:t>
            </a:r>
            <a:endParaRPr kumimoji="0" lang="en-SG" sz="2000" b="0" i="0" u="none" strike="noStrike" kern="100" cap="none" spc="0" normalizeH="0" baseline="0" noProof="0" dirty="0">
              <a:ln>
                <a:noFill/>
              </a:ln>
              <a:solidFill>
                <a:srgbClr val="595959">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p:txBody>
      </p:sp>
      <p:sp>
        <p:nvSpPr>
          <p:cNvPr id="13" name="TextBox 12">
            <a:extLst>
              <a:ext uri="{FF2B5EF4-FFF2-40B4-BE49-F238E27FC236}">
                <a16:creationId xmlns:a16="http://schemas.microsoft.com/office/drawing/2014/main" xmlns="" id="{A7BD798E-B30A-C442-9DAC-9270073D1E76}"/>
              </a:ext>
            </a:extLst>
          </p:cNvPr>
          <p:cNvSpPr txBox="1"/>
          <p:nvPr/>
        </p:nvSpPr>
        <p:spPr>
          <a:xfrm>
            <a:off x="6693379" y="4326884"/>
            <a:ext cx="5286585" cy="1384995"/>
          </a:xfrm>
          <a:prstGeom prst="rect">
            <a:avLst/>
          </a:prstGeom>
          <a:noFill/>
        </p:spPr>
        <p:txBody>
          <a:bodyPr wrap="square">
            <a:spAutoFit/>
          </a:bodyPr>
          <a:lstStyle/>
          <a:p>
            <a:pPr marL="0" marR="0" lvl="0" indent="0" algn="just" defTabSz="914400" rtl="0" eaLnBrk="1" fontAlgn="auto" latinLnBrk="0" hangingPunct="1">
              <a:lnSpc>
                <a:spcPct val="100000"/>
              </a:lnSpc>
              <a:spcBef>
                <a:spcPts val="400"/>
              </a:spcBef>
              <a:spcAft>
                <a:spcPts val="400"/>
              </a:spcAft>
              <a:buClr>
                <a:srgbClr val="000000"/>
              </a:buClr>
              <a:buSzTx/>
              <a:buFont typeface="Arial"/>
              <a:buNone/>
              <a:tabLst/>
              <a:defRPr/>
            </a:pPr>
            <a:r>
              <a:rPr kumimoji="0" lang="vi-VN" sz="2800" b="0" i="0" u="none" strike="noStrike" kern="100" cap="none" spc="0" normalizeH="0" baseline="0" noProof="0" dirty="0">
                <a:ln>
                  <a:noFill/>
                </a:ln>
                <a:solidFill>
                  <a:srgbClr val="595959">
                    <a:lumMod val="10000"/>
                  </a:srgbClr>
                </a:solidFill>
                <a:effectLst/>
                <a:uLnTx/>
                <a:uFillTx/>
                <a:latin typeface="Times New Roman" panose="02020603050405020304" pitchFamily="18" charset="0"/>
                <a:ea typeface="+mn-ea"/>
                <a:cs typeface="Times New Roman" panose="02020603050405020304" pitchFamily="18" charset="0"/>
                <a:sym typeface="Arial"/>
              </a:rPr>
              <a:t>Ví dụ: Sử thi Đăm-Săn; tiểu thuyết Hòn đất, Cánh đồng bất tận, Số đỏ,...</a:t>
            </a:r>
            <a:endParaRPr kumimoji="0" lang="en-SG" sz="2000" b="0" i="0" u="none" strike="noStrike" kern="100" cap="none" spc="0" normalizeH="0" baseline="0" noProof="0" dirty="0">
              <a:ln>
                <a:noFill/>
              </a:ln>
              <a:solidFill>
                <a:srgbClr val="595959">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p:txBody>
      </p:sp>
      <p:sp>
        <p:nvSpPr>
          <p:cNvPr id="14" name="TextBox 13">
            <a:extLst>
              <a:ext uri="{FF2B5EF4-FFF2-40B4-BE49-F238E27FC236}">
                <a16:creationId xmlns:a16="http://schemas.microsoft.com/office/drawing/2014/main" xmlns="" id="{33159AEA-8F39-EEAF-943C-602C613E2674}"/>
              </a:ext>
            </a:extLst>
          </p:cNvPr>
          <p:cNvSpPr txBox="1"/>
          <p:nvPr/>
        </p:nvSpPr>
        <p:spPr>
          <a:xfrm>
            <a:off x="6693379" y="2396071"/>
            <a:ext cx="6440556" cy="2123658"/>
          </a:xfrm>
          <a:prstGeom prst="rect">
            <a:avLst/>
          </a:prstGeom>
          <a:noFill/>
        </p:spPr>
        <p:txBody>
          <a:bodyPr wrap="square">
            <a:spAutoFit/>
          </a:bodyPr>
          <a:lstStyle/>
          <a:p>
            <a:pPr marL="0" marR="0" lvl="0" indent="0" algn="just" defTabSz="914400" rtl="0" eaLnBrk="1" fontAlgn="auto" latinLnBrk="0" hangingPunct="1">
              <a:lnSpc>
                <a:spcPct val="100000"/>
              </a:lnSpc>
              <a:spcBef>
                <a:spcPts val="400"/>
              </a:spcBef>
              <a:spcAft>
                <a:spcPts val="400"/>
              </a:spcAft>
              <a:buClr>
                <a:srgbClr val="000000"/>
              </a:buClr>
              <a:buSzTx/>
              <a:buFont typeface="Arial"/>
              <a:buNone/>
              <a:tabLst/>
              <a:defRPr/>
            </a:pPr>
            <a:r>
              <a:rPr kumimoji="0" lang="vi-VN" sz="2800" b="0" i="0" u="none" strike="noStrike" kern="100" cap="none" spc="0" normalizeH="0" baseline="0" noProof="0" dirty="0">
                <a:ln>
                  <a:noFill/>
                </a:ln>
                <a:solidFill>
                  <a:srgbClr val="595959">
                    <a:lumMod val="10000"/>
                  </a:srgbClr>
                </a:solidFill>
                <a:effectLst/>
                <a:uLnTx/>
                <a:uFillTx/>
                <a:latin typeface="Times New Roman" panose="02020603050405020304" pitchFamily="18" charset="0"/>
                <a:ea typeface="+mn-ea"/>
                <a:cs typeface="Times New Roman" panose="02020603050405020304" pitchFamily="18" charset="0"/>
                <a:sym typeface="Arial"/>
              </a:rPr>
              <a:t>Ví dụ:</a:t>
            </a:r>
            <a:endParaRPr kumimoji="0" lang="en-SG" sz="2000" b="0" i="0" u="none" strike="noStrike" kern="100" cap="none" spc="0" normalizeH="0" baseline="0" noProof="0" dirty="0">
              <a:ln>
                <a:noFill/>
              </a:ln>
              <a:solidFill>
                <a:srgbClr val="595959">
                  <a:lumMod val="10000"/>
                </a:srgbClr>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just" defTabSz="914400" rtl="0" eaLnBrk="1" fontAlgn="auto" latinLnBrk="0" hangingPunct="1">
              <a:lnSpc>
                <a:spcPct val="100000"/>
              </a:lnSpc>
              <a:spcBef>
                <a:spcPts val="400"/>
              </a:spcBef>
              <a:spcAft>
                <a:spcPts val="400"/>
              </a:spcAft>
              <a:buClr>
                <a:srgbClr val="000000"/>
              </a:buClr>
              <a:buSzTx/>
              <a:buFont typeface="Arial"/>
              <a:buNone/>
              <a:tabLst/>
              <a:defRPr/>
            </a:pPr>
            <a:r>
              <a:rPr kumimoji="0" lang="vi-VN" sz="2800" b="0" i="0" u="none" strike="noStrike" kern="100" cap="none" spc="0" normalizeH="0" baseline="0" noProof="0" dirty="0">
                <a:ln>
                  <a:noFill/>
                </a:ln>
                <a:solidFill>
                  <a:srgbClr val="595959">
                    <a:lumMod val="10000"/>
                  </a:srgbClr>
                </a:solidFill>
                <a:effectLst/>
                <a:uLnTx/>
                <a:uFillTx/>
                <a:latin typeface="Times New Roman" panose="02020603050405020304" pitchFamily="18" charset="0"/>
                <a:ea typeface="+mn-ea"/>
                <a:cs typeface="Times New Roman" panose="02020603050405020304" pitchFamily="18" charset="0"/>
                <a:sym typeface="Arial"/>
              </a:rPr>
              <a:t>- Uống nước nhớ nguồn</a:t>
            </a:r>
            <a:endParaRPr kumimoji="0" lang="en-SG" sz="2000" b="0" i="0" u="none" strike="noStrike" kern="100" cap="none" spc="0" normalizeH="0" baseline="0" noProof="0" dirty="0">
              <a:ln>
                <a:noFill/>
              </a:ln>
              <a:solidFill>
                <a:srgbClr val="595959">
                  <a:lumMod val="10000"/>
                </a:srgbClr>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just" defTabSz="914400" rtl="0" eaLnBrk="1" fontAlgn="auto" latinLnBrk="0" hangingPunct="1">
              <a:lnSpc>
                <a:spcPct val="100000"/>
              </a:lnSpc>
              <a:spcBef>
                <a:spcPts val="400"/>
              </a:spcBef>
              <a:spcAft>
                <a:spcPts val="400"/>
              </a:spcAft>
              <a:buClr>
                <a:srgbClr val="000000"/>
              </a:buClr>
              <a:buSzTx/>
              <a:buFont typeface="Arial"/>
              <a:buNone/>
              <a:tabLst/>
              <a:defRPr/>
            </a:pPr>
            <a:r>
              <a:rPr kumimoji="0" lang="vi-VN" sz="2800" b="0" i="0" u="none" strike="noStrike" kern="100" cap="none" spc="0" normalizeH="0" baseline="0" noProof="0" dirty="0">
                <a:ln>
                  <a:noFill/>
                </a:ln>
                <a:solidFill>
                  <a:srgbClr val="595959">
                    <a:lumMod val="10000"/>
                  </a:srgbClr>
                </a:solidFill>
                <a:effectLst/>
                <a:uLnTx/>
                <a:uFillTx/>
                <a:latin typeface="Times New Roman" panose="02020603050405020304" pitchFamily="18" charset="0"/>
                <a:ea typeface="+mn-ea"/>
                <a:cs typeface="Times New Roman" panose="02020603050405020304" pitchFamily="18" charset="0"/>
                <a:sym typeface="Arial"/>
              </a:rPr>
              <a:t>- Thân em như tấm lụa đào</a:t>
            </a:r>
            <a:endParaRPr kumimoji="0" lang="en-SG" sz="2000" b="0" i="0" u="none" strike="noStrike" kern="100" cap="none" spc="0" normalizeH="0" baseline="0" noProof="0" dirty="0">
              <a:ln>
                <a:noFill/>
              </a:ln>
              <a:solidFill>
                <a:srgbClr val="595959">
                  <a:lumMod val="10000"/>
                </a:srgbClr>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just" defTabSz="914400" rtl="0" eaLnBrk="1" fontAlgn="auto" latinLnBrk="0" hangingPunct="1">
              <a:lnSpc>
                <a:spcPct val="100000"/>
              </a:lnSpc>
              <a:spcBef>
                <a:spcPts val="400"/>
              </a:spcBef>
              <a:spcAft>
                <a:spcPts val="400"/>
              </a:spcAft>
              <a:buClr>
                <a:srgbClr val="000000"/>
              </a:buClr>
              <a:buSzTx/>
              <a:buFont typeface="Arial"/>
              <a:buNone/>
              <a:tabLst/>
              <a:defRPr/>
            </a:pPr>
            <a:r>
              <a:rPr kumimoji="0" lang="vi-VN" sz="2800" b="0" i="0" u="none" strike="noStrike" kern="100" cap="none" spc="0" normalizeH="0" baseline="0" noProof="0" dirty="0">
                <a:ln>
                  <a:noFill/>
                </a:ln>
                <a:solidFill>
                  <a:srgbClr val="595959">
                    <a:lumMod val="10000"/>
                  </a:srgbClr>
                </a:solidFill>
                <a:effectLst/>
                <a:uLnTx/>
                <a:uFillTx/>
                <a:latin typeface="Times New Roman" panose="02020603050405020304" pitchFamily="18" charset="0"/>
                <a:ea typeface="+mn-ea"/>
                <a:cs typeface="Times New Roman" panose="02020603050405020304" pitchFamily="18" charset="0"/>
                <a:sym typeface="Arial"/>
              </a:rPr>
              <a:t>Phất phơ giữa chợ biết vào tay ai</a:t>
            </a:r>
            <a:endParaRPr kumimoji="0" lang="en-SG" sz="2000" b="0" i="0" u="none" strike="noStrike" kern="100" cap="none" spc="0" normalizeH="0" baseline="0" noProof="0" dirty="0">
              <a:ln>
                <a:noFill/>
              </a:ln>
              <a:solidFill>
                <a:srgbClr val="595959">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p:txBody>
      </p:sp>
      <p:sp>
        <p:nvSpPr>
          <p:cNvPr id="15" name="TextBox 14">
            <a:extLst>
              <a:ext uri="{FF2B5EF4-FFF2-40B4-BE49-F238E27FC236}">
                <a16:creationId xmlns:a16="http://schemas.microsoft.com/office/drawing/2014/main" xmlns="" id="{C4CDEB65-0B4E-1F39-9941-F45902E8591F}"/>
              </a:ext>
            </a:extLst>
          </p:cNvPr>
          <p:cNvSpPr txBox="1"/>
          <p:nvPr/>
        </p:nvSpPr>
        <p:spPr>
          <a:xfrm>
            <a:off x="1828800" y="5387225"/>
            <a:ext cx="10151164" cy="95410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r>
              <a:rPr kumimoji="0" lang="vi-VN" sz="2800" b="0" i="0" u="none" strike="noStrike" kern="100" cap="none" spc="0" normalizeH="0" baseline="0" noProof="0" dirty="0">
                <a:ln>
                  <a:noFill/>
                </a:ln>
                <a:solidFill>
                  <a:srgbClr val="595959">
                    <a:lumMod val="10000"/>
                  </a:srgbClr>
                </a:solidFill>
                <a:effectLst/>
                <a:uLnTx/>
                <a:uFillTx/>
                <a:latin typeface="Times New Roman" panose="02020603050405020304" pitchFamily="18" charset="0"/>
                <a:ea typeface="+mn-ea"/>
                <a:cs typeface="Times New Roman" panose="02020603050405020304" pitchFamily="18" charset="0"/>
                <a:sym typeface="Arial"/>
              </a:rPr>
              <a:t>văn bản văn học là một hệ thống phức tạp gồm hàng loạt yếu tố thuộc các bình diện khác nhau của nội dung và hình thức.</a:t>
            </a:r>
            <a:endParaRPr kumimoji="0" lang="en-SG" sz="2000" b="0" i="0" u="none" strike="noStrike" kern="100" cap="none" spc="0" normalizeH="0" baseline="0" noProof="0" dirty="0">
              <a:ln>
                <a:noFill/>
              </a:ln>
              <a:solidFill>
                <a:srgbClr val="595959">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p:txBody>
      </p:sp>
    </p:spTree>
    <p:extLst>
      <p:ext uri="{BB962C8B-B14F-4D97-AF65-F5344CB8AC3E}">
        <p14:creationId xmlns:p14="http://schemas.microsoft.com/office/powerpoint/2010/main" val="36468744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4">
                                            <p:txEl>
                                              <p:pRg st="0" end="0"/>
                                            </p:txEl>
                                          </p:spTgt>
                                        </p:tgtEl>
                                        <p:attrNameLst>
                                          <p:attrName>style.visibility</p:attrName>
                                        </p:attrNameLst>
                                      </p:cBhvr>
                                      <p:to>
                                        <p:strVal val="visible"/>
                                      </p:to>
                                    </p:set>
                                    <p:animEffect transition="in" filter="barn(inVertical)">
                                      <p:cBhvr>
                                        <p:cTn id="18" dur="500"/>
                                        <p:tgtEl>
                                          <p:spTgt spid="14">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4">
                                            <p:txEl>
                                              <p:pRg st="1" end="1"/>
                                            </p:txEl>
                                          </p:spTgt>
                                        </p:tgtEl>
                                        <p:attrNameLst>
                                          <p:attrName>style.visibility</p:attrName>
                                        </p:attrNameLst>
                                      </p:cBhvr>
                                      <p:to>
                                        <p:strVal val="visible"/>
                                      </p:to>
                                    </p:set>
                                    <p:animEffect transition="in" filter="barn(inVertical)">
                                      <p:cBhvr>
                                        <p:cTn id="23" dur="500"/>
                                        <p:tgtEl>
                                          <p:spTgt spid="14">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4">
                                            <p:txEl>
                                              <p:pRg st="2" end="2"/>
                                            </p:txEl>
                                          </p:spTgt>
                                        </p:tgtEl>
                                        <p:attrNameLst>
                                          <p:attrName>style.visibility</p:attrName>
                                        </p:attrNameLst>
                                      </p:cBhvr>
                                      <p:to>
                                        <p:strVal val="visible"/>
                                      </p:to>
                                    </p:set>
                                    <p:animEffect transition="in" filter="wipe(down)">
                                      <p:cBhvr>
                                        <p:cTn id="28" dur="500"/>
                                        <p:tgtEl>
                                          <p:spTgt spid="14">
                                            <p:txEl>
                                              <p:pRg st="2" end="2"/>
                                            </p:txEl>
                                          </p:spTgt>
                                        </p:tgtEl>
                                      </p:cBhvr>
                                    </p:animEffect>
                                  </p:childTnLst>
                                </p:cTn>
                              </p:par>
                              <p:par>
                                <p:cTn id="29" presetID="22" presetClass="entr" presetSubtype="4" fill="hold" nodeType="withEffect">
                                  <p:stCondLst>
                                    <p:cond delay="0"/>
                                  </p:stCondLst>
                                  <p:childTnLst>
                                    <p:set>
                                      <p:cBhvr>
                                        <p:cTn id="30" dur="1" fill="hold">
                                          <p:stCondLst>
                                            <p:cond delay="0"/>
                                          </p:stCondLst>
                                        </p:cTn>
                                        <p:tgtEl>
                                          <p:spTgt spid="14">
                                            <p:txEl>
                                              <p:pRg st="3" end="3"/>
                                            </p:txEl>
                                          </p:spTgt>
                                        </p:tgtEl>
                                        <p:attrNameLst>
                                          <p:attrName>style.visibility</p:attrName>
                                        </p:attrNameLst>
                                      </p:cBhvr>
                                      <p:to>
                                        <p:strVal val="visible"/>
                                      </p:to>
                                    </p:set>
                                    <p:animEffect transition="in" filter="wipe(down)">
                                      <p:cBhvr>
                                        <p:cTn id="31" dur="500"/>
                                        <p:tgtEl>
                                          <p:spTgt spid="14">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12">
                                            <p:txEl>
                                              <p:pRg st="0" end="0"/>
                                            </p:txEl>
                                          </p:spTgt>
                                        </p:tgtEl>
                                        <p:attrNameLst>
                                          <p:attrName>style.visibility</p:attrName>
                                        </p:attrNameLst>
                                      </p:cBhvr>
                                      <p:to>
                                        <p:strVal val="visible"/>
                                      </p:to>
                                    </p:set>
                                    <p:animEffect transition="in" filter="fade">
                                      <p:cBhvr>
                                        <p:cTn id="36" dur="1000"/>
                                        <p:tgtEl>
                                          <p:spTgt spid="12">
                                            <p:txEl>
                                              <p:pRg st="0" end="0"/>
                                            </p:txEl>
                                          </p:spTgt>
                                        </p:tgtEl>
                                      </p:cBhvr>
                                    </p:animEffect>
                                    <p:anim calcmode="lin" valueType="num">
                                      <p:cBhvr>
                                        <p:cTn id="37"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38"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barn(inVertical)">
                                      <p:cBhvr>
                                        <p:cTn id="43" dur="500"/>
                                        <p:tgtEl>
                                          <p:spTgt spid="13"/>
                                        </p:tgtEl>
                                      </p:cBhvr>
                                    </p:animEffect>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15"/>
                                        </p:tgtEl>
                                        <p:attrNameLst>
                                          <p:attrName>style.visibility</p:attrName>
                                        </p:attrNameLst>
                                      </p:cBhvr>
                                      <p:to>
                                        <p:strVal val="visible"/>
                                      </p:to>
                                    </p:set>
                                    <p:anim calcmode="lin" valueType="num">
                                      <p:cBhvr additive="base">
                                        <p:cTn id="48" dur="500" fill="hold"/>
                                        <p:tgtEl>
                                          <p:spTgt spid="15"/>
                                        </p:tgtEl>
                                        <p:attrNameLst>
                                          <p:attrName>ppt_x</p:attrName>
                                        </p:attrNameLst>
                                      </p:cBhvr>
                                      <p:tavLst>
                                        <p:tav tm="0">
                                          <p:val>
                                            <p:strVal val="#ppt_x"/>
                                          </p:val>
                                        </p:tav>
                                        <p:tav tm="100000">
                                          <p:val>
                                            <p:strVal val="#ppt_x"/>
                                          </p:val>
                                        </p:tav>
                                      </p:tavLst>
                                    </p:anim>
                                    <p:anim calcmode="lin" valueType="num">
                                      <p:cBhvr additive="base">
                                        <p:cTn id="49"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3" grpId="0"/>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10">
            <a:extLst>
              <a:ext uri="{FF2B5EF4-FFF2-40B4-BE49-F238E27FC236}">
                <a16:creationId xmlns:a16="http://schemas.microsoft.com/office/drawing/2014/main" xmlns="" id="{B670D864-B4D0-7D3E-CEA5-B18419C68024}"/>
              </a:ext>
            </a:extLst>
          </p:cNvPr>
          <p:cNvPicPr>
            <a:picLocks noChangeAspect="1"/>
          </p:cNvPicPr>
          <p:nvPr/>
        </p:nvPicPr>
        <p:blipFill>
          <a:blip r:embed="rId3" cstate="screen"/>
          <a:stretch>
            <a:fillRect/>
          </a:stretch>
        </p:blipFill>
        <p:spPr>
          <a:xfrm>
            <a:off x="8594132" y="2002070"/>
            <a:ext cx="2856610" cy="1633298"/>
          </a:xfrm>
          <a:prstGeom prst="rect">
            <a:avLst/>
          </a:prstGeom>
        </p:spPr>
      </p:pic>
      <p:sp>
        <p:nvSpPr>
          <p:cNvPr id="8" name="TextBox 7">
            <a:extLst>
              <a:ext uri="{FF2B5EF4-FFF2-40B4-BE49-F238E27FC236}">
                <a16:creationId xmlns:a16="http://schemas.microsoft.com/office/drawing/2014/main" xmlns="" id="{C96B0AF7-60F2-E99F-F118-168BB106FA73}"/>
              </a:ext>
            </a:extLst>
          </p:cNvPr>
          <p:cNvSpPr txBox="1"/>
          <p:nvPr/>
        </p:nvSpPr>
        <p:spPr>
          <a:xfrm>
            <a:off x="297140" y="262429"/>
            <a:ext cx="12130834" cy="658642"/>
          </a:xfrm>
          <a:prstGeom prst="rect">
            <a:avLst/>
          </a:prstGeom>
          <a:noFill/>
        </p:spPr>
        <p:txBody>
          <a:bodyPr wrap="square">
            <a:spAutoFit/>
          </a:bodyPr>
          <a:lstStyle/>
          <a:p>
            <a:pPr marL="0" marR="0" lvl="0" indent="0" algn="l" defTabSz="914400" rtl="0" eaLnBrk="1" fontAlgn="auto" latinLnBrk="0" hangingPunct="1">
              <a:lnSpc>
                <a:spcPct val="115000"/>
              </a:lnSpc>
              <a:spcBef>
                <a:spcPts val="400"/>
              </a:spcBef>
              <a:spcAft>
                <a:spcPts val="40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1. Văn bản văn học và </a:t>
            </a:r>
            <a:r>
              <a:rPr kumimoji="0" lang="en-US" sz="3200" b="1" i="0" u="none" strike="noStrike" kern="1200" cap="none" spc="0" normalizeH="0" baseline="0" noProof="0" dirty="0" smtClean="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hình </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thức nghệ thuật của văn bản văn học</a:t>
            </a:r>
            <a:endParaRPr kumimoji="0" lang="en-SG" sz="32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nvGrpSpPr>
          <p:cNvPr id="4" name="Group 3">
            <a:extLst>
              <a:ext uri="{FF2B5EF4-FFF2-40B4-BE49-F238E27FC236}">
                <a16:creationId xmlns:a16="http://schemas.microsoft.com/office/drawing/2014/main" xmlns="" id="{84A51ED6-3C02-723A-22A0-0F4193D902C5}"/>
              </a:ext>
            </a:extLst>
          </p:cNvPr>
          <p:cNvGrpSpPr/>
          <p:nvPr/>
        </p:nvGrpSpPr>
        <p:grpSpPr>
          <a:xfrm>
            <a:off x="456711" y="1164190"/>
            <a:ext cx="11278578" cy="5509426"/>
            <a:chOff x="0" y="0"/>
            <a:chExt cx="5274407" cy="2298700"/>
          </a:xfrm>
        </p:grpSpPr>
        <p:sp>
          <p:nvSpPr>
            <p:cNvPr id="2" name="Rounded Rectangle 10">
              <a:extLst>
                <a:ext uri="{FF2B5EF4-FFF2-40B4-BE49-F238E27FC236}">
                  <a16:creationId xmlns:a16="http://schemas.microsoft.com/office/drawing/2014/main" xmlns="" id="{E773F8D5-0799-EF91-CEB4-3AAA3262EEF7}"/>
                </a:ext>
              </a:extLst>
            </p:cNvPr>
            <p:cNvSpPr/>
            <p:nvPr/>
          </p:nvSpPr>
          <p:spPr>
            <a:xfrm>
              <a:off x="1377950" y="0"/>
              <a:ext cx="2305050" cy="406400"/>
            </a:xfrm>
            <a:prstGeom prst="roundRect">
              <a:avLst/>
            </a:prstGeom>
            <a:solidFill>
              <a:schemeClr val="bg1"/>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vi-VN" sz="4000" b="1"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VB văn học</a:t>
              </a:r>
              <a:endParaRPr lang="en-SG" sz="4000" b="1" kern="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Rounded Rectangle 11">
              <a:extLst>
                <a:ext uri="{FF2B5EF4-FFF2-40B4-BE49-F238E27FC236}">
                  <a16:creationId xmlns:a16="http://schemas.microsoft.com/office/drawing/2014/main" xmlns="" id="{FB011EE4-BC38-D165-F9EB-72C483AA4961}"/>
                </a:ext>
              </a:extLst>
            </p:cNvPr>
            <p:cNvSpPr/>
            <p:nvPr/>
          </p:nvSpPr>
          <p:spPr>
            <a:xfrm>
              <a:off x="338534" y="609600"/>
              <a:ext cx="1710531" cy="323850"/>
            </a:xfrm>
            <a:prstGeom prst="roundRect">
              <a:avLst/>
            </a:prstGeom>
            <a:solidFill>
              <a:schemeClr val="accent2">
                <a:lumMod val="40000"/>
                <a:lumOff val="60000"/>
              </a:schemeClr>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vi-VN" sz="2800" b="1" ker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Hình thức nghệ thuật</a:t>
              </a:r>
              <a:endParaRPr lang="en-SG" sz="2800" b="1" kern="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Rounded Rectangle 12">
              <a:extLst>
                <a:ext uri="{FF2B5EF4-FFF2-40B4-BE49-F238E27FC236}">
                  <a16:creationId xmlns:a16="http://schemas.microsoft.com/office/drawing/2014/main" xmlns="" id="{87BF02AC-C015-5C43-BF86-AF67C1A64490}"/>
                </a:ext>
              </a:extLst>
            </p:cNvPr>
            <p:cNvSpPr/>
            <p:nvPr/>
          </p:nvSpPr>
          <p:spPr>
            <a:xfrm>
              <a:off x="0" y="1066800"/>
              <a:ext cx="1060450" cy="368300"/>
            </a:xfrm>
            <a:prstGeom prst="roundRect">
              <a:avLst/>
            </a:prstGeom>
            <a:solidFill>
              <a:schemeClr val="accent5">
                <a:lumMod val="20000"/>
                <a:lumOff val="80000"/>
              </a:schemeClr>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vi-VN" sz="28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Bố cục</a:t>
              </a:r>
              <a:endParaRPr lang="en-SG" sz="2800" kern="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5" name="Rounded Rectangle 13">
              <a:extLst>
                <a:ext uri="{FF2B5EF4-FFF2-40B4-BE49-F238E27FC236}">
                  <a16:creationId xmlns:a16="http://schemas.microsoft.com/office/drawing/2014/main" xmlns="" id="{87269C4D-C859-ABC2-6730-E99EC398B355}"/>
                </a:ext>
              </a:extLst>
            </p:cNvPr>
            <p:cNvSpPr/>
            <p:nvPr/>
          </p:nvSpPr>
          <p:spPr>
            <a:xfrm>
              <a:off x="0" y="1517650"/>
              <a:ext cx="1060450" cy="323850"/>
            </a:xfrm>
            <a:prstGeom prst="roundRect">
              <a:avLst/>
            </a:prstGeom>
            <a:solidFill>
              <a:schemeClr val="accent5">
                <a:lumMod val="20000"/>
                <a:lumOff val="80000"/>
              </a:schemeClr>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vi-VN" sz="2800" ker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Kết cấu</a:t>
              </a:r>
              <a:endParaRPr lang="en-SG" sz="2800" kern="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6" name="Rounded Rectangle 14">
              <a:extLst>
                <a:ext uri="{FF2B5EF4-FFF2-40B4-BE49-F238E27FC236}">
                  <a16:creationId xmlns:a16="http://schemas.microsoft.com/office/drawing/2014/main" xmlns="" id="{9748E166-D57C-AC69-6BF5-2074BE6F17B3}"/>
                </a:ext>
              </a:extLst>
            </p:cNvPr>
            <p:cNvSpPr/>
            <p:nvPr/>
          </p:nvSpPr>
          <p:spPr>
            <a:xfrm>
              <a:off x="0" y="1924050"/>
              <a:ext cx="1060450" cy="349250"/>
            </a:xfrm>
            <a:prstGeom prst="roundRect">
              <a:avLst/>
            </a:prstGeom>
            <a:solidFill>
              <a:schemeClr val="accent5">
                <a:lumMod val="20000"/>
                <a:lumOff val="80000"/>
              </a:schemeClr>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vi-VN" sz="2800" ker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Ngôn ngữ</a:t>
              </a:r>
              <a:endParaRPr lang="en-SG" sz="2800" kern="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7" name="Rounded Rectangle 15">
              <a:extLst>
                <a:ext uri="{FF2B5EF4-FFF2-40B4-BE49-F238E27FC236}">
                  <a16:creationId xmlns:a16="http://schemas.microsoft.com/office/drawing/2014/main" xmlns="" id="{96F5E036-09BF-6037-ECED-8F09D6550B73}"/>
                </a:ext>
              </a:extLst>
            </p:cNvPr>
            <p:cNvSpPr/>
            <p:nvPr/>
          </p:nvSpPr>
          <p:spPr>
            <a:xfrm>
              <a:off x="1193800" y="1079500"/>
              <a:ext cx="1270000" cy="342900"/>
            </a:xfrm>
            <a:prstGeom prst="roundRect">
              <a:avLst/>
            </a:prstGeom>
            <a:solidFill>
              <a:schemeClr val="accent5">
                <a:lumMod val="20000"/>
                <a:lumOff val="80000"/>
              </a:schemeClr>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vi-VN" sz="2800" ker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Biện pháp tu từ cục</a:t>
              </a:r>
              <a:endParaRPr lang="en-SG" sz="2800" kern="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8" name="Rounded Rectangle 16">
              <a:extLst>
                <a:ext uri="{FF2B5EF4-FFF2-40B4-BE49-F238E27FC236}">
                  <a16:creationId xmlns:a16="http://schemas.microsoft.com/office/drawing/2014/main" xmlns="" id="{F0B7D19E-05D1-E84A-E48F-41A35D9ECE1C}"/>
                </a:ext>
              </a:extLst>
            </p:cNvPr>
            <p:cNvSpPr/>
            <p:nvPr/>
          </p:nvSpPr>
          <p:spPr>
            <a:xfrm>
              <a:off x="1193800" y="1517650"/>
              <a:ext cx="1270000" cy="342900"/>
            </a:xfrm>
            <a:prstGeom prst="roundRect">
              <a:avLst/>
            </a:prstGeom>
            <a:solidFill>
              <a:schemeClr val="accent5">
                <a:lumMod val="20000"/>
                <a:lumOff val="80000"/>
              </a:schemeClr>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vi-VN" sz="2800" kern="0" spc="-3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Gieo vần, ngắt nhịp</a:t>
              </a:r>
              <a:endParaRPr lang="en-SG" sz="2800" kern="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9" name="Rounded Rectangle 17">
              <a:extLst>
                <a:ext uri="{FF2B5EF4-FFF2-40B4-BE49-F238E27FC236}">
                  <a16:creationId xmlns:a16="http://schemas.microsoft.com/office/drawing/2014/main" xmlns="" id="{AA487A8D-44D3-C782-B93C-48CE1544EF08}"/>
                </a:ext>
              </a:extLst>
            </p:cNvPr>
            <p:cNvSpPr/>
            <p:nvPr/>
          </p:nvSpPr>
          <p:spPr>
            <a:xfrm>
              <a:off x="1174750" y="1943100"/>
              <a:ext cx="1270000" cy="342900"/>
            </a:xfrm>
            <a:prstGeom prst="roundRect">
              <a:avLst/>
            </a:prstGeom>
            <a:solidFill>
              <a:schemeClr val="accent5">
                <a:lumMod val="20000"/>
                <a:lumOff val="80000"/>
              </a:schemeClr>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vi-VN" sz="28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SG" sz="2800" kern="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0" name="Rounded Rectangle 18">
              <a:extLst>
                <a:ext uri="{FF2B5EF4-FFF2-40B4-BE49-F238E27FC236}">
                  <a16:creationId xmlns:a16="http://schemas.microsoft.com/office/drawing/2014/main" xmlns="" id="{E054D6A3-748C-B81D-D9FF-BBA11CBEF07C}"/>
                </a:ext>
              </a:extLst>
            </p:cNvPr>
            <p:cNvSpPr/>
            <p:nvPr/>
          </p:nvSpPr>
          <p:spPr>
            <a:xfrm>
              <a:off x="3035300" y="609600"/>
              <a:ext cx="1606550" cy="323850"/>
            </a:xfrm>
            <a:prstGeom prst="roundRect">
              <a:avLst/>
            </a:prstGeom>
            <a:solidFill>
              <a:schemeClr val="accent2">
                <a:lumMod val="40000"/>
                <a:lumOff val="60000"/>
              </a:schemeClr>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vi-VN" sz="2800" b="1"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Nội dung</a:t>
              </a:r>
              <a:endParaRPr lang="en-SG" sz="2800" b="1" kern="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1" name="Rounded Rectangle 19">
              <a:extLst>
                <a:ext uri="{FF2B5EF4-FFF2-40B4-BE49-F238E27FC236}">
                  <a16:creationId xmlns:a16="http://schemas.microsoft.com/office/drawing/2014/main" xmlns="" id="{7227088A-0855-E85B-9B7C-2CB2216F5189}"/>
                </a:ext>
              </a:extLst>
            </p:cNvPr>
            <p:cNvSpPr/>
            <p:nvPr/>
          </p:nvSpPr>
          <p:spPr>
            <a:xfrm>
              <a:off x="2692400" y="1079500"/>
              <a:ext cx="1060450" cy="368300"/>
            </a:xfrm>
            <a:prstGeom prst="roundRect">
              <a:avLst/>
            </a:prstGeom>
            <a:solidFill>
              <a:schemeClr val="accent6">
                <a:lumMod val="20000"/>
                <a:lumOff val="80000"/>
              </a:schemeClr>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vi-VN" sz="2800" ker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Đề tài</a:t>
              </a:r>
              <a:endParaRPr lang="en-SG" sz="2800" kern="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2" name="Rounded Rectangle 20">
              <a:extLst>
                <a:ext uri="{FF2B5EF4-FFF2-40B4-BE49-F238E27FC236}">
                  <a16:creationId xmlns:a16="http://schemas.microsoft.com/office/drawing/2014/main" xmlns="" id="{3D686719-8309-77CA-80B0-A7449719DB67}"/>
                </a:ext>
              </a:extLst>
            </p:cNvPr>
            <p:cNvSpPr/>
            <p:nvPr/>
          </p:nvSpPr>
          <p:spPr>
            <a:xfrm>
              <a:off x="2686050" y="1524000"/>
              <a:ext cx="1060450" cy="323850"/>
            </a:xfrm>
            <a:prstGeom prst="roundRect">
              <a:avLst/>
            </a:prstGeom>
            <a:solidFill>
              <a:schemeClr val="accent6">
                <a:lumMod val="20000"/>
                <a:lumOff val="80000"/>
              </a:schemeClr>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vi-VN" sz="2800" ker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Cốt truyện</a:t>
              </a:r>
              <a:endParaRPr lang="en-SG" sz="2800" kern="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3" name="Rounded Rectangle 21">
              <a:extLst>
                <a:ext uri="{FF2B5EF4-FFF2-40B4-BE49-F238E27FC236}">
                  <a16:creationId xmlns:a16="http://schemas.microsoft.com/office/drawing/2014/main" xmlns="" id="{138C2880-9F4A-6B62-4056-B8E42E6DBF3B}"/>
                </a:ext>
              </a:extLst>
            </p:cNvPr>
            <p:cNvSpPr/>
            <p:nvPr/>
          </p:nvSpPr>
          <p:spPr>
            <a:xfrm>
              <a:off x="2692400" y="1936750"/>
              <a:ext cx="1060450" cy="349250"/>
            </a:xfrm>
            <a:prstGeom prst="roundRect">
              <a:avLst/>
            </a:prstGeom>
            <a:solidFill>
              <a:schemeClr val="accent6">
                <a:lumMod val="20000"/>
                <a:lumOff val="80000"/>
              </a:schemeClr>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vi-VN" sz="28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Nhân vật</a:t>
              </a:r>
              <a:endParaRPr lang="en-SG" sz="2800" kern="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4" name="Rounded Rectangle 22">
              <a:extLst>
                <a:ext uri="{FF2B5EF4-FFF2-40B4-BE49-F238E27FC236}">
                  <a16:creationId xmlns:a16="http://schemas.microsoft.com/office/drawing/2014/main" xmlns="" id="{7A94DD63-568D-4B48-CD93-6F8A2A2ECCC0}"/>
                </a:ext>
              </a:extLst>
            </p:cNvPr>
            <p:cNvSpPr/>
            <p:nvPr/>
          </p:nvSpPr>
          <p:spPr>
            <a:xfrm>
              <a:off x="3886200" y="1092200"/>
              <a:ext cx="1388207" cy="342900"/>
            </a:xfrm>
            <a:prstGeom prst="roundRect">
              <a:avLst/>
            </a:prstGeom>
            <a:solidFill>
              <a:schemeClr val="accent6">
                <a:lumMod val="20000"/>
                <a:lumOff val="80000"/>
              </a:schemeClr>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vi-VN" sz="28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Cảm hứng chủ đạo</a:t>
              </a:r>
              <a:endParaRPr lang="en-SG" sz="2800" kern="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5" name="Rounded Rectangle 25">
              <a:extLst>
                <a:ext uri="{FF2B5EF4-FFF2-40B4-BE49-F238E27FC236}">
                  <a16:creationId xmlns:a16="http://schemas.microsoft.com/office/drawing/2014/main" xmlns="" id="{D129F1BB-4757-96FE-AF5F-B9AD727A6743}"/>
                </a:ext>
              </a:extLst>
            </p:cNvPr>
            <p:cNvSpPr/>
            <p:nvPr/>
          </p:nvSpPr>
          <p:spPr>
            <a:xfrm>
              <a:off x="3886200" y="1530350"/>
              <a:ext cx="1388207" cy="342900"/>
            </a:xfrm>
            <a:prstGeom prst="roundRect">
              <a:avLst/>
            </a:prstGeom>
            <a:solidFill>
              <a:schemeClr val="accent6">
                <a:lumMod val="20000"/>
                <a:lumOff val="80000"/>
              </a:schemeClr>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vi-VN" sz="2800" ker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Chủ đề, tư tưởng</a:t>
              </a:r>
              <a:endParaRPr lang="en-SG" sz="2800" kern="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6" name="Rounded Rectangle 26">
              <a:extLst>
                <a:ext uri="{FF2B5EF4-FFF2-40B4-BE49-F238E27FC236}">
                  <a16:creationId xmlns:a16="http://schemas.microsoft.com/office/drawing/2014/main" xmlns="" id="{CA9A6454-3482-2D31-1C61-7BCA6763153F}"/>
                </a:ext>
              </a:extLst>
            </p:cNvPr>
            <p:cNvSpPr/>
            <p:nvPr/>
          </p:nvSpPr>
          <p:spPr>
            <a:xfrm>
              <a:off x="3867150" y="1955800"/>
              <a:ext cx="1388207" cy="342900"/>
            </a:xfrm>
            <a:prstGeom prst="roundRect">
              <a:avLst/>
            </a:prstGeom>
            <a:solidFill>
              <a:schemeClr val="accent6">
                <a:lumMod val="20000"/>
                <a:lumOff val="80000"/>
              </a:schemeClr>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vi-VN" sz="2800" ker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SG" sz="2800" kern="0">
                <a:effectLst/>
                <a:latin typeface="Calibri" panose="020F0502020204030204" pitchFamily="34" charset="0"/>
                <a:ea typeface="Calibri" panose="020F0502020204030204" pitchFamily="34" charset="0"/>
                <a:cs typeface="Times New Roman" panose="02020603050405020304" pitchFamily="18" charset="0"/>
              </a:endParaRPr>
            </a:p>
          </p:txBody>
        </p:sp>
      </p:grpSp>
      <p:cxnSp>
        <p:nvCxnSpPr>
          <p:cNvPr id="37" name="Straight Arrow Connector 36">
            <a:extLst>
              <a:ext uri="{FF2B5EF4-FFF2-40B4-BE49-F238E27FC236}">
                <a16:creationId xmlns:a16="http://schemas.microsoft.com/office/drawing/2014/main" xmlns="" id="{649DB6C5-6A1F-7004-D6CE-E970800B081C}"/>
              </a:ext>
            </a:extLst>
          </p:cNvPr>
          <p:cNvCxnSpPr>
            <a:cxnSpLocks/>
            <a:stCxn id="2" idx="2"/>
          </p:cNvCxnSpPr>
          <p:nvPr/>
        </p:nvCxnSpPr>
        <p:spPr>
          <a:xfrm flipH="1">
            <a:off x="2968749" y="2138232"/>
            <a:ext cx="2899027" cy="48702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xmlns="" id="{6F7D9687-4F83-D4DD-A9AB-A5E7AA428D20}"/>
              </a:ext>
            </a:extLst>
          </p:cNvPr>
          <p:cNvCxnSpPr>
            <a:cxnSpLocks/>
            <a:stCxn id="2" idx="2"/>
          </p:cNvCxnSpPr>
          <p:nvPr/>
        </p:nvCxnSpPr>
        <p:spPr>
          <a:xfrm>
            <a:off x="5867776" y="2138232"/>
            <a:ext cx="2899027" cy="45658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xmlns="" id="{14123C3C-CFF4-7E7C-08D2-B8C70171835A}"/>
              </a:ext>
            </a:extLst>
          </p:cNvPr>
          <p:cNvCxnSpPr>
            <a:cxnSpLocks/>
            <a:stCxn id="3" idx="2"/>
            <a:endCxn id="7" idx="0"/>
          </p:cNvCxnSpPr>
          <p:nvPr/>
        </p:nvCxnSpPr>
        <p:spPr>
          <a:xfrm flipH="1">
            <a:off x="1590523" y="3401443"/>
            <a:ext cx="1418960" cy="31960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xmlns="" id="{3069EB4D-8261-3548-3BB9-243D14866DCE}"/>
              </a:ext>
            </a:extLst>
          </p:cNvPr>
          <p:cNvCxnSpPr>
            <a:cxnSpLocks/>
            <a:endCxn id="27" idx="0"/>
          </p:cNvCxnSpPr>
          <p:nvPr/>
        </p:nvCxnSpPr>
        <p:spPr>
          <a:xfrm>
            <a:off x="3009483" y="3402278"/>
            <a:ext cx="1357859" cy="34921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xmlns="" id="{D177E24A-D7F3-4F91-18E4-72A1747B5FB2}"/>
              </a:ext>
            </a:extLst>
          </p:cNvPr>
          <p:cNvCxnSpPr>
            <a:cxnSpLocks/>
          </p:cNvCxnSpPr>
          <p:nvPr/>
        </p:nvCxnSpPr>
        <p:spPr>
          <a:xfrm flipH="1">
            <a:off x="7347843" y="3424271"/>
            <a:ext cx="1418960" cy="31960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xmlns="" id="{9FD447B9-E06E-10DB-7F57-DA71249FDD67}"/>
              </a:ext>
            </a:extLst>
          </p:cNvPr>
          <p:cNvCxnSpPr>
            <a:cxnSpLocks/>
          </p:cNvCxnSpPr>
          <p:nvPr/>
        </p:nvCxnSpPr>
        <p:spPr>
          <a:xfrm>
            <a:off x="8766803" y="3425106"/>
            <a:ext cx="1357859" cy="34921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xmlns="" id="{09D7A96D-FB9A-5D5F-B900-8CC283AB1C7A}"/>
              </a:ext>
            </a:extLst>
          </p:cNvPr>
          <p:cNvCxnSpPr>
            <a:cxnSpLocks/>
          </p:cNvCxnSpPr>
          <p:nvPr/>
        </p:nvCxnSpPr>
        <p:spPr>
          <a:xfrm>
            <a:off x="4838348" y="2947087"/>
            <a:ext cx="2108925" cy="0"/>
          </a:xfrm>
          <a:prstGeom prst="straightConnector1">
            <a:avLst/>
          </a:prstGeom>
          <a:ln w="111125">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60689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barn(inVertical)">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barn(inVertical)">
                                      <p:cBhvr>
                                        <p:cTn id="12" dur="500"/>
                                        <p:tgtEl>
                                          <p:spTgt spid="3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barn(inVertical)">
                                      <p:cBhvr>
                                        <p:cTn id="17" dur="500"/>
                                        <p:tgtEl>
                                          <p:spTgt spid="3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barn(inVertical)">
                                      <p:cBhvr>
                                        <p:cTn id="22" dur="500"/>
                                        <p:tgtEl>
                                          <p:spTgt spid="4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barn(inVertical)">
                                      <p:cBhvr>
                                        <p:cTn id="27" dur="500"/>
                                        <p:tgtEl>
                                          <p:spTgt spid="41"/>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42"/>
                                        </p:tgtEl>
                                        <p:attrNameLst>
                                          <p:attrName>style.visibility</p:attrName>
                                        </p:attrNameLst>
                                      </p:cBhvr>
                                      <p:to>
                                        <p:strVal val="visible"/>
                                      </p:to>
                                    </p:set>
                                    <p:animEffect transition="in" filter="barn(inVertical)">
                                      <p:cBhvr>
                                        <p:cTn id="32" dur="500"/>
                                        <p:tgtEl>
                                          <p:spTgt spid="4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43"/>
                                        </p:tgtEl>
                                        <p:attrNameLst>
                                          <p:attrName>style.visibility</p:attrName>
                                        </p:attrNameLst>
                                      </p:cBhvr>
                                      <p:to>
                                        <p:strVal val="visible"/>
                                      </p:to>
                                    </p:set>
                                    <p:animEffect transition="in" filter="barn(inVertical)">
                                      <p:cBhvr>
                                        <p:cTn id="37"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73382" y="637309"/>
            <a:ext cx="8825345" cy="923330"/>
          </a:xfrm>
          <a:prstGeom prst="rect">
            <a:avLst/>
          </a:prstGeom>
          <a:noFill/>
        </p:spPr>
        <p:txBody>
          <a:bodyPr wrap="square" rtlCol="0">
            <a:spAutoFit/>
          </a:bodyPr>
          <a:lstStyle/>
          <a:p>
            <a:r>
              <a:rPr lang="en-US" dirty="0" smtClean="0">
                <a:latin typeface="Times New Roman" pitchFamily="18" charset="0"/>
                <a:cs typeface="Times New Roman" pitchFamily="18" charset="0"/>
              </a:rPr>
              <a:t>Nghe bài hát quê tôi</a:t>
            </a:r>
          </a:p>
          <a:p>
            <a:r>
              <a:rPr lang="en-US" dirty="0" smtClean="0"/>
              <a:t> </a:t>
            </a:r>
            <a:r>
              <a:rPr lang="en-US" u="sng" dirty="0">
                <a:hlinkClick r:id="rId2"/>
              </a:rPr>
              <a:t>https://www.youtube.com/watch?v=tCx-dFk2LL4</a:t>
            </a:r>
            <a:endParaRPr lang="en-US" dirty="0"/>
          </a:p>
          <a:p>
            <a:endParaRPr lang="en-US" dirty="0"/>
          </a:p>
        </p:txBody>
      </p:sp>
    </p:spTree>
    <p:extLst>
      <p:ext uri="{BB962C8B-B14F-4D97-AF65-F5344CB8AC3E}">
        <p14:creationId xmlns:p14="http://schemas.microsoft.com/office/powerpoint/2010/main" val="26763803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A9F529C3-C941-49FD-8C67-82F134F64BD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20586029-32A0-47E5-9AEC-AE3ABA6B94D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xmlns="" id="{8F751DB3-69FB-6339-E941-41613CAA549A}"/>
              </a:ext>
            </a:extLst>
          </p:cNvPr>
          <p:cNvPicPr>
            <a:picLocks noChangeAspect="1"/>
          </p:cNvPicPr>
          <p:nvPr/>
        </p:nvPicPr>
        <p:blipFill>
          <a:blip r:embed="rId3"/>
          <a:stretch>
            <a:fillRect/>
          </a:stretch>
        </p:blipFill>
        <p:spPr>
          <a:xfrm>
            <a:off x="0" y="2374309"/>
            <a:ext cx="6420460" cy="2176339"/>
          </a:xfrm>
          <a:prstGeom prst="rect">
            <a:avLst/>
          </a:prstGeom>
        </p:spPr>
      </p:pic>
      <p:cxnSp>
        <p:nvCxnSpPr>
          <p:cNvPr id="13" name="Straight Connector 12">
            <a:extLst>
              <a:ext uri="{FF2B5EF4-FFF2-40B4-BE49-F238E27FC236}">
                <a16:creationId xmlns:a16="http://schemas.microsoft.com/office/drawing/2014/main" xmlns="" id="{8C730EAB-A532-4295-A302-FB4B90DB9F5E}"/>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6079958" y="1143000"/>
            <a:ext cx="0" cy="4572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grpSp>
        <p:nvGrpSpPr>
          <p:cNvPr id="2" name="Group 2">
            <a:extLst>
              <a:ext uri="{FF2B5EF4-FFF2-40B4-BE49-F238E27FC236}">
                <a16:creationId xmlns:a16="http://schemas.microsoft.com/office/drawing/2014/main" xmlns="" id="{893DECF0-7A65-4993-852F-484D7D965B45}"/>
              </a:ext>
            </a:extLst>
          </p:cNvPr>
          <p:cNvGrpSpPr>
            <a:grpSpLocks noChangeAspect="1"/>
          </p:cNvGrpSpPr>
          <p:nvPr/>
        </p:nvGrpSpPr>
        <p:grpSpPr>
          <a:xfrm>
            <a:off x="6253817" y="1437094"/>
            <a:ext cx="5294715" cy="3983811"/>
            <a:chOff x="-739821" y="1155120"/>
            <a:chExt cx="12291821" cy="9248522"/>
          </a:xfrm>
        </p:grpSpPr>
        <p:sp>
          <p:nvSpPr>
            <p:cNvPr id="3" name="Freeform 3">
              <a:extLst>
                <a:ext uri="{FF2B5EF4-FFF2-40B4-BE49-F238E27FC236}">
                  <a16:creationId xmlns:a16="http://schemas.microsoft.com/office/drawing/2014/main" xmlns="" id="{DAC85BB7-5CB9-61AE-3280-6BF389A3BF80}"/>
                </a:ext>
              </a:extLst>
            </p:cNvPr>
            <p:cNvSpPr/>
            <p:nvPr/>
          </p:nvSpPr>
          <p:spPr>
            <a:xfrm>
              <a:off x="-739821" y="1155120"/>
              <a:ext cx="12291821" cy="9248522"/>
            </a:xfrm>
            <a:custGeom>
              <a:avLst/>
              <a:gdLst/>
              <a:ahLst/>
              <a:cxnLst/>
              <a:rect l="l" t="t" r="r" b="b"/>
              <a:pathLst>
                <a:path w="12291821" h="9248522">
                  <a:moveTo>
                    <a:pt x="2690621" y="3290824"/>
                  </a:moveTo>
                  <a:lnTo>
                    <a:pt x="2702051" y="3293364"/>
                  </a:lnTo>
                  <a:lnTo>
                    <a:pt x="2708020" y="3294888"/>
                  </a:lnTo>
                  <a:lnTo>
                    <a:pt x="2695066" y="3292602"/>
                  </a:lnTo>
                  <a:lnTo>
                    <a:pt x="2690621" y="3290697"/>
                  </a:lnTo>
                  <a:close/>
                  <a:moveTo>
                    <a:pt x="9365233" y="3901948"/>
                  </a:moveTo>
                  <a:cubicBezTo>
                    <a:pt x="9475342" y="3934460"/>
                    <a:pt x="9597008" y="3948176"/>
                    <a:pt x="9709657" y="3966464"/>
                  </a:cubicBezTo>
                  <a:cubicBezTo>
                    <a:pt x="9608565" y="4080002"/>
                    <a:pt x="9590023" y="4129405"/>
                    <a:pt x="9709657" y="4199128"/>
                  </a:cubicBezTo>
                  <a:lnTo>
                    <a:pt x="9631044" y="4203319"/>
                  </a:lnTo>
                  <a:cubicBezTo>
                    <a:pt x="9581260" y="4203319"/>
                    <a:pt x="9532619" y="4198874"/>
                    <a:pt x="9485248" y="4194556"/>
                  </a:cubicBezTo>
                  <a:cubicBezTo>
                    <a:pt x="9437877" y="4190238"/>
                    <a:pt x="9391776" y="4185793"/>
                    <a:pt x="9340342" y="4185793"/>
                  </a:cubicBezTo>
                  <a:lnTo>
                    <a:pt x="9327260" y="4186046"/>
                  </a:lnTo>
                  <a:cubicBezTo>
                    <a:pt x="9429114" y="4173219"/>
                    <a:pt x="9497313" y="4148836"/>
                    <a:pt x="9511918" y="4108195"/>
                  </a:cubicBezTo>
                  <a:lnTo>
                    <a:pt x="9499726" y="4107942"/>
                  </a:lnTo>
                  <a:cubicBezTo>
                    <a:pt x="9481692" y="4107942"/>
                    <a:pt x="9466579" y="4109974"/>
                    <a:pt x="9453879" y="4112006"/>
                  </a:cubicBezTo>
                  <a:cubicBezTo>
                    <a:pt x="9441179" y="4114038"/>
                    <a:pt x="9431019" y="4116070"/>
                    <a:pt x="9414763" y="4116070"/>
                  </a:cubicBezTo>
                  <a:lnTo>
                    <a:pt x="9403841" y="4108577"/>
                  </a:lnTo>
                  <a:cubicBezTo>
                    <a:pt x="9330434" y="4044950"/>
                    <a:pt x="9530968" y="4073779"/>
                    <a:pt x="9518649" y="4030980"/>
                  </a:cubicBezTo>
                  <a:cubicBezTo>
                    <a:pt x="9513060" y="4030345"/>
                    <a:pt x="9507472" y="4030091"/>
                    <a:pt x="9501630" y="4030091"/>
                  </a:cubicBezTo>
                  <a:lnTo>
                    <a:pt x="9433304" y="4038092"/>
                  </a:lnTo>
                  <a:cubicBezTo>
                    <a:pt x="9410571" y="4042156"/>
                    <a:pt x="9388727" y="4046093"/>
                    <a:pt x="9370185" y="4046093"/>
                  </a:cubicBezTo>
                  <a:cubicBezTo>
                    <a:pt x="9352025" y="4046093"/>
                    <a:pt x="9337039" y="4042283"/>
                    <a:pt x="9327259" y="4030853"/>
                  </a:cubicBezTo>
                  <a:cubicBezTo>
                    <a:pt x="9270871" y="3981577"/>
                    <a:pt x="9498202" y="4028313"/>
                    <a:pt x="9441814" y="3979164"/>
                  </a:cubicBezTo>
                  <a:lnTo>
                    <a:pt x="9441814" y="3979164"/>
                  </a:lnTo>
                  <a:lnTo>
                    <a:pt x="9438257" y="3979164"/>
                  </a:lnTo>
                  <a:cubicBezTo>
                    <a:pt x="9375392" y="3979164"/>
                    <a:pt x="9347199" y="3957955"/>
                    <a:pt x="9365232" y="3901694"/>
                  </a:cubicBezTo>
                  <a:close/>
                  <a:moveTo>
                    <a:pt x="2937255" y="0"/>
                  </a:moveTo>
                  <a:cubicBezTo>
                    <a:pt x="2957321" y="78867"/>
                    <a:pt x="3075685" y="53594"/>
                    <a:pt x="3082416" y="143383"/>
                  </a:cubicBezTo>
                  <a:lnTo>
                    <a:pt x="3067049" y="144018"/>
                  </a:lnTo>
                  <a:cubicBezTo>
                    <a:pt x="3046602" y="144018"/>
                    <a:pt x="3027679" y="139827"/>
                    <a:pt x="3010661" y="135636"/>
                  </a:cubicBezTo>
                  <a:cubicBezTo>
                    <a:pt x="2993643" y="131445"/>
                    <a:pt x="2978657" y="127254"/>
                    <a:pt x="2966084" y="127254"/>
                  </a:cubicBezTo>
                  <a:cubicBezTo>
                    <a:pt x="2954146" y="127254"/>
                    <a:pt x="2944494" y="130937"/>
                    <a:pt x="2937255" y="141986"/>
                  </a:cubicBezTo>
                  <a:cubicBezTo>
                    <a:pt x="2978784" y="289941"/>
                    <a:pt x="2900933" y="438150"/>
                    <a:pt x="2707766" y="594106"/>
                  </a:cubicBezTo>
                  <a:lnTo>
                    <a:pt x="2746374" y="597916"/>
                  </a:lnTo>
                  <a:cubicBezTo>
                    <a:pt x="2768980" y="597916"/>
                    <a:pt x="2788792" y="594106"/>
                    <a:pt x="2805302" y="590169"/>
                  </a:cubicBezTo>
                  <a:cubicBezTo>
                    <a:pt x="2821812" y="586232"/>
                    <a:pt x="2835020" y="582422"/>
                    <a:pt x="2852927" y="582422"/>
                  </a:cubicBezTo>
                  <a:lnTo>
                    <a:pt x="2860801" y="593979"/>
                  </a:lnTo>
                  <a:cubicBezTo>
                    <a:pt x="2768091" y="598170"/>
                    <a:pt x="2743326" y="691007"/>
                    <a:pt x="2822447" y="710311"/>
                  </a:cubicBezTo>
                  <a:lnTo>
                    <a:pt x="2817494" y="703834"/>
                  </a:lnTo>
                  <a:lnTo>
                    <a:pt x="2846196" y="701294"/>
                  </a:lnTo>
                  <a:cubicBezTo>
                    <a:pt x="2887852" y="701294"/>
                    <a:pt x="2967989" y="714756"/>
                    <a:pt x="2975482" y="723011"/>
                  </a:cubicBezTo>
                  <a:cubicBezTo>
                    <a:pt x="2862071" y="820547"/>
                    <a:pt x="2990214" y="899414"/>
                    <a:pt x="3052063" y="1084961"/>
                  </a:cubicBezTo>
                  <a:cubicBezTo>
                    <a:pt x="3022345" y="1079246"/>
                    <a:pt x="3002787" y="1076960"/>
                    <a:pt x="2989579" y="1076960"/>
                  </a:cubicBezTo>
                  <a:cubicBezTo>
                    <a:pt x="2937128" y="1076960"/>
                    <a:pt x="2983737" y="1113282"/>
                    <a:pt x="2898774" y="1123696"/>
                  </a:cubicBezTo>
                  <a:lnTo>
                    <a:pt x="2903600" y="1123569"/>
                  </a:lnTo>
                  <a:lnTo>
                    <a:pt x="2912363" y="1123569"/>
                  </a:lnTo>
                  <a:cubicBezTo>
                    <a:pt x="3064255" y="1123569"/>
                    <a:pt x="2864230" y="1170305"/>
                    <a:pt x="2975355" y="1188212"/>
                  </a:cubicBezTo>
                  <a:lnTo>
                    <a:pt x="2860674" y="1188212"/>
                  </a:lnTo>
                  <a:cubicBezTo>
                    <a:pt x="2921380" y="1306830"/>
                    <a:pt x="2758058" y="1416050"/>
                    <a:pt x="3013455" y="1472565"/>
                  </a:cubicBezTo>
                  <a:cubicBezTo>
                    <a:pt x="2998850" y="1480185"/>
                    <a:pt x="2985515" y="1482598"/>
                    <a:pt x="2973323" y="1482598"/>
                  </a:cubicBezTo>
                  <a:lnTo>
                    <a:pt x="2943859" y="1478915"/>
                  </a:lnTo>
                  <a:cubicBezTo>
                    <a:pt x="2934969" y="1477010"/>
                    <a:pt x="2926841" y="1475105"/>
                    <a:pt x="2911601" y="1475105"/>
                  </a:cubicBezTo>
                  <a:lnTo>
                    <a:pt x="2899028" y="1485392"/>
                  </a:lnTo>
                  <a:cubicBezTo>
                    <a:pt x="2966338" y="1497076"/>
                    <a:pt x="2968751" y="1530731"/>
                    <a:pt x="3013582" y="1550035"/>
                  </a:cubicBezTo>
                  <a:cubicBezTo>
                    <a:pt x="2980435" y="1546987"/>
                    <a:pt x="2963925" y="1541907"/>
                    <a:pt x="2944621" y="1541907"/>
                  </a:cubicBezTo>
                  <a:cubicBezTo>
                    <a:pt x="2932302" y="1541907"/>
                    <a:pt x="2918840" y="1543939"/>
                    <a:pt x="2899028" y="1550035"/>
                  </a:cubicBezTo>
                  <a:cubicBezTo>
                    <a:pt x="2955289" y="1598549"/>
                    <a:pt x="2911855" y="1680464"/>
                    <a:pt x="2822701" y="1718056"/>
                  </a:cubicBezTo>
                  <a:cubicBezTo>
                    <a:pt x="3070351" y="1729867"/>
                    <a:pt x="2819907" y="1779397"/>
                    <a:pt x="2860928" y="1834261"/>
                  </a:cubicBezTo>
                  <a:cubicBezTo>
                    <a:pt x="2905886" y="1836420"/>
                    <a:pt x="2969513" y="1832102"/>
                    <a:pt x="2975609" y="1847342"/>
                  </a:cubicBezTo>
                  <a:cubicBezTo>
                    <a:pt x="2861055" y="1874901"/>
                    <a:pt x="2966465" y="1909953"/>
                    <a:pt x="2937382" y="1976374"/>
                  </a:cubicBezTo>
                  <a:lnTo>
                    <a:pt x="2907283" y="1974977"/>
                  </a:lnTo>
                  <a:cubicBezTo>
                    <a:pt x="2890773" y="1974977"/>
                    <a:pt x="2871723" y="1975739"/>
                    <a:pt x="2852801" y="1976628"/>
                  </a:cubicBezTo>
                  <a:lnTo>
                    <a:pt x="2798190" y="1978279"/>
                  </a:lnTo>
                  <a:cubicBezTo>
                    <a:pt x="2766314" y="1978279"/>
                    <a:pt x="2743199" y="1975231"/>
                    <a:pt x="2745739" y="1963547"/>
                  </a:cubicBezTo>
                  <a:cubicBezTo>
                    <a:pt x="2861690" y="1934210"/>
                    <a:pt x="2612516" y="1858137"/>
                    <a:pt x="2784474" y="1808480"/>
                  </a:cubicBezTo>
                  <a:lnTo>
                    <a:pt x="2784474" y="1808480"/>
                  </a:lnTo>
                  <a:cubicBezTo>
                    <a:pt x="2694685" y="1812925"/>
                    <a:pt x="2619248" y="1821561"/>
                    <a:pt x="2592832" y="1847342"/>
                  </a:cubicBezTo>
                  <a:cubicBezTo>
                    <a:pt x="2622423" y="1850263"/>
                    <a:pt x="2668651" y="1847469"/>
                    <a:pt x="2669032" y="1860169"/>
                  </a:cubicBezTo>
                  <a:cubicBezTo>
                    <a:pt x="2601976" y="1860296"/>
                    <a:pt x="2615311" y="1887601"/>
                    <a:pt x="2548255" y="1887601"/>
                  </a:cubicBezTo>
                  <a:lnTo>
                    <a:pt x="2516251" y="1885950"/>
                  </a:lnTo>
                  <a:cubicBezTo>
                    <a:pt x="2518283" y="1863725"/>
                    <a:pt x="2486279" y="1852803"/>
                    <a:pt x="2439796" y="1847342"/>
                  </a:cubicBezTo>
                  <a:lnTo>
                    <a:pt x="2439796" y="1847342"/>
                  </a:lnTo>
                  <a:cubicBezTo>
                    <a:pt x="2396870" y="1908175"/>
                    <a:pt x="2451226" y="1926209"/>
                    <a:pt x="2401189" y="1989455"/>
                  </a:cubicBezTo>
                  <a:lnTo>
                    <a:pt x="2431542" y="1990090"/>
                  </a:lnTo>
                  <a:cubicBezTo>
                    <a:pt x="2550795" y="1990090"/>
                    <a:pt x="2455037" y="1954403"/>
                    <a:pt x="2516251" y="1950720"/>
                  </a:cubicBezTo>
                  <a:lnTo>
                    <a:pt x="2516251" y="1950720"/>
                  </a:lnTo>
                  <a:cubicBezTo>
                    <a:pt x="2599817" y="1952752"/>
                    <a:pt x="2598293" y="1983359"/>
                    <a:pt x="2592577" y="2015363"/>
                  </a:cubicBezTo>
                  <a:cubicBezTo>
                    <a:pt x="2524505" y="2022475"/>
                    <a:pt x="2433192" y="2022094"/>
                    <a:pt x="2401061" y="2041271"/>
                  </a:cubicBezTo>
                  <a:cubicBezTo>
                    <a:pt x="2424683" y="2059178"/>
                    <a:pt x="2548763" y="2043175"/>
                    <a:pt x="2554477" y="2067052"/>
                  </a:cubicBezTo>
                  <a:cubicBezTo>
                    <a:pt x="2509901" y="2086228"/>
                    <a:pt x="2509901" y="2099691"/>
                    <a:pt x="2554477" y="2118868"/>
                  </a:cubicBezTo>
                  <a:cubicBezTo>
                    <a:pt x="2519298" y="2127377"/>
                    <a:pt x="2475610" y="2132965"/>
                    <a:pt x="2415413" y="2132965"/>
                  </a:cubicBezTo>
                  <a:lnTo>
                    <a:pt x="2363089" y="2131694"/>
                  </a:lnTo>
                  <a:lnTo>
                    <a:pt x="2363089" y="2131694"/>
                  </a:lnTo>
                  <a:cubicBezTo>
                    <a:pt x="2384171" y="2154681"/>
                    <a:pt x="2382393" y="2185289"/>
                    <a:pt x="2439670" y="2196211"/>
                  </a:cubicBezTo>
                  <a:cubicBezTo>
                    <a:pt x="2486660" y="2177668"/>
                    <a:pt x="2571242" y="2171700"/>
                    <a:pt x="2668905" y="2170430"/>
                  </a:cubicBezTo>
                  <a:lnTo>
                    <a:pt x="2668905" y="2170430"/>
                  </a:lnTo>
                  <a:cubicBezTo>
                    <a:pt x="2629027" y="2197989"/>
                    <a:pt x="2555113" y="2218055"/>
                    <a:pt x="2466848" y="2218055"/>
                  </a:cubicBezTo>
                  <a:cubicBezTo>
                    <a:pt x="2433955" y="2218055"/>
                    <a:pt x="2399030" y="2215261"/>
                    <a:pt x="2363089" y="2209037"/>
                  </a:cubicBezTo>
                  <a:lnTo>
                    <a:pt x="2363089" y="2209037"/>
                  </a:lnTo>
                  <a:cubicBezTo>
                    <a:pt x="2330704" y="2267330"/>
                    <a:pt x="2427986" y="2281936"/>
                    <a:pt x="2516124" y="2299589"/>
                  </a:cubicBezTo>
                  <a:lnTo>
                    <a:pt x="2401062" y="2299589"/>
                  </a:lnTo>
                  <a:cubicBezTo>
                    <a:pt x="2402332" y="2457196"/>
                    <a:pt x="2401062" y="2591181"/>
                    <a:pt x="2401062" y="2764662"/>
                  </a:cubicBezTo>
                  <a:cubicBezTo>
                    <a:pt x="2649855" y="2736977"/>
                    <a:pt x="2337435" y="2532125"/>
                    <a:pt x="2815717" y="2532125"/>
                  </a:cubicBezTo>
                  <a:lnTo>
                    <a:pt x="2822321" y="2532125"/>
                  </a:lnTo>
                  <a:cubicBezTo>
                    <a:pt x="2828798" y="2512694"/>
                    <a:pt x="2808478" y="2484374"/>
                    <a:pt x="2860548" y="2480436"/>
                  </a:cubicBezTo>
                  <a:lnTo>
                    <a:pt x="2860548" y="2480436"/>
                  </a:lnTo>
                  <a:cubicBezTo>
                    <a:pt x="2974467" y="2506217"/>
                    <a:pt x="2817876" y="2585084"/>
                    <a:pt x="2898774" y="2596641"/>
                  </a:cubicBezTo>
                  <a:lnTo>
                    <a:pt x="2901823" y="2590418"/>
                  </a:lnTo>
                  <a:lnTo>
                    <a:pt x="2918460" y="2588005"/>
                  </a:lnTo>
                  <a:cubicBezTo>
                    <a:pt x="2938271" y="2588005"/>
                    <a:pt x="2966211" y="2599562"/>
                    <a:pt x="2975483" y="2609722"/>
                  </a:cubicBezTo>
                  <a:cubicBezTo>
                    <a:pt x="2952750" y="2611754"/>
                    <a:pt x="2933318" y="2612643"/>
                    <a:pt x="2916682" y="2612643"/>
                  </a:cubicBezTo>
                  <a:cubicBezTo>
                    <a:pt x="2844038" y="2612643"/>
                    <a:pt x="2821813" y="2595752"/>
                    <a:pt x="2784474" y="2583941"/>
                  </a:cubicBezTo>
                  <a:lnTo>
                    <a:pt x="2784474" y="2583941"/>
                  </a:lnTo>
                  <a:cubicBezTo>
                    <a:pt x="2815717" y="2620390"/>
                    <a:pt x="2730118" y="2617469"/>
                    <a:pt x="2745613" y="2648584"/>
                  </a:cubicBezTo>
                  <a:cubicBezTo>
                    <a:pt x="2940304" y="2652013"/>
                    <a:pt x="2720848" y="2731134"/>
                    <a:pt x="2815082" y="2750565"/>
                  </a:cubicBezTo>
                  <a:lnTo>
                    <a:pt x="2819908" y="2751454"/>
                  </a:lnTo>
                  <a:lnTo>
                    <a:pt x="2822321" y="2751962"/>
                  </a:lnTo>
                  <a:lnTo>
                    <a:pt x="2817241" y="2751200"/>
                  </a:lnTo>
                  <a:lnTo>
                    <a:pt x="2814955" y="2750692"/>
                  </a:lnTo>
                  <a:lnTo>
                    <a:pt x="2772664" y="2747009"/>
                  </a:lnTo>
                  <a:cubicBezTo>
                    <a:pt x="2687193" y="2747009"/>
                    <a:pt x="2673096" y="2799206"/>
                    <a:pt x="2745486" y="2803652"/>
                  </a:cubicBezTo>
                  <a:cubicBezTo>
                    <a:pt x="2822194" y="2739390"/>
                    <a:pt x="2963799" y="2731134"/>
                    <a:pt x="2974721" y="2669921"/>
                  </a:cubicBezTo>
                  <a:lnTo>
                    <a:pt x="2974721" y="2664460"/>
                  </a:lnTo>
                  <a:lnTo>
                    <a:pt x="2975356" y="2661539"/>
                  </a:lnTo>
                  <a:lnTo>
                    <a:pt x="2975229" y="2667127"/>
                  </a:lnTo>
                  <a:lnTo>
                    <a:pt x="2974721" y="2669794"/>
                  </a:lnTo>
                  <a:cubicBezTo>
                    <a:pt x="2976753" y="2705100"/>
                    <a:pt x="3040761" y="2719578"/>
                    <a:pt x="3013329" y="2765044"/>
                  </a:cubicBezTo>
                  <a:cubicBezTo>
                    <a:pt x="2983992" y="2770124"/>
                    <a:pt x="2961386" y="2771394"/>
                    <a:pt x="2943225" y="2771394"/>
                  </a:cubicBezTo>
                  <a:cubicBezTo>
                    <a:pt x="2932811" y="2771394"/>
                    <a:pt x="2923794" y="2770886"/>
                    <a:pt x="2907792" y="2769997"/>
                  </a:cubicBezTo>
                  <a:lnTo>
                    <a:pt x="2894457" y="2769489"/>
                  </a:lnTo>
                  <a:cubicBezTo>
                    <a:pt x="2882011" y="2769489"/>
                    <a:pt x="2871851" y="2771140"/>
                    <a:pt x="2860548" y="2777744"/>
                  </a:cubicBezTo>
                  <a:cubicBezTo>
                    <a:pt x="2987294" y="2790190"/>
                    <a:pt x="2817876" y="2803398"/>
                    <a:pt x="2822321" y="2816606"/>
                  </a:cubicBezTo>
                  <a:cubicBezTo>
                    <a:pt x="2956941" y="2847467"/>
                    <a:pt x="2811145" y="2895981"/>
                    <a:pt x="2898648" y="2932938"/>
                  </a:cubicBezTo>
                  <a:cubicBezTo>
                    <a:pt x="2863977" y="2941447"/>
                    <a:pt x="2820289" y="2947162"/>
                    <a:pt x="2760091" y="2947162"/>
                  </a:cubicBezTo>
                  <a:lnTo>
                    <a:pt x="2707386" y="2945892"/>
                  </a:lnTo>
                  <a:lnTo>
                    <a:pt x="2707386" y="2945892"/>
                  </a:lnTo>
                  <a:cubicBezTo>
                    <a:pt x="2718689" y="2997200"/>
                    <a:pt x="2660650" y="3024886"/>
                    <a:pt x="2592451" y="3049270"/>
                  </a:cubicBezTo>
                  <a:cubicBezTo>
                    <a:pt x="2581656" y="3100197"/>
                    <a:pt x="2756281" y="3088640"/>
                    <a:pt x="2745359" y="3139694"/>
                  </a:cubicBezTo>
                  <a:cubicBezTo>
                    <a:pt x="2541270" y="3151124"/>
                    <a:pt x="2795778" y="3188843"/>
                    <a:pt x="2739009" y="3230499"/>
                  </a:cubicBezTo>
                  <a:lnTo>
                    <a:pt x="2727071" y="3230753"/>
                  </a:lnTo>
                  <a:cubicBezTo>
                    <a:pt x="2709037" y="3230753"/>
                    <a:pt x="2693924" y="3228721"/>
                    <a:pt x="2681224" y="3226689"/>
                  </a:cubicBezTo>
                  <a:cubicBezTo>
                    <a:pt x="2668524" y="3224656"/>
                    <a:pt x="2658237" y="3222497"/>
                    <a:pt x="2641981" y="3222497"/>
                  </a:cubicBezTo>
                  <a:lnTo>
                    <a:pt x="2630805" y="3229990"/>
                  </a:lnTo>
                  <a:cubicBezTo>
                    <a:pt x="2701417" y="3232911"/>
                    <a:pt x="2655189" y="3275456"/>
                    <a:pt x="2690114" y="3290443"/>
                  </a:cubicBezTo>
                  <a:lnTo>
                    <a:pt x="2647315" y="3285108"/>
                  </a:lnTo>
                  <a:cubicBezTo>
                    <a:pt x="2623312" y="3285108"/>
                    <a:pt x="2605024" y="3291839"/>
                    <a:pt x="2592578" y="3307461"/>
                  </a:cubicBezTo>
                  <a:cubicBezTo>
                    <a:pt x="2683002" y="3333114"/>
                    <a:pt x="2657729" y="3397503"/>
                    <a:pt x="2707513" y="3436620"/>
                  </a:cubicBezTo>
                  <a:cubicBezTo>
                    <a:pt x="2650744" y="3430016"/>
                    <a:pt x="2610993" y="3417570"/>
                    <a:pt x="2554351" y="3410839"/>
                  </a:cubicBezTo>
                  <a:lnTo>
                    <a:pt x="2554351" y="3410839"/>
                  </a:lnTo>
                  <a:cubicBezTo>
                    <a:pt x="2517521" y="3434842"/>
                    <a:pt x="2668778" y="3453892"/>
                    <a:pt x="2554351" y="3462528"/>
                  </a:cubicBezTo>
                  <a:cubicBezTo>
                    <a:pt x="2553335" y="3445383"/>
                    <a:pt x="2486787" y="3450717"/>
                    <a:pt x="2477770" y="3436747"/>
                  </a:cubicBezTo>
                  <a:cubicBezTo>
                    <a:pt x="2552573" y="3271012"/>
                    <a:pt x="2425954" y="2999486"/>
                    <a:pt x="2554351" y="2842387"/>
                  </a:cubicBezTo>
                  <a:lnTo>
                    <a:pt x="2503297" y="2839339"/>
                  </a:lnTo>
                  <a:cubicBezTo>
                    <a:pt x="2387346" y="2839339"/>
                    <a:pt x="2313813" y="2887599"/>
                    <a:pt x="2363089" y="2894076"/>
                  </a:cubicBezTo>
                  <a:cubicBezTo>
                    <a:pt x="2363343" y="2887218"/>
                    <a:pt x="2382012" y="2883154"/>
                    <a:pt x="2400935" y="2883154"/>
                  </a:cubicBezTo>
                  <a:cubicBezTo>
                    <a:pt x="2417953" y="2883154"/>
                    <a:pt x="2435225" y="2886456"/>
                    <a:pt x="2439670" y="2894076"/>
                  </a:cubicBezTo>
                  <a:cubicBezTo>
                    <a:pt x="2403856" y="2929509"/>
                    <a:pt x="2321941" y="2949194"/>
                    <a:pt x="2286381" y="2984500"/>
                  </a:cubicBezTo>
                  <a:cubicBezTo>
                    <a:pt x="2400427" y="2985897"/>
                    <a:pt x="2298700" y="3105912"/>
                    <a:pt x="2369312" y="3105912"/>
                  </a:cubicBezTo>
                  <a:cubicBezTo>
                    <a:pt x="2384044" y="3105912"/>
                    <a:pt x="2406396" y="3100705"/>
                    <a:pt x="2439670" y="3088005"/>
                  </a:cubicBezTo>
                  <a:lnTo>
                    <a:pt x="2439670" y="3088005"/>
                  </a:lnTo>
                  <a:cubicBezTo>
                    <a:pt x="2335657" y="3145409"/>
                    <a:pt x="2493264" y="3222497"/>
                    <a:pt x="2363089" y="3256026"/>
                  </a:cubicBezTo>
                  <a:cubicBezTo>
                    <a:pt x="2359787" y="3237865"/>
                    <a:pt x="2366518" y="3216402"/>
                    <a:pt x="2302510" y="3216402"/>
                  </a:cubicBezTo>
                  <a:lnTo>
                    <a:pt x="2286381" y="3217291"/>
                  </a:lnTo>
                  <a:cubicBezTo>
                    <a:pt x="2232787" y="3301873"/>
                    <a:pt x="2280412" y="3367532"/>
                    <a:pt x="2400935" y="3385312"/>
                  </a:cubicBezTo>
                  <a:cubicBezTo>
                    <a:pt x="2353056" y="3408045"/>
                    <a:pt x="2438654" y="3462782"/>
                    <a:pt x="2324354" y="3488690"/>
                  </a:cubicBezTo>
                  <a:cubicBezTo>
                    <a:pt x="2195195" y="3467100"/>
                    <a:pt x="2349881" y="3429381"/>
                    <a:pt x="2248027" y="3398393"/>
                  </a:cubicBezTo>
                  <a:lnTo>
                    <a:pt x="2248027" y="3398393"/>
                  </a:lnTo>
                  <a:cubicBezTo>
                    <a:pt x="2098802" y="3416935"/>
                    <a:pt x="2091309" y="3403092"/>
                    <a:pt x="1903857" y="3424174"/>
                  </a:cubicBezTo>
                  <a:lnTo>
                    <a:pt x="1903857" y="3488690"/>
                  </a:lnTo>
                  <a:lnTo>
                    <a:pt x="1968246" y="3487928"/>
                  </a:lnTo>
                  <a:cubicBezTo>
                    <a:pt x="2040128" y="3487928"/>
                    <a:pt x="2082927" y="3492373"/>
                    <a:pt x="2018538" y="3514598"/>
                  </a:cubicBezTo>
                  <a:cubicBezTo>
                    <a:pt x="2038477" y="3516503"/>
                    <a:pt x="2055114" y="3517265"/>
                    <a:pt x="2069465" y="3517265"/>
                  </a:cubicBezTo>
                  <a:cubicBezTo>
                    <a:pt x="2157349" y="3517265"/>
                    <a:pt x="2151126" y="3485642"/>
                    <a:pt x="2209800" y="3475736"/>
                  </a:cubicBezTo>
                  <a:lnTo>
                    <a:pt x="2209800" y="3475736"/>
                  </a:lnTo>
                  <a:cubicBezTo>
                    <a:pt x="2243074" y="3496183"/>
                    <a:pt x="2190750" y="3549904"/>
                    <a:pt x="2277745" y="3549904"/>
                  </a:cubicBezTo>
                  <a:cubicBezTo>
                    <a:pt x="2297811" y="3549904"/>
                    <a:pt x="2325243" y="3547110"/>
                    <a:pt x="2362962" y="3540252"/>
                  </a:cubicBezTo>
                  <a:lnTo>
                    <a:pt x="2362962" y="3540252"/>
                  </a:lnTo>
                  <a:cubicBezTo>
                    <a:pt x="2335276" y="3579876"/>
                    <a:pt x="2401824" y="3587496"/>
                    <a:pt x="2400935" y="3617849"/>
                  </a:cubicBezTo>
                  <a:cubicBezTo>
                    <a:pt x="2377948" y="3610864"/>
                    <a:pt x="2358009" y="3608070"/>
                    <a:pt x="2340102" y="3608070"/>
                  </a:cubicBezTo>
                  <a:cubicBezTo>
                    <a:pt x="2268093" y="3608070"/>
                    <a:pt x="2226310" y="3653409"/>
                    <a:pt x="2133219" y="3656584"/>
                  </a:cubicBezTo>
                  <a:cubicBezTo>
                    <a:pt x="2281809" y="3734816"/>
                    <a:pt x="2066925" y="3741293"/>
                    <a:pt x="2209927" y="3811651"/>
                  </a:cubicBezTo>
                  <a:cubicBezTo>
                    <a:pt x="2168144" y="3804539"/>
                    <a:pt x="2132584" y="3789680"/>
                    <a:pt x="2103247" y="3789680"/>
                  </a:cubicBezTo>
                  <a:cubicBezTo>
                    <a:pt x="2085340" y="3789680"/>
                    <a:pt x="2069719" y="3795268"/>
                    <a:pt x="2056512" y="3811651"/>
                  </a:cubicBezTo>
                  <a:cubicBezTo>
                    <a:pt x="2140459" y="3824351"/>
                    <a:pt x="2051685" y="3886200"/>
                    <a:pt x="2018538" y="3902075"/>
                  </a:cubicBezTo>
                  <a:cubicBezTo>
                    <a:pt x="1933829" y="3850767"/>
                    <a:pt x="2043049" y="3814191"/>
                    <a:pt x="2018538" y="3747008"/>
                  </a:cubicBezTo>
                  <a:lnTo>
                    <a:pt x="2018538" y="3747008"/>
                  </a:lnTo>
                  <a:cubicBezTo>
                    <a:pt x="1512952" y="3838575"/>
                    <a:pt x="2089659" y="4021836"/>
                    <a:pt x="1827531" y="4186301"/>
                  </a:cubicBezTo>
                  <a:cubicBezTo>
                    <a:pt x="1869441" y="4195064"/>
                    <a:pt x="1978915" y="4244848"/>
                    <a:pt x="1903731" y="4250817"/>
                  </a:cubicBezTo>
                  <a:cubicBezTo>
                    <a:pt x="1834897" y="4249674"/>
                    <a:pt x="1873251" y="4211828"/>
                    <a:pt x="1796543" y="4211828"/>
                  </a:cubicBezTo>
                  <a:lnTo>
                    <a:pt x="1788669" y="4212082"/>
                  </a:lnTo>
                  <a:cubicBezTo>
                    <a:pt x="1800607" y="4241927"/>
                    <a:pt x="1678432" y="4226306"/>
                    <a:pt x="1674115" y="4250817"/>
                  </a:cubicBezTo>
                  <a:lnTo>
                    <a:pt x="1702816" y="4250563"/>
                  </a:lnTo>
                  <a:cubicBezTo>
                    <a:pt x="1872362" y="4250563"/>
                    <a:pt x="1715516" y="4273931"/>
                    <a:pt x="1712087" y="4302378"/>
                  </a:cubicBezTo>
                  <a:lnTo>
                    <a:pt x="1735709" y="4316857"/>
                  </a:lnTo>
                  <a:lnTo>
                    <a:pt x="1712087" y="4328287"/>
                  </a:lnTo>
                  <a:lnTo>
                    <a:pt x="1744599" y="4328795"/>
                  </a:lnTo>
                  <a:lnTo>
                    <a:pt x="1779524" y="4328668"/>
                  </a:lnTo>
                  <a:cubicBezTo>
                    <a:pt x="1820418" y="4328668"/>
                    <a:pt x="1857756" y="4329938"/>
                    <a:pt x="1865503" y="4341114"/>
                  </a:cubicBezTo>
                  <a:cubicBezTo>
                    <a:pt x="1842262" y="4347845"/>
                    <a:pt x="1820037" y="4349877"/>
                    <a:pt x="1798828" y="4349877"/>
                  </a:cubicBezTo>
                  <a:cubicBezTo>
                    <a:pt x="1782699" y="4349877"/>
                    <a:pt x="1767205" y="4348734"/>
                    <a:pt x="1752219" y="4347591"/>
                  </a:cubicBezTo>
                  <a:lnTo>
                    <a:pt x="1709040" y="4345178"/>
                  </a:lnTo>
                  <a:cubicBezTo>
                    <a:pt x="1682369" y="4345178"/>
                    <a:pt x="1657859" y="4349623"/>
                    <a:pt x="1635634" y="4367022"/>
                  </a:cubicBezTo>
                  <a:lnTo>
                    <a:pt x="1685291" y="4364863"/>
                  </a:lnTo>
                  <a:cubicBezTo>
                    <a:pt x="1747521" y="4364863"/>
                    <a:pt x="1769111" y="4378452"/>
                    <a:pt x="1750569" y="4405757"/>
                  </a:cubicBezTo>
                  <a:cubicBezTo>
                    <a:pt x="1706500" y="4405122"/>
                    <a:pt x="1698879" y="4392168"/>
                    <a:pt x="1647699" y="4392168"/>
                  </a:cubicBezTo>
                  <a:lnTo>
                    <a:pt x="1635634" y="4392676"/>
                  </a:lnTo>
                  <a:cubicBezTo>
                    <a:pt x="1647191" y="4501769"/>
                    <a:pt x="1597534" y="4523232"/>
                    <a:pt x="1597534" y="4612386"/>
                  </a:cubicBezTo>
                  <a:cubicBezTo>
                    <a:pt x="1572769" y="4605401"/>
                    <a:pt x="1558926" y="4603114"/>
                    <a:pt x="1548004" y="4603114"/>
                  </a:cubicBezTo>
                  <a:cubicBezTo>
                    <a:pt x="1537082" y="4603114"/>
                    <a:pt x="1528954" y="4605400"/>
                    <a:pt x="1515492" y="4607813"/>
                  </a:cubicBezTo>
                  <a:cubicBezTo>
                    <a:pt x="1502030" y="4610226"/>
                    <a:pt x="1483488" y="4612512"/>
                    <a:pt x="1449071" y="4612512"/>
                  </a:cubicBezTo>
                  <a:lnTo>
                    <a:pt x="1444118" y="4612512"/>
                  </a:lnTo>
                  <a:lnTo>
                    <a:pt x="1444118" y="4612512"/>
                  </a:lnTo>
                  <a:cubicBezTo>
                    <a:pt x="1468121" y="4680711"/>
                    <a:pt x="1624458" y="4627371"/>
                    <a:pt x="1635634" y="4689982"/>
                  </a:cubicBezTo>
                  <a:lnTo>
                    <a:pt x="1593978" y="4688967"/>
                  </a:lnTo>
                  <a:cubicBezTo>
                    <a:pt x="1530351" y="4688967"/>
                    <a:pt x="1490219" y="4696840"/>
                    <a:pt x="1482726" y="4715637"/>
                  </a:cubicBezTo>
                  <a:cubicBezTo>
                    <a:pt x="1545210" y="4783963"/>
                    <a:pt x="1581151" y="4930775"/>
                    <a:pt x="1406145" y="5025897"/>
                  </a:cubicBezTo>
                  <a:lnTo>
                    <a:pt x="1412495" y="5025644"/>
                  </a:lnTo>
                  <a:lnTo>
                    <a:pt x="1422909" y="5025517"/>
                  </a:lnTo>
                  <a:cubicBezTo>
                    <a:pt x="1526668" y="5025517"/>
                    <a:pt x="1320420" y="5078349"/>
                    <a:pt x="1444118" y="5116195"/>
                  </a:cubicBezTo>
                  <a:cubicBezTo>
                    <a:pt x="1423798" y="5112512"/>
                    <a:pt x="1408304" y="5110988"/>
                    <a:pt x="1396493" y="5110988"/>
                  </a:cubicBezTo>
                  <a:cubicBezTo>
                    <a:pt x="1320039" y="5110988"/>
                    <a:pt x="1393826" y="5177028"/>
                    <a:pt x="1291210" y="5180838"/>
                  </a:cubicBezTo>
                  <a:cubicBezTo>
                    <a:pt x="1411479" y="5253990"/>
                    <a:pt x="1174751" y="5383784"/>
                    <a:pt x="1139572" y="5487289"/>
                  </a:cubicBezTo>
                  <a:lnTo>
                    <a:pt x="1138810" y="5489702"/>
                  </a:lnTo>
                  <a:lnTo>
                    <a:pt x="1138429" y="5490972"/>
                  </a:lnTo>
                  <a:lnTo>
                    <a:pt x="1139191" y="5488432"/>
                  </a:lnTo>
                  <a:lnTo>
                    <a:pt x="1139572" y="5487162"/>
                  </a:lnTo>
                  <a:cubicBezTo>
                    <a:pt x="1147065" y="5459857"/>
                    <a:pt x="1126110" y="5442077"/>
                    <a:pt x="1061848" y="5439156"/>
                  </a:cubicBezTo>
                  <a:cubicBezTo>
                    <a:pt x="1054228" y="5458078"/>
                    <a:pt x="1013461" y="5465952"/>
                    <a:pt x="949707" y="5465952"/>
                  </a:cubicBezTo>
                  <a:lnTo>
                    <a:pt x="908813" y="5465063"/>
                  </a:lnTo>
                  <a:cubicBezTo>
                    <a:pt x="908813" y="5460872"/>
                    <a:pt x="898271" y="5456681"/>
                    <a:pt x="880746" y="5456681"/>
                  </a:cubicBezTo>
                  <a:lnTo>
                    <a:pt x="870713" y="5465063"/>
                  </a:lnTo>
                  <a:cubicBezTo>
                    <a:pt x="1089407" y="5490082"/>
                    <a:pt x="918718" y="5557265"/>
                    <a:pt x="870713" y="5620003"/>
                  </a:cubicBezTo>
                  <a:lnTo>
                    <a:pt x="823977" y="5622797"/>
                  </a:lnTo>
                  <a:cubicBezTo>
                    <a:pt x="776352" y="5622797"/>
                    <a:pt x="750571" y="5612511"/>
                    <a:pt x="729743" y="5602351"/>
                  </a:cubicBezTo>
                  <a:cubicBezTo>
                    <a:pt x="708915" y="5592191"/>
                    <a:pt x="693167" y="5581904"/>
                    <a:pt x="665608" y="5581904"/>
                  </a:cubicBezTo>
                  <a:cubicBezTo>
                    <a:pt x="649606" y="5581904"/>
                    <a:pt x="629667" y="5585333"/>
                    <a:pt x="602489" y="5594223"/>
                  </a:cubicBezTo>
                  <a:cubicBezTo>
                    <a:pt x="545974" y="5643372"/>
                    <a:pt x="773558" y="5596763"/>
                    <a:pt x="717424" y="5645912"/>
                  </a:cubicBezTo>
                  <a:cubicBezTo>
                    <a:pt x="355982" y="5697601"/>
                    <a:pt x="967994" y="5750814"/>
                    <a:pt x="794004" y="5826760"/>
                  </a:cubicBezTo>
                  <a:cubicBezTo>
                    <a:pt x="770256" y="5818505"/>
                    <a:pt x="753618" y="5815330"/>
                    <a:pt x="740918" y="5815330"/>
                  </a:cubicBezTo>
                  <a:cubicBezTo>
                    <a:pt x="719074" y="5815330"/>
                    <a:pt x="708914" y="5824728"/>
                    <a:pt x="693928" y="5834253"/>
                  </a:cubicBezTo>
                  <a:cubicBezTo>
                    <a:pt x="678942" y="5843778"/>
                    <a:pt x="659130" y="5853176"/>
                    <a:pt x="613284" y="5853176"/>
                  </a:cubicBezTo>
                  <a:lnTo>
                    <a:pt x="602615" y="5852795"/>
                  </a:lnTo>
                  <a:cubicBezTo>
                    <a:pt x="502667" y="5850636"/>
                    <a:pt x="546609" y="5799963"/>
                    <a:pt x="440436" y="5799963"/>
                  </a:cubicBezTo>
                  <a:cubicBezTo>
                    <a:pt x="431673" y="5799963"/>
                    <a:pt x="421895" y="5800344"/>
                    <a:pt x="410972" y="5801106"/>
                  </a:cubicBezTo>
                  <a:lnTo>
                    <a:pt x="410972" y="5878702"/>
                  </a:lnTo>
                  <a:cubicBezTo>
                    <a:pt x="698627" y="5947537"/>
                    <a:pt x="511175" y="6098920"/>
                    <a:pt x="602615" y="6201663"/>
                  </a:cubicBezTo>
                  <a:cubicBezTo>
                    <a:pt x="517399" y="6172072"/>
                    <a:pt x="488315" y="6123812"/>
                    <a:pt x="309881" y="6123812"/>
                  </a:cubicBezTo>
                  <a:lnTo>
                    <a:pt x="296546" y="6124066"/>
                  </a:lnTo>
                  <a:cubicBezTo>
                    <a:pt x="298324" y="6141846"/>
                    <a:pt x="278258" y="6152387"/>
                    <a:pt x="258192" y="6162928"/>
                  </a:cubicBezTo>
                  <a:cubicBezTo>
                    <a:pt x="303404" y="6169024"/>
                    <a:pt x="344933" y="6176644"/>
                    <a:pt x="373000" y="6188709"/>
                  </a:cubicBezTo>
                  <a:cubicBezTo>
                    <a:pt x="125096" y="6302374"/>
                    <a:pt x="698754" y="6447535"/>
                    <a:pt x="373000" y="6576313"/>
                  </a:cubicBezTo>
                  <a:cubicBezTo>
                    <a:pt x="335281" y="6558914"/>
                    <a:pt x="271019" y="6550532"/>
                    <a:pt x="219965" y="6537706"/>
                  </a:cubicBezTo>
                  <a:cubicBezTo>
                    <a:pt x="313818" y="6706870"/>
                    <a:pt x="81027" y="6860286"/>
                    <a:pt x="373000" y="7028561"/>
                  </a:cubicBezTo>
                  <a:cubicBezTo>
                    <a:pt x="314453" y="7052056"/>
                    <a:pt x="234951" y="7068058"/>
                    <a:pt x="258192" y="7118985"/>
                  </a:cubicBezTo>
                  <a:cubicBezTo>
                    <a:pt x="229871" y="7111492"/>
                    <a:pt x="205741" y="7107809"/>
                    <a:pt x="181611" y="7107809"/>
                  </a:cubicBezTo>
                  <a:cubicBezTo>
                    <a:pt x="157480" y="7107809"/>
                    <a:pt x="133351" y="7111619"/>
                    <a:pt x="105030" y="7118985"/>
                  </a:cubicBezTo>
                  <a:cubicBezTo>
                    <a:pt x="0" y="7263765"/>
                    <a:pt x="61215" y="7340727"/>
                    <a:pt x="28448" y="7480808"/>
                  </a:cubicBezTo>
                  <a:cubicBezTo>
                    <a:pt x="95759" y="7492619"/>
                    <a:pt x="98044" y="7526020"/>
                    <a:pt x="143003" y="7544562"/>
                  </a:cubicBezTo>
                  <a:cubicBezTo>
                    <a:pt x="38482" y="7791069"/>
                    <a:pt x="152147" y="8008747"/>
                    <a:pt x="410846" y="8216265"/>
                  </a:cubicBezTo>
                  <a:cubicBezTo>
                    <a:pt x="376810" y="8239125"/>
                    <a:pt x="318771" y="8253984"/>
                    <a:pt x="296292" y="8280781"/>
                  </a:cubicBezTo>
                  <a:cubicBezTo>
                    <a:pt x="421514" y="8336915"/>
                    <a:pt x="483871" y="8424038"/>
                    <a:pt x="449454" y="8487538"/>
                  </a:cubicBezTo>
                  <a:cubicBezTo>
                    <a:pt x="375159" y="8625079"/>
                    <a:pt x="343536" y="8708264"/>
                    <a:pt x="410719" y="8823453"/>
                  </a:cubicBezTo>
                  <a:cubicBezTo>
                    <a:pt x="454915" y="8898637"/>
                    <a:pt x="727838" y="8980552"/>
                    <a:pt x="602362" y="9094725"/>
                  </a:cubicBezTo>
                  <a:cubicBezTo>
                    <a:pt x="698247" y="9122792"/>
                    <a:pt x="668275" y="9193023"/>
                    <a:pt x="793624" y="9211056"/>
                  </a:cubicBezTo>
                  <a:lnTo>
                    <a:pt x="804292" y="9248522"/>
                  </a:lnTo>
                  <a:lnTo>
                    <a:pt x="11686412" y="9248522"/>
                  </a:lnTo>
                  <a:cubicBezTo>
                    <a:pt x="11762358" y="9159622"/>
                    <a:pt x="11957557" y="9066150"/>
                    <a:pt x="11846559" y="8991601"/>
                  </a:cubicBezTo>
                  <a:lnTo>
                    <a:pt x="11846559" y="8991601"/>
                  </a:lnTo>
                  <a:lnTo>
                    <a:pt x="11834748" y="8991728"/>
                  </a:lnTo>
                  <a:cubicBezTo>
                    <a:pt x="11763882" y="8991728"/>
                    <a:pt x="11731624" y="8978774"/>
                    <a:pt x="11738482" y="8952739"/>
                  </a:cubicBezTo>
                  <a:cubicBezTo>
                    <a:pt x="11804268" y="8944865"/>
                    <a:pt x="11735180" y="8891398"/>
                    <a:pt x="11814555" y="8888223"/>
                  </a:cubicBezTo>
                  <a:cubicBezTo>
                    <a:pt x="11829287" y="8894318"/>
                    <a:pt x="11841098" y="8896731"/>
                    <a:pt x="11851385" y="8896731"/>
                  </a:cubicBezTo>
                  <a:cubicBezTo>
                    <a:pt x="11870943" y="8896731"/>
                    <a:pt x="11884659" y="8887968"/>
                    <a:pt x="11901042" y="8879205"/>
                  </a:cubicBezTo>
                  <a:cubicBezTo>
                    <a:pt x="11917425" y="8870442"/>
                    <a:pt x="11936602" y="8861679"/>
                    <a:pt x="11967209" y="8861679"/>
                  </a:cubicBezTo>
                  <a:cubicBezTo>
                    <a:pt x="11987275" y="8861679"/>
                    <a:pt x="12012040" y="8865489"/>
                    <a:pt x="12044171" y="8875395"/>
                  </a:cubicBezTo>
                  <a:cubicBezTo>
                    <a:pt x="12075794" y="8829294"/>
                    <a:pt x="12203556" y="8798433"/>
                    <a:pt x="12082525" y="8772017"/>
                  </a:cubicBezTo>
                  <a:lnTo>
                    <a:pt x="12082525" y="8772017"/>
                  </a:lnTo>
                  <a:cubicBezTo>
                    <a:pt x="12008993" y="8806053"/>
                    <a:pt x="11912092" y="8812530"/>
                    <a:pt x="11813158" y="8812530"/>
                  </a:cubicBezTo>
                  <a:cubicBezTo>
                    <a:pt x="11782297" y="8812530"/>
                    <a:pt x="11751182" y="8811895"/>
                    <a:pt x="11720575" y="8811261"/>
                  </a:cubicBezTo>
                  <a:lnTo>
                    <a:pt x="11630659" y="8809991"/>
                  </a:lnTo>
                  <a:cubicBezTo>
                    <a:pt x="11570842" y="8809991"/>
                    <a:pt x="11515470" y="8812658"/>
                    <a:pt x="11470258" y="8823580"/>
                  </a:cubicBezTo>
                  <a:cubicBezTo>
                    <a:pt x="11470385" y="8810753"/>
                    <a:pt x="11439270" y="8808213"/>
                    <a:pt x="11431904" y="8797799"/>
                  </a:cubicBezTo>
                  <a:cubicBezTo>
                    <a:pt x="11488038" y="8749919"/>
                    <a:pt x="11513692" y="8775574"/>
                    <a:pt x="11393804" y="8746237"/>
                  </a:cubicBezTo>
                  <a:lnTo>
                    <a:pt x="11393804" y="8746237"/>
                  </a:lnTo>
                  <a:lnTo>
                    <a:pt x="11434571" y="8746744"/>
                  </a:lnTo>
                  <a:cubicBezTo>
                    <a:pt x="11753087" y="8746744"/>
                    <a:pt x="11813158" y="8659495"/>
                    <a:pt x="12013818" y="8617077"/>
                  </a:cubicBezTo>
                  <a:lnTo>
                    <a:pt x="12030074" y="8617077"/>
                  </a:lnTo>
                  <a:cubicBezTo>
                    <a:pt x="12117196" y="8617077"/>
                    <a:pt x="12213081" y="8609711"/>
                    <a:pt x="12291821" y="8597138"/>
                  </a:cubicBezTo>
                  <a:lnTo>
                    <a:pt x="12291821" y="8597138"/>
                  </a:lnTo>
                  <a:lnTo>
                    <a:pt x="12291821" y="8521700"/>
                  </a:lnTo>
                  <a:lnTo>
                    <a:pt x="12291821" y="8521700"/>
                  </a:lnTo>
                  <a:cubicBezTo>
                    <a:pt x="12208255" y="8535924"/>
                    <a:pt x="12088748" y="8537956"/>
                    <a:pt x="11967336" y="8539353"/>
                  </a:cubicBezTo>
                  <a:cubicBezTo>
                    <a:pt x="11985751" y="8498840"/>
                    <a:pt x="11919965" y="8486648"/>
                    <a:pt x="11852782" y="8474710"/>
                  </a:cubicBezTo>
                  <a:cubicBezTo>
                    <a:pt x="11839955" y="8525128"/>
                    <a:pt x="11639803" y="8513699"/>
                    <a:pt x="11584939" y="8578088"/>
                  </a:cubicBezTo>
                  <a:cubicBezTo>
                    <a:pt x="11530837" y="8483219"/>
                    <a:pt x="11912599" y="8453628"/>
                    <a:pt x="11699746" y="8384286"/>
                  </a:cubicBezTo>
                  <a:cubicBezTo>
                    <a:pt x="11780138" y="8381746"/>
                    <a:pt x="11823953" y="8349996"/>
                    <a:pt x="11879452" y="8349996"/>
                  </a:cubicBezTo>
                  <a:cubicBezTo>
                    <a:pt x="11894819" y="8349996"/>
                    <a:pt x="11911075" y="8352409"/>
                    <a:pt x="11929363" y="8358632"/>
                  </a:cubicBezTo>
                  <a:cubicBezTo>
                    <a:pt x="11917679" y="8384794"/>
                    <a:pt x="11852781" y="8392922"/>
                    <a:pt x="11814428" y="8410194"/>
                  </a:cubicBezTo>
                  <a:cubicBezTo>
                    <a:pt x="12009372" y="8405240"/>
                    <a:pt x="12171806" y="8390000"/>
                    <a:pt x="12291694" y="8368030"/>
                  </a:cubicBezTo>
                  <a:lnTo>
                    <a:pt x="12291694" y="8368030"/>
                  </a:lnTo>
                  <a:lnTo>
                    <a:pt x="12291694" y="8317484"/>
                  </a:lnTo>
                  <a:lnTo>
                    <a:pt x="12209017" y="8316087"/>
                  </a:lnTo>
                  <a:cubicBezTo>
                    <a:pt x="12143358" y="8316087"/>
                    <a:pt x="12070333" y="8319516"/>
                    <a:pt x="11967209" y="8332597"/>
                  </a:cubicBezTo>
                  <a:cubicBezTo>
                    <a:pt x="11948667" y="8281543"/>
                    <a:pt x="12094971" y="8184134"/>
                    <a:pt x="11967209" y="8151749"/>
                  </a:cubicBezTo>
                  <a:lnTo>
                    <a:pt x="11967209" y="8151749"/>
                  </a:lnTo>
                  <a:cubicBezTo>
                    <a:pt x="11951715" y="8184642"/>
                    <a:pt x="11930252" y="8215122"/>
                    <a:pt x="11814428" y="8242173"/>
                  </a:cubicBezTo>
                  <a:cubicBezTo>
                    <a:pt x="11787122" y="8199628"/>
                    <a:pt x="11572620" y="8220456"/>
                    <a:pt x="11622784" y="8151749"/>
                  </a:cubicBezTo>
                  <a:cubicBezTo>
                    <a:pt x="12115037" y="8112887"/>
                    <a:pt x="12120497" y="7950581"/>
                    <a:pt x="11929363" y="7802880"/>
                  </a:cubicBezTo>
                  <a:cubicBezTo>
                    <a:pt x="12132181" y="7789673"/>
                    <a:pt x="12080746" y="7690486"/>
                    <a:pt x="12158852" y="7634860"/>
                  </a:cubicBezTo>
                  <a:cubicBezTo>
                    <a:pt x="12125196" y="7627493"/>
                    <a:pt x="12097130" y="7624700"/>
                    <a:pt x="12072872" y="7624700"/>
                  </a:cubicBezTo>
                  <a:cubicBezTo>
                    <a:pt x="12031343" y="7624700"/>
                    <a:pt x="12000737" y="7632955"/>
                    <a:pt x="11972162" y="7641337"/>
                  </a:cubicBezTo>
                  <a:cubicBezTo>
                    <a:pt x="11943587" y="7649718"/>
                    <a:pt x="11916917" y="7657974"/>
                    <a:pt x="11883134" y="7657974"/>
                  </a:cubicBezTo>
                  <a:cubicBezTo>
                    <a:pt x="11863322" y="7657974"/>
                    <a:pt x="11840970" y="7655180"/>
                    <a:pt x="11814428" y="7647814"/>
                  </a:cubicBezTo>
                  <a:cubicBezTo>
                    <a:pt x="11829159" y="7631177"/>
                    <a:pt x="11841987" y="7626478"/>
                    <a:pt x="11860021" y="7626478"/>
                  </a:cubicBezTo>
                  <a:cubicBezTo>
                    <a:pt x="11882754" y="7626478"/>
                    <a:pt x="11913869" y="7634098"/>
                    <a:pt x="11967209" y="7634987"/>
                  </a:cubicBezTo>
                  <a:cubicBezTo>
                    <a:pt x="11899899" y="7570470"/>
                    <a:pt x="12003658" y="7528815"/>
                    <a:pt x="12005817" y="7454139"/>
                  </a:cubicBezTo>
                  <a:lnTo>
                    <a:pt x="12053442" y="7456425"/>
                  </a:lnTo>
                  <a:cubicBezTo>
                    <a:pt x="12127991" y="7456425"/>
                    <a:pt x="12174092" y="7437756"/>
                    <a:pt x="12211176" y="7419214"/>
                  </a:cubicBezTo>
                  <a:cubicBezTo>
                    <a:pt x="12240640" y="7404355"/>
                    <a:pt x="12264262" y="7389495"/>
                    <a:pt x="12291820" y="7384162"/>
                  </a:cubicBezTo>
                  <a:lnTo>
                    <a:pt x="12291820" y="7384162"/>
                  </a:lnTo>
                  <a:lnTo>
                    <a:pt x="12291820" y="7253478"/>
                  </a:lnTo>
                  <a:lnTo>
                    <a:pt x="12291820" y="7253478"/>
                  </a:lnTo>
                  <a:cubicBezTo>
                    <a:pt x="12132689" y="7264527"/>
                    <a:pt x="12019025" y="7290816"/>
                    <a:pt x="11929489" y="7325233"/>
                  </a:cubicBezTo>
                  <a:cubicBezTo>
                    <a:pt x="11941427" y="7307835"/>
                    <a:pt x="11983591" y="7300723"/>
                    <a:pt x="11967335" y="7273672"/>
                  </a:cubicBezTo>
                  <a:lnTo>
                    <a:pt x="11938887" y="7273164"/>
                  </a:lnTo>
                  <a:cubicBezTo>
                    <a:pt x="11862814" y="7273164"/>
                    <a:pt x="11863449" y="7286880"/>
                    <a:pt x="11869418" y="7300595"/>
                  </a:cubicBezTo>
                  <a:cubicBezTo>
                    <a:pt x="11875388" y="7314311"/>
                    <a:pt x="11886309" y="7328027"/>
                    <a:pt x="11830937" y="7328027"/>
                  </a:cubicBezTo>
                  <a:cubicBezTo>
                    <a:pt x="11817221" y="7328027"/>
                    <a:pt x="11799314" y="7327138"/>
                    <a:pt x="11776327" y="7325233"/>
                  </a:cubicBezTo>
                  <a:lnTo>
                    <a:pt x="11776327" y="7325233"/>
                  </a:lnTo>
                  <a:cubicBezTo>
                    <a:pt x="11994640" y="7415530"/>
                    <a:pt x="11582652" y="7460489"/>
                    <a:pt x="11508484" y="7531990"/>
                  </a:cubicBezTo>
                  <a:cubicBezTo>
                    <a:pt x="11451968" y="7520941"/>
                    <a:pt x="11453239" y="7490461"/>
                    <a:pt x="11432157" y="7467474"/>
                  </a:cubicBezTo>
                  <a:cubicBezTo>
                    <a:pt x="11518771" y="7456552"/>
                    <a:pt x="11537059" y="7422389"/>
                    <a:pt x="11585318" y="7422389"/>
                  </a:cubicBezTo>
                  <a:cubicBezTo>
                    <a:pt x="11604241" y="7422389"/>
                    <a:pt x="11627737" y="7427595"/>
                    <a:pt x="11661646" y="7441566"/>
                  </a:cubicBezTo>
                  <a:cubicBezTo>
                    <a:pt x="11659487" y="7340855"/>
                    <a:pt x="11734289" y="7237350"/>
                    <a:pt x="11852908" y="7144513"/>
                  </a:cubicBezTo>
                  <a:cubicBezTo>
                    <a:pt x="11935839" y="7184644"/>
                    <a:pt x="12076427" y="7185533"/>
                    <a:pt x="12158977" y="7196075"/>
                  </a:cubicBezTo>
                  <a:cubicBezTo>
                    <a:pt x="12214349" y="7174104"/>
                    <a:pt x="12243686" y="7143243"/>
                    <a:pt x="12291820" y="7118731"/>
                  </a:cubicBezTo>
                  <a:lnTo>
                    <a:pt x="12291820" y="7118731"/>
                  </a:lnTo>
                  <a:lnTo>
                    <a:pt x="12291820" y="6988810"/>
                  </a:lnTo>
                  <a:lnTo>
                    <a:pt x="12291820" y="6988810"/>
                  </a:lnTo>
                  <a:cubicBezTo>
                    <a:pt x="12281913" y="6989572"/>
                    <a:pt x="12270991" y="6989953"/>
                    <a:pt x="12251434" y="6989953"/>
                  </a:cubicBezTo>
                  <a:lnTo>
                    <a:pt x="12235177" y="6989445"/>
                  </a:lnTo>
                  <a:cubicBezTo>
                    <a:pt x="12234415" y="6949949"/>
                    <a:pt x="12251560" y="6916548"/>
                    <a:pt x="12291820" y="6891020"/>
                  </a:cubicBezTo>
                  <a:lnTo>
                    <a:pt x="12291820" y="6891020"/>
                  </a:lnTo>
                  <a:lnTo>
                    <a:pt x="12291820" y="6890766"/>
                  </a:lnTo>
                  <a:lnTo>
                    <a:pt x="12286232" y="6021324"/>
                  </a:lnTo>
                  <a:lnTo>
                    <a:pt x="12273786" y="6020816"/>
                  </a:lnTo>
                  <a:cubicBezTo>
                    <a:pt x="12177266" y="5927217"/>
                    <a:pt x="12263753" y="5912866"/>
                    <a:pt x="12235178" y="5814060"/>
                  </a:cubicBezTo>
                  <a:cubicBezTo>
                    <a:pt x="12122529" y="5812790"/>
                    <a:pt x="11962255" y="5760974"/>
                    <a:pt x="12082397" y="5723636"/>
                  </a:cubicBezTo>
                  <a:lnTo>
                    <a:pt x="12082397" y="5723636"/>
                  </a:lnTo>
                  <a:cubicBezTo>
                    <a:pt x="12088874" y="5742813"/>
                    <a:pt x="12068808" y="5771261"/>
                    <a:pt x="12120751" y="5775325"/>
                  </a:cubicBezTo>
                  <a:cubicBezTo>
                    <a:pt x="12149834" y="5694935"/>
                    <a:pt x="12045186" y="5658612"/>
                    <a:pt x="11917043" y="5658612"/>
                  </a:cubicBezTo>
                  <a:lnTo>
                    <a:pt x="11890754" y="5659120"/>
                  </a:lnTo>
                  <a:cubicBezTo>
                    <a:pt x="11952730" y="5641213"/>
                    <a:pt x="12088112" y="5648199"/>
                    <a:pt x="12120751" y="5620386"/>
                  </a:cubicBezTo>
                  <a:cubicBezTo>
                    <a:pt x="11993497" y="5611623"/>
                    <a:pt x="12106146" y="5521833"/>
                    <a:pt x="11967462" y="5517135"/>
                  </a:cubicBezTo>
                  <a:lnTo>
                    <a:pt x="11967462" y="5517135"/>
                  </a:lnTo>
                  <a:cubicBezTo>
                    <a:pt x="11871323" y="5541264"/>
                    <a:pt x="12047853" y="5584191"/>
                    <a:pt x="11890880" y="5594478"/>
                  </a:cubicBezTo>
                  <a:cubicBezTo>
                    <a:pt x="11882499" y="5575936"/>
                    <a:pt x="11827888" y="5572761"/>
                    <a:pt x="11814680" y="5555869"/>
                  </a:cubicBezTo>
                  <a:cubicBezTo>
                    <a:pt x="11851002" y="5533517"/>
                    <a:pt x="11956032" y="5534533"/>
                    <a:pt x="11929488" y="5491226"/>
                  </a:cubicBezTo>
                  <a:cubicBezTo>
                    <a:pt x="11917042" y="5483480"/>
                    <a:pt x="11903707" y="5480939"/>
                    <a:pt x="11890245" y="5480939"/>
                  </a:cubicBezTo>
                  <a:cubicBezTo>
                    <a:pt x="11876783" y="5480939"/>
                    <a:pt x="11863067" y="5483480"/>
                    <a:pt x="11849859" y="5486019"/>
                  </a:cubicBezTo>
                  <a:lnTo>
                    <a:pt x="11811759" y="5491099"/>
                  </a:lnTo>
                  <a:cubicBezTo>
                    <a:pt x="11798551" y="5491099"/>
                    <a:pt x="11786486" y="5487924"/>
                    <a:pt x="11782168" y="5470398"/>
                  </a:cubicBezTo>
                  <a:lnTo>
                    <a:pt x="11797281" y="5467858"/>
                  </a:lnTo>
                  <a:cubicBezTo>
                    <a:pt x="11804393" y="5467858"/>
                    <a:pt x="11812394" y="5469763"/>
                    <a:pt x="11821284" y="5471541"/>
                  </a:cubicBezTo>
                  <a:lnTo>
                    <a:pt x="11850621" y="5475224"/>
                  </a:lnTo>
                  <a:cubicBezTo>
                    <a:pt x="11862813" y="5475224"/>
                    <a:pt x="11876275" y="5472811"/>
                    <a:pt x="11890753" y="5465191"/>
                  </a:cubicBezTo>
                  <a:cubicBezTo>
                    <a:pt x="11796265" y="5400040"/>
                    <a:pt x="11896975" y="5292217"/>
                    <a:pt x="11776325" y="5258562"/>
                  </a:cubicBezTo>
                  <a:cubicBezTo>
                    <a:pt x="11816076" y="5228844"/>
                    <a:pt x="11925043" y="5222622"/>
                    <a:pt x="11967333" y="5194047"/>
                  </a:cubicBezTo>
                  <a:lnTo>
                    <a:pt x="11853160" y="5193919"/>
                  </a:lnTo>
                  <a:lnTo>
                    <a:pt x="11782421" y="5193411"/>
                  </a:lnTo>
                  <a:cubicBezTo>
                    <a:pt x="11715873" y="5193411"/>
                    <a:pt x="11656056" y="5195697"/>
                    <a:pt x="11622909" y="5207000"/>
                  </a:cubicBezTo>
                  <a:cubicBezTo>
                    <a:pt x="11643610" y="5188712"/>
                    <a:pt x="11581380" y="5142230"/>
                    <a:pt x="11657961" y="5142230"/>
                  </a:cubicBezTo>
                  <a:lnTo>
                    <a:pt x="11661644" y="5142357"/>
                  </a:lnTo>
                  <a:cubicBezTo>
                    <a:pt x="11685139" y="5155185"/>
                    <a:pt x="11710285" y="5162804"/>
                    <a:pt x="11737082" y="5162804"/>
                  </a:cubicBezTo>
                  <a:cubicBezTo>
                    <a:pt x="11761466" y="5162804"/>
                    <a:pt x="11787247" y="5156581"/>
                    <a:pt x="11814552" y="5142357"/>
                  </a:cubicBezTo>
                  <a:lnTo>
                    <a:pt x="11814552" y="5142357"/>
                  </a:lnTo>
                  <a:lnTo>
                    <a:pt x="11773658" y="5143247"/>
                  </a:lnTo>
                  <a:cubicBezTo>
                    <a:pt x="11709777" y="5143247"/>
                    <a:pt x="11669137" y="5135373"/>
                    <a:pt x="11661644" y="5116450"/>
                  </a:cubicBezTo>
                  <a:lnTo>
                    <a:pt x="11661644" y="5116450"/>
                  </a:lnTo>
                  <a:cubicBezTo>
                    <a:pt x="11686282" y="5123435"/>
                    <a:pt x="11699998" y="5125721"/>
                    <a:pt x="11710920" y="5125721"/>
                  </a:cubicBezTo>
                  <a:lnTo>
                    <a:pt x="11743305" y="5121022"/>
                  </a:lnTo>
                  <a:cubicBezTo>
                    <a:pt x="11756640" y="5118736"/>
                    <a:pt x="11775182" y="5116323"/>
                    <a:pt x="11809472" y="5116323"/>
                  </a:cubicBezTo>
                  <a:lnTo>
                    <a:pt x="11814679" y="5116323"/>
                  </a:lnTo>
                  <a:cubicBezTo>
                    <a:pt x="11820521" y="5084319"/>
                    <a:pt x="11794994" y="5062729"/>
                    <a:pt x="11738606" y="5051680"/>
                  </a:cubicBezTo>
                  <a:cubicBezTo>
                    <a:pt x="11719810" y="5066920"/>
                    <a:pt x="11697331" y="5080890"/>
                    <a:pt x="11661771" y="5090415"/>
                  </a:cubicBezTo>
                  <a:cubicBezTo>
                    <a:pt x="11616305" y="5062729"/>
                    <a:pt x="11495782" y="5060316"/>
                    <a:pt x="11432155" y="5038599"/>
                  </a:cubicBezTo>
                  <a:cubicBezTo>
                    <a:pt x="11486130" y="5021708"/>
                    <a:pt x="11569569" y="4970273"/>
                    <a:pt x="11432155" y="4961256"/>
                  </a:cubicBezTo>
                  <a:cubicBezTo>
                    <a:pt x="11384276" y="5044187"/>
                    <a:pt x="11238353" y="5055998"/>
                    <a:pt x="11278866" y="5129277"/>
                  </a:cubicBezTo>
                  <a:cubicBezTo>
                    <a:pt x="11203301" y="5150994"/>
                    <a:pt x="10997307" y="5128896"/>
                    <a:pt x="11049631" y="5193793"/>
                  </a:cubicBezTo>
                  <a:cubicBezTo>
                    <a:pt x="11062077" y="5201540"/>
                    <a:pt x="11075285" y="5204080"/>
                    <a:pt x="11088747" y="5204080"/>
                  </a:cubicBezTo>
                  <a:cubicBezTo>
                    <a:pt x="11102209" y="5204080"/>
                    <a:pt x="11115798" y="5201540"/>
                    <a:pt x="11129006" y="5199000"/>
                  </a:cubicBezTo>
                  <a:lnTo>
                    <a:pt x="11167106" y="5193920"/>
                  </a:lnTo>
                  <a:cubicBezTo>
                    <a:pt x="11180314" y="5193920"/>
                    <a:pt x="11192379" y="5197095"/>
                    <a:pt x="11202539" y="5206874"/>
                  </a:cubicBezTo>
                  <a:cubicBezTo>
                    <a:pt x="11088366" y="5208017"/>
                    <a:pt x="11108813" y="5242815"/>
                    <a:pt x="11175107" y="5242815"/>
                  </a:cubicBezTo>
                  <a:cubicBezTo>
                    <a:pt x="11194030" y="5242815"/>
                    <a:pt x="11216636" y="5240021"/>
                    <a:pt x="11240893" y="5232782"/>
                  </a:cubicBezTo>
                  <a:lnTo>
                    <a:pt x="11240893" y="5232782"/>
                  </a:lnTo>
                  <a:cubicBezTo>
                    <a:pt x="11286359" y="5271263"/>
                    <a:pt x="11251688" y="5276851"/>
                    <a:pt x="11202539" y="5310252"/>
                  </a:cubicBezTo>
                  <a:lnTo>
                    <a:pt x="11241020" y="5314062"/>
                  </a:lnTo>
                  <a:cubicBezTo>
                    <a:pt x="11263626" y="5314062"/>
                    <a:pt x="11283438" y="5310252"/>
                    <a:pt x="11299948" y="5306315"/>
                  </a:cubicBezTo>
                  <a:cubicBezTo>
                    <a:pt x="11316458" y="5302378"/>
                    <a:pt x="11329667" y="5298568"/>
                    <a:pt x="11347573" y="5298568"/>
                  </a:cubicBezTo>
                  <a:lnTo>
                    <a:pt x="11355447" y="5310125"/>
                  </a:lnTo>
                  <a:cubicBezTo>
                    <a:pt x="11355447" y="5323079"/>
                    <a:pt x="11386816" y="5325492"/>
                    <a:pt x="11394309" y="5336033"/>
                  </a:cubicBezTo>
                  <a:cubicBezTo>
                    <a:pt x="11360400" y="5346955"/>
                    <a:pt x="11302234" y="5349749"/>
                    <a:pt x="11235941" y="5349749"/>
                  </a:cubicBezTo>
                  <a:lnTo>
                    <a:pt x="11164440" y="5348987"/>
                  </a:lnTo>
                  <a:cubicBezTo>
                    <a:pt x="11173710" y="5306823"/>
                    <a:pt x="11088621" y="5309617"/>
                    <a:pt x="10973050" y="5284344"/>
                  </a:cubicBezTo>
                  <a:cubicBezTo>
                    <a:pt x="10973558" y="5267072"/>
                    <a:pt x="11040360" y="5272406"/>
                    <a:pt x="11049758" y="5258436"/>
                  </a:cubicBezTo>
                  <a:cubicBezTo>
                    <a:pt x="11024993" y="5251451"/>
                    <a:pt x="11011150" y="5249038"/>
                    <a:pt x="11000228" y="5249038"/>
                  </a:cubicBezTo>
                  <a:cubicBezTo>
                    <a:pt x="10989305" y="5249038"/>
                    <a:pt x="10981051" y="5251451"/>
                    <a:pt x="10967589" y="5253737"/>
                  </a:cubicBezTo>
                  <a:cubicBezTo>
                    <a:pt x="10954127" y="5256023"/>
                    <a:pt x="10935584" y="5258436"/>
                    <a:pt x="10901295" y="5258436"/>
                  </a:cubicBezTo>
                  <a:lnTo>
                    <a:pt x="10896469" y="5258436"/>
                  </a:lnTo>
                  <a:cubicBezTo>
                    <a:pt x="10908280" y="5241037"/>
                    <a:pt x="10950825" y="5233798"/>
                    <a:pt x="10934442" y="5206747"/>
                  </a:cubicBezTo>
                  <a:cubicBezTo>
                    <a:pt x="10879324" y="5193412"/>
                    <a:pt x="10839192" y="5188332"/>
                    <a:pt x="10804267" y="5188332"/>
                  </a:cubicBezTo>
                  <a:cubicBezTo>
                    <a:pt x="10736703" y="5188332"/>
                    <a:pt x="10688951" y="5207001"/>
                    <a:pt x="10590272" y="5219701"/>
                  </a:cubicBezTo>
                  <a:cubicBezTo>
                    <a:pt x="10664059" y="5174997"/>
                    <a:pt x="10642216" y="5094098"/>
                    <a:pt x="10563729" y="5094098"/>
                  </a:cubicBezTo>
                  <a:cubicBezTo>
                    <a:pt x="10548997" y="5094098"/>
                    <a:pt x="10532360" y="5096892"/>
                    <a:pt x="10513945" y="5103369"/>
                  </a:cubicBezTo>
                  <a:cubicBezTo>
                    <a:pt x="10523597" y="5029963"/>
                    <a:pt x="10525883" y="5049902"/>
                    <a:pt x="10666853" y="5038853"/>
                  </a:cubicBezTo>
                  <a:cubicBezTo>
                    <a:pt x="10532233" y="4979798"/>
                    <a:pt x="10488037" y="4935094"/>
                    <a:pt x="10475718" y="4858005"/>
                  </a:cubicBezTo>
                  <a:cubicBezTo>
                    <a:pt x="10456922" y="4869308"/>
                    <a:pt x="10435332" y="4873880"/>
                    <a:pt x="10414250" y="4873880"/>
                  </a:cubicBezTo>
                  <a:cubicBezTo>
                    <a:pt x="10334367" y="4873880"/>
                    <a:pt x="10260199" y="4808602"/>
                    <a:pt x="10361037" y="4793362"/>
                  </a:cubicBezTo>
                  <a:lnTo>
                    <a:pt x="10361037" y="4793362"/>
                  </a:lnTo>
                  <a:cubicBezTo>
                    <a:pt x="10439015" y="4797172"/>
                    <a:pt x="10435967" y="4828287"/>
                    <a:pt x="10514071" y="4832097"/>
                  </a:cubicBezTo>
                  <a:cubicBezTo>
                    <a:pt x="10551028" y="4746372"/>
                    <a:pt x="10484480" y="4745356"/>
                    <a:pt x="10512420" y="4690111"/>
                  </a:cubicBezTo>
                  <a:cubicBezTo>
                    <a:pt x="10264136" y="4690111"/>
                    <a:pt x="10478765" y="4770883"/>
                    <a:pt x="10245975" y="4780535"/>
                  </a:cubicBezTo>
                  <a:cubicBezTo>
                    <a:pt x="10227052" y="4718051"/>
                    <a:pt x="10052045" y="4708272"/>
                    <a:pt x="10016486" y="4651376"/>
                  </a:cubicBezTo>
                  <a:cubicBezTo>
                    <a:pt x="10098781" y="4634739"/>
                    <a:pt x="10151741" y="4665219"/>
                    <a:pt x="10125198" y="4599306"/>
                  </a:cubicBezTo>
                  <a:lnTo>
                    <a:pt x="10114529" y="4599179"/>
                  </a:lnTo>
                  <a:cubicBezTo>
                    <a:pt x="10055348" y="4599179"/>
                    <a:pt x="10052045" y="4617720"/>
                    <a:pt x="10016358" y="4625468"/>
                  </a:cubicBezTo>
                  <a:cubicBezTo>
                    <a:pt x="10057888" y="4592448"/>
                    <a:pt x="9900027" y="4563873"/>
                    <a:pt x="10016358" y="4547998"/>
                  </a:cubicBezTo>
                  <a:lnTo>
                    <a:pt x="10016358" y="4547998"/>
                  </a:lnTo>
                  <a:cubicBezTo>
                    <a:pt x="10040362" y="4564126"/>
                    <a:pt x="10065127" y="4570350"/>
                    <a:pt x="10089383" y="4570350"/>
                  </a:cubicBezTo>
                  <a:cubicBezTo>
                    <a:pt x="10131293" y="4570350"/>
                    <a:pt x="10172188" y="4552062"/>
                    <a:pt x="10207620" y="4535044"/>
                  </a:cubicBezTo>
                  <a:cubicBezTo>
                    <a:pt x="10231242" y="4552951"/>
                    <a:pt x="10354687" y="4537076"/>
                    <a:pt x="10360655" y="4560952"/>
                  </a:cubicBezTo>
                  <a:cubicBezTo>
                    <a:pt x="10376912" y="4602735"/>
                    <a:pt x="10310490" y="4672712"/>
                    <a:pt x="10437363" y="4677284"/>
                  </a:cubicBezTo>
                  <a:cubicBezTo>
                    <a:pt x="10479019" y="4624071"/>
                    <a:pt x="10458826" y="4559301"/>
                    <a:pt x="10536931" y="4559301"/>
                  </a:cubicBezTo>
                  <a:lnTo>
                    <a:pt x="10551917" y="4560825"/>
                  </a:lnTo>
                  <a:cubicBezTo>
                    <a:pt x="10433553" y="4516883"/>
                    <a:pt x="10494513" y="4491864"/>
                    <a:pt x="10590144" y="4457447"/>
                  </a:cubicBezTo>
                  <a:lnTo>
                    <a:pt x="10558394" y="4455923"/>
                  </a:lnTo>
                  <a:cubicBezTo>
                    <a:pt x="10490830" y="4455923"/>
                    <a:pt x="10504546" y="4483228"/>
                    <a:pt x="10437490" y="4483355"/>
                  </a:cubicBezTo>
                  <a:cubicBezTo>
                    <a:pt x="10388341" y="4439794"/>
                    <a:pt x="10365100" y="4427856"/>
                    <a:pt x="10334239" y="4427856"/>
                  </a:cubicBezTo>
                  <a:cubicBezTo>
                    <a:pt x="10315570" y="4427856"/>
                    <a:pt x="10294234" y="4432174"/>
                    <a:pt x="10262738" y="4436492"/>
                  </a:cubicBezTo>
                  <a:cubicBezTo>
                    <a:pt x="10231242" y="4440810"/>
                    <a:pt x="10189586" y="4445128"/>
                    <a:pt x="10130531" y="4445128"/>
                  </a:cubicBezTo>
                  <a:lnTo>
                    <a:pt x="10093066" y="4444619"/>
                  </a:lnTo>
                  <a:cubicBezTo>
                    <a:pt x="10103226" y="4389755"/>
                    <a:pt x="10113513" y="4334637"/>
                    <a:pt x="9979148" y="4328414"/>
                  </a:cubicBezTo>
                  <a:lnTo>
                    <a:pt x="9979148" y="4328414"/>
                  </a:lnTo>
                  <a:lnTo>
                    <a:pt x="10009374" y="4329176"/>
                  </a:lnTo>
                  <a:cubicBezTo>
                    <a:pt x="10091289" y="4329176"/>
                    <a:pt x="10083795" y="4309492"/>
                    <a:pt x="10081129" y="4289933"/>
                  </a:cubicBezTo>
                  <a:cubicBezTo>
                    <a:pt x="10078462" y="4270375"/>
                    <a:pt x="10080621" y="4250691"/>
                    <a:pt x="10182094" y="4250691"/>
                  </a:cubicBezTo>
                  <a:lnTo>
                    <a:pt x="10207875" y="4251072"/>
                  </a:lnTo>
                  <a:cubicBezTo>
                    <a:pt x="10271503" y="4291457"/>
                    <a:pt x="10065508" y="4303650"/>
                    <a:pt x="10169521" y="4315587"/>
                  </a:cubicBezTo>
                  <a:cubicBezTo>
                    <a:pt x="10238355" y="4291330"/>
                    <a:pt x="10396470" y="4297426"/>
                    <a:pt x="10360910" y="4237991"/>
                  </a:cubicBezTo>
                  <a:lnTo>
                    <a:pt x="10360910" y="4237991"/>
                  </a:lnTo>
                  <a:lnTo>
                    <a:pt x="10300331" y="4238753"/>
                  </a:lnTo>
                  <a:cubicBezTo>
                    <a:pt x="10230354" y="4238753"/>
                    <a:pt x="10173966" y="4234307"/>
                    <a:pt x="10169521" y="4212082"/>
                  </a:cubicBezTo>
                  <a:cubicBezTo>
                    <a:pt x="10179681" y="4204970"/>
                    <a:pt x="10193397" y="4202557"/>
                    <a:pt x="10208256" y="4202557"/>
                  </a:cubicBezTo>
                  <a:cubicBezTo>
                    <a:pt x="10222607" y="4202557"/>
                    <a:pt x="10238355" y="4204717"/>
                    <a:pt x="10253214" y="4206875"/>
                  </a:cubicBezTo>
                  <a:lnTo>
                    <a:pt x="10294107" y="4211320"/>
                  </a:lnTo>
                  <a:cubicBezTo>
                    <a:pt x="10312523" y="4211320"/>
                    <a:pt x="10324461" y="4205860"/>
                    <a:pt x="10322301" y="4186301"/>
                  </a:cubicBezTo>
                  <a:cubicBezTo>
                    <a:pt x="10211430" y="4184778"/>
                    <a:pt x="10144882" y="4177411"/>
                    <a:pt x="10086716" y="4177411"/>
                  </a:cubicBezTo>
                  <a:cubicBezTo>
                    <a:pt x="10028677" y="4177411"/>
                    <a:pt x="9978893" y="4184650"/>
                    <a:pt x="9901550" y="4212082"/>
                  </a:cubicBezTo>
                  <a:cubicBezTo>
                    <a:pt x="9866244" y="4153917"/>
                    <a:pt x="9999848" y="4139057"/>
                    <a:pt x="10133579" y="4139057"/>
                  </a:cubicBezTo>
                  <a:cubicBezTo>
                    <a:pt x="10204953" y="4139057"/>
                    <a:pt x="10276454" y="4143375"/>
                    <a:pt x="10322301" y="4147567"/>
                  </a:cubicBezTo>
                  <a:cubicBezTo>
                    <a:pt x="10295123" y="4108070"/>
                    <a:pt x="10361798" y="4100576"/>
                    <a:pt x="10360909" y="4069970"/>
                  </a:cubicBezTo>
                  <a:lnTo>
                    <a:pt x="10360909" y="4069970"/>
                  </a:lnTo>
                  <a:cubicBezTo>
                    <a:pt x="10323190" y="4087115"/>
                    <a:pt x="10290297" y="4093592"/>
                    <a:pt x="10261468" y="4093592"/>
                  </a:cubicBezTo>
                  <a:cubicBezTo>
                    <a:pt x="10216890" y="4093592"/>
                    <a:pt x="10182474" y="4077970"/>
                    <a:pt x="10155549" y="4062350"/>
                  </a:cubicBezTo>
                  <a:cubicBezTo>
                    <a:pt x="10128624" y="4046729"/>
                    <a:pt x="10109321" y="4031235"/>
                    <a:pt x="10093193" y="4031235"/>
                  </a:cubicBezTo>
                  <a:cubicBezTo>
                    <a:pt x="10093193" y="4031235"/>
                    <a:pt x="10093065" y="4031235"/>
                    <a:pt x="10093065" y="4031235"/>
                  </a:cubicBezTo>
                  <a:cubicBezTo>
                    <a:pt x="10052934" y="4067811"/>
                    <a:pt x="10155931" y="4119881"/>
                    <a:pt x="10093065" y="4121658"/>
                  </a:cubicBezTo>
                  <a:cubicBezTo>
                    <a:pt x="10051283" y="4094607"/>
                    <a:pt x="10046202" y="4081654"/>
                    <a:pt x="10030582" y="4081654"/>
                  </a:cubicBezTo>
                  <a:cubicBezTo>
                    <a:pt x="10017374" y="4081654"/>
                    <a:pt x="9996673" y="4090925"/>
                    <a:pt x="9939903" y="4108832"/>
                  </a:cubicBezTo>
                  <a:cubicBezTo>
                    <a:pt x="9967335" y="4035680"/>
                    <a:pt x="9837922" y="3988817"/>
                    <a:pt x="10016485" y="3966592"/>
                  </a:cubicBezTo>
                  <a:lnTo>
                    <a:pt x="10016485" y="3966592"/>
                  </a:lnTo>
                  <a:cubicBezTo>
                    <a:pt x="9983465" y="3970529"/>
                    <a:pt x="9959462" y="3972053"/>
                    <a:pt x="9940793" y="3972053"/>
                  </a:cubicBezTo>
                  <a:cubicBezTo>
                    <a:pt x="9884150" y="3972053"/>
                    <a:pt x="9878436" y="3957701"/>
                    <a:pt x="9824969" y="3953637"/>
                  </a:cubicBezTo>
                  <a:cubicBezTo>
                    <a:pt x="9883388" y="3919601"/>
                    <a:pt x="9962256" y="3899535"/>
                    <a:pt x="10016358" y="3837305"/>
                  </a:cubicBezTo>
                  <a:lnTo>
                    <a:pt x="10016358" y="3837305"/>
                  </a:lnTo>
                  <a:lnTo>
                    <a:pt x="9955398" y="3838067"/>
                  </a:lnTo>
                  <a:cubicBezTo>
                    <a:pt x="9885802" y="3838067"/>
                    <a:pt x="9829795" y="3833495"/>
                    <a:pt x="9831573" y="3811016"/>
                  </a:cubicBezTo>
                  <a:lnTo>
                    <a:pt x="9843765" y="3810762"/>
                  </a:lnTo>
                  <a:cubicBezTo>
                    <a:pt x="9861799" y="3810762"/>
                    <a:pt x="9876912" y="3812794"/>
                    <a:pt x="9889485" y="3814953"/>
                  </a:cubicBezTo>
                  <a:cubicBezTo>
                    <a:pt x="9902058" y="3817112"/>
                    <a:pt x="9912345" y="3819017"/>
                    <a:pt x="9928728" y="3819017"/>
                  </a:cubicBezTo>
                  <a:lnTo>
                    <a:pt x="9939904" y="3811524"/>
                  </a:lnTo>
                  <a:cubicBezTo>
                    <a:pt x="9789155" y="3784854"/>
                    <a:pt x="9751182" y="3720211"/>
                    <a:pt x="9633707" y="3682365"/>
                  </a:cubicBezTo>
                  <a:lnTo>
                    <a:pt x="9633707" y="3682365"/>
                  </a:lnTo>
                  <a:cubicBezTo>
                    <a:pt x="9660251" y="3720465"/>
                    <a:pt x="9599799" y="3805809"/>
                    <a:pt x="9710034" y="3850386"/>
                  </a:cubicBezTo>
                  <a:cubicBezTo>
                    <a:pt x="9685904" y="3847084"/>
                    <a:pt x="9667363" y="3845560"/>
                    <a:pt x="9653266" y="3845560"/>
                  </a:cubicBezTo>
                  <a:cubicBezTo>
                    <a:pt x="9613388" y="3845560"/>
                    <a:pt x="9606784" y="3856736"/>
                    <a:pt x="9600307" y="3868039"/>
                  </a:cubicBezTo>
                  <a:cubicBezTo>
                    <a:pt x="9593830" y="3879342"/>
                    <a:pt x="9587099" y="3890518"/>
                    <a:pt x="9547221" y="3890518"/>
                  </a:cubicBezTo>
                  <a:lnTo>
                    <a:pt x="9519154" y="3889121"/>
                  </a:lnTo>
                  <a:cubicBezTo>
                    <a:pt x="9491087" y="3837813"/>
                    <a:pt x="9491087" y="3837178"/>
                    <a:pt x="9519154" y="3785870"/>
                  </a:cubicBezTo>
                  <a:lnTo>
                    <a:pt x="9365233" y="3785870"/>
                  </a:lnTo>
                  <a:cubicBezTo>
                    <a:pt x="9345929" y="3819144"/>
                    <a:pt x="9349104" y="3833749"/>
                    <a:pt x="9288906" y="3876294"/>
                  </a:cubicBezTo>
                  <a:lnTo>
                    <a:pt x="9347072" y="3896487"/>
                  </a:lnTo>
                  <a:lnTo>
                    <a:pt x="9359772" y="3899916"/>
                  </a:lnTo>
                  <a:lnTo>
                    <a:pt x="9365233" y="3901948"/>
                  </a:lnTo>
                  <a:lnTo>
                    <a:pt x="9353168" y="3898392"/>
                  </a:lnTo>
                  <a:lnTo>
                    <a:pt x="9347072" y="3896614"/>
                  </a:lnTo>
                  <a:cubicBezTo>
                    <a:pt x="9279635" y="3880231"/>
                    <a:pt x="9154794" y="3883152"/>
                    <a:pt x="9097517" y="3863340"/>
                  </a:cubicBezTo>
                  <a:cubicBezTo>
                    <a:pt x="9208007" y="3815207"/>
                    <a:pt x="9070847" y="3779012"/>
                    <a:pt x="9289033" y="3734181"/>
                  </a:cubicBezTo>
                  <a:cubicBezTo>
                    <a:pt x="9300336" y="3752469"/>
                    <a:pt x="9357740" y="3772789"/>
                    <a:pt x="9408540" y="3772789"/>
                  </a:cubicBezTo>
                  <a:cubicBezTo>
                    <a:pt x="9438512" y="3772789"/>
                    <a:pt x="9466071" y="3765677"/>
                    <a:pt x="9474326" y="3747262"/>
                  </a:cubicBezTo>
                  <a:lnTo>
                    <a:pt x="9474326" y="3747262"/>
                  </a:lnTo>
                  <a:lnTo>
                    <a:pt x="9462007" y="3747389"/>
                  </a:lnTo>
                  <a:cubicBezTo>
                    <a:pt x="9401428" y="3747389"/>
                    <a:pt x="9358248" y="3733165"/>
                    <a:pt x="9322815" y="3718941"/>
                  </a:cubicBezTo>
                  <a:cubicBezTo>
                    <a:pt x="9287381" y="3704717"/>
                    <a:pt x="9259696" y="3690493"/>
                    <a:pt x="9230358" y="3690493"/>
                  </a:cubicBezTo>
                  <a:cubicBezTo>
                    <a:pt x="9212959" y="3690493"/>
                    <a:pt x="9194926" y="3695446"/>
                    <a:pt x="9174225" y="3708400"/>
                  </a:cubicBezTo>
                  <a:cubicBezTo>
                    <a:pt x="9046335" y="3610229"/>
                    <a:pt x="9214103" y="3579241"/>
                    <a:pt x="9020935" y="3463036"/>
                  </a:cubicBezTo>
                  <a:lnTo>
                    <a:pt x="9020935" y="3463036"/>
                  </a:lnTo>
                  <a:cubicBezTo>
                    <a:pt x="8927717" y="3493516"/>
                    <a:pt x="9078467" y="3487039"/>
                    <a:pt x="9059670" y="3527679"/>
                  </a:cubicBezTo>
                  <a:cubicBezTo>
                    <a:pt x="8989820" y="3532886"/>
                    <a:pt x="8965309" y="3553714"/>
                    <a:pt x="8875775" y="3553714"/>
                  </a:cubicBezTo>
                  <a:lnTo>
                    <a:pt x="8868281" y="3553587"/>
                  </a:lnTo>
                  <a:lnTo>
                    <a:pt x="8868281" y="3553587"/>
                  </a:lnTo>
                  <a:cubicBezTo>
                    <a:pt x="8850882" y="3619627"/>
                    <a:pt x="9029317" y="3619627"/>
                    <a:pt x="9021063" y="3682619"/>
                  </a:cubicBezTo>
                  <a:lnTo>
                    <a:pt x="8995155" y="3681349"/>
                  </a:lnTo>
                  <a:cubicBezTo>
                    <a:pt x="8925813" y="3681349"/>
                    <a:pt x="8868790" y="3708781"/>
                    <a:pt x="8815577" y="3736213"/>
                  </a:cubicBezTo>
                  <a:cubicBezTo>
                    <a:pt x="8762364" y="3763645"/>
                    <a:pt x="8712960" y="3791077"/>
                    <a:pt x="8658985" y="3791077"/>
                  </a:cubicBezTo>
                  <a:cubicBezTo>
                    <a:pt x="8628632" y="3791077"/>
                    <a:pt x="8596882" y="3782441"/>
                    <a:pt x="8562212" y="3760216"/>
                  </a:cubicBezTo>
                  <a:lnTo>
                    <a:pt x="8562212" y="3760216"/>
                  </a:lnTo>
                  <a:cubicBezTo>
                    <a:pt x="8605772" y="3763645"/>
                    <a:pt x="8627870" y="3774313"/>
                    <a:pt x="8681845" y="3774313"/>
                  </a:cubicBezTo>
                  <a:lnTo>
                    <a:pt x="8715246" y="3773170"/>
                  </a:lnTo>
                  <a:cubicBezTo>
                    <a:pt x="8697340" y="3710432"/>
                    <a:pt x="8464167" y="3720084"/>
                    <a:pt x="8524112" y="3631057"/>
                  </a:cubicBezTo>
                  <a:lnTo>
                    <a:pt x="8524112" y="3631057"/>
                  </a:lnTo>
                  <a:cubicBezTo>
                    <a:pt x="8472550" y="3642741"/>
                    <a:pt x="8432799" y="3647694"/>
                    <a:pt x="8398255" y="3647694"/>
                  </a:cubicBezTo>
                  <a:cubicBezTo>
                    <a:pt x="8333739" y="3647694"/>
                    <a:pt x="8287511" y="3630168"/>
                    <a:pt x="8217788" y="3605276"/>
                  </a:cubicBezTo>
                  <a:cubicBezTo>
                    <a:pt x="8217788" y="3661283"/>
                    <a:pt x="8150985" y="3694811"/>
                    <a:pt x="8064499" y="3721608"/>
                  </a:cubicBezTo>
                  <a:cubicBezTo>
                    <a:pt x="8139937" y="3686683"/>
                    <a:pt x="8087613" y="3608705"/>
                    <a:pt x="8105392" y="3553714"/>
                  </a:cubicBezTo>
                  <a:lnTo>
                    <a:pt x="8109583" y="3553714"/>
                  </a:lnTo>
                  <a:cubicBezTo>
                    <a:pt x="8158605" y="3553714"/>
                    <a:pt x="8188451" y="3560191"/>
                    <a:pt x="8218041" y="3566668"/>
                  </a:cubicBezTo>
                  <a:cubicBezTo>
                    <a:pt x="8197594" y="3548380"/>
                    <a:pt x="8259697" y="3501897"/>
                    <a:pt x="8183497" y="3501897"/>
                  </a:cubicBezTo>
                  <a:lnTo>
                    <a:pt x="8179941" y="3502025"/>
                  </a:lnTo>
                  <a:cubicBezTo>
                    <a:pt x="8172448" y="3510661"/>
                    <a:pt x="8154287" y="3515487"/>
                    <a:pt x="8116314" y="3515487"/>
                  </a:cubicBezTo>
                  <a:lnTo>
                    <a:pt x="8103360" y="3514978"/>
                  </a:lnTo>
                  <a:cubicBezTo>
                    <a:pt x="8104503" y="3454145"/>
                    <a:pt x="8266682" y="3362197"/>
                    <a:pt x="8064752" y="3308095"/>
                  </a:cubicBezTo>
                  <a:lnTo>
                    <a:pt x="8064752" y="3308095"/>
                  </a:lnTo>
                  <a:cubicBezTo>
                    <a:pt x="8059164" y="3323462"/>
                    <a:pt x="8071737" y="3344799"/>
                    <a:pt x="8026779" y="3346957"/>
                  </a:cubicBezTo>
                  <a:cubicBezTo>
                    <a:pt x="7934069" y="3313683"/>
                    <a:pt x="7623808" y="3245103"/>
                    <a:pt x="7835644" y="3191890"/>
                  </a:cubicBezTo>
                  <a:lnTo>
                    <a:pt x="7835644" y="3191890"/>
                  </a:lnTo>
                  <a:cubicBezTo>
                    <a:pt x="7894700" y="3210686"/>
                    <a:pt x="7869300" y="3258057"/>
                    <a:pt x="7873744" y="3295268"/>
                  </a:cubicBezTo>
                  <a:cubicBezTo>
                    <a:pt x="8124062" y="3283330"/>
                    <a:pt x="7795131" y="3218052"/>
                    <a:pt x="7988552" y="3178936"/>
                  </a:cubicBezTo>
                  <a:cubicBezTo>
                    <a:pt x="7852408" y="3168776"/>
                    <a:pt x="7844534" y="3115563"/>
                    <a:pt x="7720836" y="3101339"/>
                  </a:cubicBezTo>
                  <a:lnTo>
                    <a:pt x="7720836" y="3101339"/>
                  </a:lnTo>
                  <a:cubicBezTo>
                    <a:pt x="7705596" y="3123564"/>
                    <a:pt x="7777478" y="3134486"/>
                    <a:pt x="7720836" y="3140201"/>
                  </a:cubicBezTo>
                  <a:cubicBezTo>
                    <a:pt x="7630792" y="3129152"/>
                    <a:pt x="7722741" y="3073399"/>
                    <a:pt x="7764904" y="3062350"/>
                  </a:cubicBezTo>
                  <a:lnTo>
                    <a:pt x="7775573" y="3062223"/>
                  </a:lnTo>
                  <a:cubicBezTo>
                    <a:pt x="7803513" y="3062223"/>
                    <a:pt x="7821547" y="3065525"/>
                    <a:pt x="7839580" y="3068827"/>
                  </a:cubicBezTo>
                  <a:cubicBezTo>
                    <a:pt x="7857614" y="3072129"/>
                    <a:pt x="7875775" y="3075431"/>
                    <a:pt x="7906637" y="3075431"/>
                  </a:cubicBezTo>
                  <a:lnTo>
                    <a:pt x="7912352" y="3075304"/>
                  </a:lnTo>
                  <a:cubicBezTo>
                    <a:pt x="7921115" y="3037331"/>
                    <a:pt x="7860282" y="3004565"/>
                    <a:pt x="7988806" y="2959099"/>
                  </a:cubicBezTo>
                  <a:cubicBezTo>
                    <a:pt x="7864346" y="2946272"/>
                    <a:pt x="7855964" y="2878327"/>
                    <a:pt x="7760588" y="2878327"/>
                  </a:cubicBezTo>
                  <a:lnTo>
                    <a:pt x="7721091" y="2881629"/>
                  </a:lnTo>
                  <a:cubicBezTo>
                    <a:pt x="7744585" y="2847466"/>
                    <a:pt x="7797037" y="2864611"/>
                    <a:pt x="7874126" y="2829813"/>
                  </a:cubicBezTo>
                  <a:lnTo>
                    <a:pt x="7874126" y="2829813"/>
                  </a:lnTo>
                  <a:cubicBezTo>
                    <a:pt x="7894445" y="2848101"/>
                    <a:pt x="7832089" y="2894583"/>
                    <a:pt x="7908669" y="2894583"/>
                  </a:cubicBezTo>
                  <a:lnTo>
                    <a:pt x="7912479" y="2894456"/>
                  </a:lnTo>
                  <a:cubicBezTo>
                    <a:pt x="8103868" y="2688336"/>
                    <a:pt x="7899652" y="2386711"/>
                    <a:pt x="8023477" y="2145411"/>
                  </a:cubicBezTo>
                  <a:lnTo>
                    <a:pt x="8023477" y="2145411"/>
                  </a:lnTo>
                  <a:lnTo>
                    <a:pt x="8016365" y="2145411"/>
                  </a:lnTo>
                  <a:cubicBezTo>
                    <a:pt x="7956167" y="2145411"/>
                    <a:pt x="7938260" y="2131059"/>
                    <a:pt x="7950706" y="2106549"/>
                  </a:cubicBezTo>
                  <a:lnTo>
                    <a:pt x="7950706" y="2106549"/>
                  </a:lnTo>
                  <a:cubicBezTo>
                    <a:pt x="7702421" y="2118868"/>
                    <a:pt x="7880221" y="2226818"/>
                    <a:pt x="7744458" y="2226818"/>
                  </a:cubicBezTo>
                  <a:cubicBezTo>
                    <a:pt x="7715376" y="2226818"/>
                    <a:pt x="7671688" y="2221865"/>
                    <a:pt x="7606282" y="2209800"/>
                  </a:cubicBezTo>
                  <a:lnTo>
                    <a:pt x="7606282" y="2209800"/>
                  </a:lnTo>
                  <a:cubicBezTo>
                    <a:pt x="7634095" y="2249424"/>
                    <a:pt x="7540242" y="2247900"/>
                    <a:pt x="7568182" y="2287270"/>
                  </a:cubicBezTo>
                  <a:lnTo>
                    <a:pt x="7597646" y="2285746"/>
                  </a:lnTo>
                  <a:cubicBezTo>
                    <a:pt x="7691245" y="2285746"/>
                    <a:pt x="7612887" y="2343785"/>
                    <a:pt x="7682609" y="2351913"/>
                  </a:cubicBezTo>
                  <a:cubicBezTo>
                    <a:pt x="7457946" y="2403221"/>
                    <a:pt x="7741283" y="2457069"/>
                    <a:pt x="7529320" y="2545715"/>
                  </a:cubicBezTo>
                  <a:cubicBezTo>
                    <a:pt x="7541766" y="2553462"/>
                    <a:pt x="7555102" y="2556002"/>
                    <a:pt x="7568690" y="2556002"/>
                  </a:cubicBezTo>
                  <a:cubicBezTo>
                    <a:pt x="7582278" y="2556002"/>
                    <a:pt x="7595868" y="2553462"/>
                    <a:pt x="7609203" y="2550922"/>
                  </a:cubicBezTo>
                  <a:lnTo>
                    <a:pt x="7647430" y="2545842"/>
                  </a:lnTo>
                  <a:cubicBezTo>
                    <a:pt x="7660638" y="2545842"/>
                    <a:pt x="7672576" y="2549017"/>
                    <a:pt x="7682609" y="2558669"/>
                  </a:cubicBezTo>
                  <a:cubicBezTo>
                    <a:pt x="7676514" y="2570480"/>
                    <a:pt x="7662163" y="2574544"/>
                    <a:pt x="7643875" y="2574544"/>
                  </a:cubicBezTo>
                  <a:cubicBezTo>
                    <a:pt x="7625206" y="2574544"/>
                    <a:pt x="7602600" y="2570480"/>
                    <a:pt x="7580502" y="2566289"/>
                  </a:cubicBezTo>
                  <a:cubicBezTo>
                    <a:pt x="7558404" y="2562098"/>
                    <a:pt x="7536814" y="2558034"/>
                    <a:pt x="7520304" y="2558034"/>
                  </a:cubicBezTo>
                  <a:cubicBezTo>
                    <a:pt x="7505191" y="2558034"/>
                    <a:pt x="7494396" y="2561463"/>
                    <a:pt x="7491475" y="2571623"/>
                  </a:cubicBezTo>
                  <a:cubicBezTo>
                    <a:pt x="7554467" y="2577338"/>
                    <a:pt x="7554467" y="2669286"/>
                    <a:pt x="7491475" y="2675001"/>
                  </a:cubicBezTo>
                  <a:lnTo>
                    <a:pt x="7460232" y="2675763"/>
                  </a:lnTo>
                  <a:cubicBezTo>
                    <a:pt x="7316976" y="2675763"/>
                    <a:pt x="7342250" y="2618740"/>
                    <a:pt x="7261985" y="2597404"/>
                  </a:cubicBezTo>
                  <a:lnTo>
                    <a:pt x="7261985" y="2597404"/>
                  </a:lnTo>
                  <a:cubicBezTo>
                    <a:pt x="7343392" y="2683256"/>
                    <a:pt x="7224520" y="2752090"/>
                    <a:pt x="7261985" y="2791333"/>
                  </a:cubicBezTo>
                  <a:cubicBezTo>
                    <a:pt x="7269479" y="2772410"/>
                    <a:pt x="7310245" y="2764536"/>
                    <a:pt x="7374127" y="2764536"/>
                  </a:cubicBezTo>
                  <a:lnTo>
                    <a:pt x="7415147" y="2765425"/>
                  </a:lnTo>
                  <a:cubicBezTo>
                    <a:pt x="7310372" y="2801112"/>
                    <a:pt x="7471281" y="2777617"/>
                    <a:pt x="7491729" y="2804160"/>
                  </a:cubicBezTo>
                  <a:cubicBezTo>
                    <a:pt x="7452740" y="2810637"/>
                    <a:pt x="7423276" y="2812288"/>
                    <a:pt x="7398130" y="2812288"/>
                  </a:cubicBezTo>
                  <a:cubicBezTo>
                    <a:pt x="7384795" y="2812288"/>
                    <a:pt x="7372603" y="2811780"/>
                    <a:pt x="7361046" y="2811399"/>
                  </a:cubicBezTo>
                  <a:lnTo>
                    <a:pt x="7327010" y="2810510"/>
                  </a:lnTo>
                  <a:cubicBezTo>
                    <a:pt x="7307325" y="2810510"/>
                    <a:pt x="7287005" y="2811907"/>
                    <a:pt x="7262113" y="2817241"/>
                  </a:cubicBezTo>
                  <a:cubicBezTo>
                    <a:pt x="7270876" y="2845562"/>
                    <a:pt x="7274179" y="2871851"/>
                    <a:pt x="7199248" y="2871851"/>
                  </a:cubicBezTo>
                  <a:cubicBezTo>
                    <a:pt x="7185024" y="2871851"/>
                    <a:pt x="7167880" y="2870962"/>
                    <a:pt x="7147432" y="2868803"/>
                  </a:cubicBezTo>
                  <a:lnTo>
                    <a:pt x="7147432" y="2868803"/>
                  </a:lnTo>
                  <a:cubicBezTo>
                    <a:pt x="7153782" y="2887980"/>
                    <a:pt x="7133843" y="2916428"/>
                    <a:pt x="7185405" y="2920492"/>
                  </a:cubicBezTo>
                  <a:lnTo>
                    <a:pt x="7185405" y="2881757"/>
                  </a:lnTo>
                  <a:cubicBezTo>
                    <a:pt x="7252334" y="2881884"/>
                    <a:pt x="7239126" y="2909062"/>
                    <a:pt x="7307071" y="2909062"/>
                  </a:cubicBezTo>
                  <a:lnTo>
                    <a:pt x="7338821" y="2907538"/>
                  </a:lnTo>
                  <a:cubicBezTo>
                    <a:pt x="7372603" y="2861818"/>
                    <a:pt x="7240269" y="2840863"/>
                    <a:pt x="7376921" y="2829941"/>
                  </a:cubicBezTo>
                  <a:cubicBezTo>
                    <a:pt x="7384922" y="2955036"/>
                    <a:pt x="7409560" y="2998597"/>
                    <a:pt x="7529829" y="3075432"/>
                  </a:cubicBezTo>
                  <a:cubicBezTo>
                    <a:pt x="7509128" y="3077972"/>
                    <a:pt x="7492745" y="3079115"/>
                    <a:pt x="7479537" y="3079115"/>
                  </a:cubicBezTo>
                  <a:cubicBezTo>
                    <a:pt x="7416418" y="3079115"/>
                    <a:pt x="7426578" y="3054223"/>
                    <a:pt x="7376793" y="3049651"/>
                  </a:cubicBezTo>
                  <a:cubicBezTo>
                    <a:pt x="7363966" y="3134614"/>
                    <a:pt x="7348472" y="3198368"/>
                    <a:pt x="7376793" y="3269361"/>
                  </a:cubicBezTo>
                  <a:lnTo>
                    <a:pt x="7336662" y="3268472"/>
                  </a:lnTo>
                  <a:cubicBezTo>
                    <a:pt x="7272400" y="3268472"/>
                    <a:pt x="7231379" y="3276219"/>
                    <a:pt x="7223885" y="3295269"/>
                  </a:cubicBezTo>
                  <a:cubicBezTo>
                    <a:pt x="7350885" y="3299714"/>
                    <a:pt x="7359649" y="3344290"/>
                    <a:pt x="7453120" y="3359912"/>
                  </a:cubicBezTo>
                  <a:cubicBezTo>
                    <a:pt x="7460614" y="3311271"/>
                    <a:pt x="7522208" y="3300983"/>
                    <a:pt x="7529702" y="3282442"/>
                  </a:cubicBezTo>
                  <a:lnTo>
                    <a:pt x="7529702" y="3282442"/>
                  </a:lnTo>
                  <a:cubicBezTo>
                    <a:pt x="7601203" y="3307714"/>
                    <a:pt x="7544307" y="3383914"/>
                    <a:pt x="7444231" y="3383914"/>
                  </a:cubicBezTo>
                  <a:cubicBezTo>
                    <a:pt x="7423403" y="3383914"/>
                    <a:pt x="7400543" y="3380612"/>
                    <a:pt x="7376667" y="3372738"/>
                  </a:cubicBezTo>
                  <a:lnTo>
                    <a:pt x="7376667" y="3372738"/>
                  </a:lnTo>
                  <a:cubicBezTo>
                    <a:pt x="7417053" y="3420871"/>
                    <a:pt x="7296276" y="3414521"/>
                    <a:pt x="7261985" y="3437254"/>
                  </a:cubicBezTo>
                  <a:cubicBezTo>
                    <a:pt x="7307070" y="3439286"/>
                    <a:pt x="7370570" y="3435095"/>
                    <a:pt x="7376667" y="3450208"/>
                  </a:cubicBezTo>
                  <a:cubicBezTo>
                    <a:pt x="7323073" y="3510152"/>
                    <a:pt x="7081773" y="3513708"/>
                    <a:pt x="6955789" y="3514851"/>
                  </a:cubicBezTo>
                  <a:cubicBezTo>
                    <a:pt x="6968616" y="3545077"/>
                    <a:pt x="6995032" y="3570604"/>
                    <a:pt x="7070596" y="3579494"/>
                  </a:cubicBezTo>
                  <a:cubicBezTo>
                    <a:pt x="7077328" y="3560317"/>
                    <a:pt x="7056880" y="3531869"/>
                    <a:pt x="7108569" y="3527932"/>
                  </a:cubicBezTo>
                  <a:cubicBezTo>
                    <a:pt x="7128254" y="3542283"/>
                    <a:pt x="7157464" y="3546474"/>
                    <a:pt x="7190992" y="3546474"/>
                  </a:cubicBezTo>
                  <a:cubicBezTo>
                    <a:pt x="7213979" y="3546474"/>
                    <a:pt x="7238999" y="3544442"/>
                    <a:pt x="7264399" y="3542537"/>
                  </a:cubicBezTo>
                  <a:lnTo>
                    <a:pt x="7339329" y="3538600"/>
                  </a:lnTo>
                  <a:cubicBezTo>
                    <a:pt x="7388224" y="3538600"/>
                    <a:pt x="7431022" y="3546728"/>
                    <a:pt x="7453121" y="3579494"/>
                  </a:cubicBezTo>
                  <a:cubicBezTo>
                    <a:pt x="7421752" y="3573017"/>
                    <a:pt x="7398892" y="3570223"/>
                    <a:pt x="7381874" y="3570223"/>
                  </a:cubicBezTo>
                  <a:cubicBezTo>
                    <a:pt x="7313040" y="3570223"/>
                    <a:pt x="7341488" y="3615943"/>
                    <a:pt x="7300340" y="3644137"/>
                  </a:cubicBezTo>
                  <a:lnTo>
                    <a:pt x="7355967" y="3644518"/>
                  </a:lnTo>
                  <a:lnTo>
                    <a:pt x="7367777" y="3644518"/>
                  </a:lnTo>
                  <a:cubicBezTo>
                    <a:pt x="7408545" y="3644518"/>
                    <a:pt x="7445501" y="3645788"/>
                    <a:pt x="7453121" y="3656964"/>
                  </a:cubicBezTo>
                  <a:cubicBezTo>
                    <a:pt x="7312405" y="3702811"/>
                    <a:pt x="7446263" y="3762628"/>
                    <a:pt x="7338694" y="3812031"/>
                  </a:cubicBezTo>
                  <a:cubicBezTo>
                    <a:pt x="7366761" y="3841241"/>
                    <a:pt x="7454010" y="3850766"/>
                    <a:pt x="7529702" y="3863720"/>
                  </a:cubicBezTo>
                  <a:cubicBezTo>
                    <a:pt x="7638921" y="3813809"/>
                    <a:pt x="7562087" y="3727703"/>
                    <a:pt x="7568437" y="3682872"/>
                  </a:cubicBezTo>
                  <a:lnTo>
                    <a:pt x="7568437" y="3682872"/>
                  </a:lnTo>
                  <a:cubicBezTo>
                    <a:pt x="7662417" y="3776471"/>
                    <a:pt x="7937626" y="3792219"/>
                    <a:pt x="7836153" y="3902582"/>
                  </a:cubicBezTo>
                  <a:cubicBezTo>
                    <a:pt x="7851901" y="3911091"/>
                    <a:pt x="7866887" y="3914393"/>
                    <a:pt x="7881365" y="3914393"/>
                  </a:cubicBezTo>
                  <a:cubicBezTo>
                    <a:pt x="7904606" y="3914393"/>
                    <a:pt x="7926196" y="3906011"/>
                    <a:pt x="7946262" y="3897629"/>
                  </a:cubicBezTo>
                  <a:cubicBezTo>
                    <a:pt x="7966327" y="3889247"/>
                    <a:pt x="7984616" y="3880865"/>
                    <a:pt x="8001506" y="3880865"/>
                  </a:cubicBezTo>
                  <a:cubicBezTo>
                    <a:pt x="8010650" y="3880865"/>
                    <a:pt x="8019287" y="3883405"/>
                    <a:pt x="8027414" y="3889628"/>
                  </a:cubicBezTo>
                  <a:cubicBezTo>
                    <a:pt x="8017000" y="3929252"/>
                    <a:pt x="7855964" y="3918076"/>
                    <a:pt x="7836152" y="3954271"/>
                  </a:cubicBezTo>
                  <a:cubicBezTo>
                    <a:pt x="7813419" y="3928236"/>
                    <a:pt x="7924798" y="3915282"/>
                    <a:pt x="7826881" y="3915282"/>
                  </a:cubicBezTo>
                  <a:lnTo>
                    <a:pt x="7797417" y="3915535"/>
                  </a:lnTo>
                  <a:cubicBezTo>
                    <a:pt x="7775065" y="3942205"/>
                    <a:pt x="7845042" y="4000371"/>
                    <a:pt x="7759444" y="4005959"/>
                  </a:cubicBezTo>
                  <a:cubicBezTo>
                    <a:pt x="7815325" y="3965319"/>
                    <a:pt x="7634984" y="3938522"/>
                    <a:pt x="7568437" y="3915535"/>
                  </a:cubicBezTo>
                  <a:cubicBezTo>
                    <a:pt x="7548497" y="3908551"/>
                    <a:pt x="7617205" y="3894707"/>
                    <a:pt x="7606537" y="3889627"/>
                  </a:cubicBezTo>
                  <a:cubicBezTo>
                    <a:pt x="7568944" y="3872482"/>
                    <a:pt x="7526145" y="3866767"/>
                    <a:pt x="7488680" y="3866767"/>
                  </a:cubicBezTo>
                  <a:cubicBezTo>
                    <a:pt x="7450072" y="3866767"/>
                    <a:pt x="7417179" y="3872864"/>
                    <a:pt x="7401685" y="3878959"/>
                  </a:cubicBezTo>
                  <a:cubicBezTo>
                    <a:pt x="7386192" y="3885055"/>
                    <a:pt x="7388224" y="3891151"/>
                    <a:pt x="7419466" y="3891151"/>
                  </a:cubicBezTo>
                  <a:lnTo>
                    <a:pt x="7453247" y="3889500"/>
                  </a:lnTo>
                  <a:lnTo>
                    <a:pt x="7453247" y="3889500"/>
                  </a:lnTo>
                  <a:cubicBezTo>
                    <a:pt x="7449438" y="3922647"/>
                    <a:pt x="7310372" y="3910201"/>
                    <a:pt x="7262113" y="3928235"/>
                  </a:cubicBezTo>
                  <a:cubicBezTo>
                    <a:pt x="7365744" y="3968875"/>
                    <a:pt x="7370317" y="3993132"/>
                    <a:pt x="7376794" y="4044440"/>
                  </a:cubicBezTo>
                  <a:cubicBezTo>
                    <a:pt x="7271130" y="4053203"/>
                    <a:pt x="7289291" y="4046853"/>
                    <a:pt x="7224013" y="4083175"/>
                  </a:cubicBezTo>
                  <a:cubicBezTo>
                    <a:pt x="7224013" y="4070348"/>
                    <a:pt x="7193152" y="4068062"/>
                    <a:pt x="7185405" y="4057521"/>
                  </a:cubicBezTo>
                  <a:cubicBezTo>
                    <a:pt x="7206995" y="4025898"/>
                    <a:pt x="7333614" y="4030089"/>
                    <a:pt x="7300467" y="3979924"/>
                  </a:cubicBezTo>
                  <a:lnTo>
                    <a:pt x="7267828" y="3979035"/>
                  </a:lnTo>
                  <a:cubicBezTo>
                    <a:pt x="7229474" y="3979035"/>
                    <a:pt x="7203058" y="3983099"/>
                    <a:pt x="7176515" y="3987036"/>
                  </a:cubicBezTo>
                  <a:cubicBezTo>
                    <a:pt x="7149971" y="3990973"/>
                    <a:pt x="7123556" y="3995037"/>
                    <a:pt x="7085329" y="3995037"/>
                  </a:cubicBezTo>
                  <a:lnTo>
                    <a:pt x="7032624" y="3992878"/>
                  </a:lnTo>
                  <a:lnTo>
                    <a:pt x="7032624" y="3992878"/>
                  </a:lnTo>
                  <a:cubicBezTo>
                    <a:pt x="6983475" y="4021580"/>
                    <a:pt x="7033258" y="4083683"/>
                    <a:pt x="6893431" y="4083683"/>
                  </a:cubicBezTo>
                  <a:lnTo>
                    <a:pt x="6879715" y="4083302"/>
                  </a:lnTo>
                  <a:cubicBezTo>
                    <a:pt x="6767574" y="4055108"/>
                    <a:pt x="7074787" y="4011674"/>
                    <a:pt x="6879715" y="3992878"/>
                  </a:cubicBezTo>
                  <a:lnTo>
                    <a:pt x="6879715" y="3992878"/>
                  </a:lnTo>
                  <a:cubicBezTo>
                    <a:pt x="6742047" y="4041265"/>
                    <a:pt x="6837551" y="4048250"/>
                    <a:pt x="6688453" y="4083302"/>
                  </a:cubicBezTo>
                  <a:cubicBezTo>
                    <a:pt x="6711694" y="4101336"/>
                    <a:pt x="6835646" y="4085207"/>
                    <a:pt x="6841234" y="4109210"/>
                  </a:cubicBezTo>
                  <a:cubicBezTo>
                    <a:pt x="6696074" y="4142738"/>
                    <a:pt x="6937881" y="4152898"/>
                    <a:pt x="6917942" y="4186553"/>
                  </a:cubicBezTo>
                  <a:cubicBezTo>
                    <a:pt x="6797927" y="4203698"/>
                    <a:pt x="6775956" y="4253609"/>
                    <a:pt x="6605395" y="4253609"/>
                  </a:cubicBezTo>
                  <a:lnTo>
                    <a:pt x="6535291" y="4251196"/>
                  </a:lnTo>
                  <a:cubicBezTo>
                    <a:pt x="6568946" y="4209667"/>
                    <a:pt x="6435977" y="4224399"/>
                    <a:pt x="6420356" y="4199634"/>
                  </a:cubicBezTo>
                  <a:cubicBezTo>
                    <a:pt x="6597013" y="4171948"/>
                    <a:pt x="6277608" y="4065522"/>
                    <a:pt x="6496683" y="4018659"/>
                  </a:cubicBezTo>
                  <a:lnTo>
                    <a:pt x="6496683" y="4018659"/>
                  </a:lnTo>
                  <a:lnTo>
                    <a:pt x="6612127" y="4096129"/>
                  </a:lnTo>
                  <a:lnTo>
                    <a:pt x="6606666" y="4095875"/>
                  </a:lnTo>
                  <a:lnTo>
                    <a:pt x="6596633" y="4095748"/>
                  </a:lnTo>
                  <a:cubicBezTo>
                    <a:pt x="6498716" y="4095748"/>
                    <a:pt x="6530466" y="4139182"/>
                    <a:pt x="6496684" y="4160772"/>
                  </a:cubicBezTo>
                  <a:cubicBezTo>
                    <a:pt x="6609587" y="4127117"/>
                    <a:pt x="6673849" y="4157597"/>
                    <a:pt x="6764781" y="4122037"/>
                  </a:cubicBezTo>
                  <a:cubicBezTo>
                    <a:pt x="6750557" y="4113147"/>
                    <a:pt x="6733031" y="4110353"/>
                    <a:pt x="6715124" y="4110353"/>
                  </a:cubicBezTo>
                  <a:lnTo>
                    <a:pt x="6670420" y="4114290"/>
                  </a:lnTo>
                  <a:cubicBezTo>
                    <a:pt x="6656196" y="4116195"/>
                    <a:pt x="6643242" y="4118227"/>
                    <a:pt x="6622287" y="4118227"/>
                  </a:cubicBezTo>
                  <a:lnTo>
                    <a:pt x="6612000" y="4109210"/>
                  </a:lnTo>
                  <a:cubicBezTo>
                    <a:pt x="6636131" y="4063363"/>
                    <a:pt x="6624827" y="4044821"/>
                    <a:pt x="6726427" y="4005705"/>
                  </a:cubicBezTo>
                  <a:cubicBezTo>
                    <a:pt x="6684518" y="3998593"/>
                    <a:pt x="6649846" y="3996307"/>
                    <a:pt x="6619494" y="3996307"/>
                  </a:cubicBezTo>
                  <a:cubicBezTo>
                    <a:pt x="6595110" y="3996307"/>
                    <a:pt x="6573520" y="3997704"/>
                    <a:pt x="6553326" y="3999101"/>
                  </a:cubicBezTo>
                  <a:lnTo>
                    <a:pt x="6495033" y="4001895"/>
                  </a:lnTo>
                  <a:cubicBezTo>
                    <a:pt x="6471412" y="4001895"/>
                    <a:pt x="6447408" y="3999736"/>
                    <a:pt x="6420357" y="3992751"/>
                  </a:cubicBezTo>
                  <a:cubicBezTo>
                    <a:pt x="6456044" y="3961382"/>
                    <a:pt x="6518401" y="3951476"/>
                    <a:pt x="6584314" y="3951476"/>
                  </a:cubicBezTo>
                  <a:cubicBezTo>
                    <a:pt x="6640957" y="3951476"/>
                    <a:pt x="6700138" y="3958715"/>
                    <a:pt x="6747383" y="3966081"/>
                  </a:cubicBezTo>
                  <a:cubicBezTo>
                    <a:pt x="6792087" y="3972939"/>
                    <a:pt x="6826123" y="3979797"/>
                    <a:pt x="6838950" y="3979797"/>
                  </a:cubicBezTo>
                  <a:cubicBezTo>
                    <a:pt x="6839712" y="3979797"/>
                    <a:pt x="6840347" y="3979797"/>
                    <a:pt x="6840982" y="3979670"/>
                  </a:cubicBezTo>
                  <a:cubicBezTo>
                    <a:pt x="6770877" y="3917440"/>
                    <a:pt x="6719570" y="3954397"/>
                    <a:pt x="6840982" y="3902200"/>
                  </a:cubicBezTo>
                  <a:lnTo>
                    <a:pt x="6703695" y="3901184"/>
                  </a:lnTo>
                  <a:cubicBezTo>
                    <a:pt x="6544437" y="3901184"/>
                    <a:pt x="6400673" y="3906518"/>
                    <a:pt x="6305550" y="3927981"/>
                  </a:cubicBezTo>
                  <a:cubicBezTo>
                    <a:pt x="6377051" y="3903343"/>
                    <a:pt x="6309868" y="3895596"/>
                    <a:pt x="6305550" y="3863465"/>
                  </a:cubicBezTo>
                  <a:cubicBezTo>
                    <a:pt x="6328537" y="3855337"/>
                    <a:pt x="6348603" y="3852797"/>
                    <a:pt x="6367145" y="3852797"/>
                  </a:cubicBezTo>
                  <a:cubicBezTo>
                    <a:pt x="6381623" y="3852797"/>
                    <a:pt x="6395085" y="3854321"/>
                    <a:pt x="6408420" y="3855845"/>
                  </a:cubicBezTo>
                  <a:lnTo>
                    <a:pt x="6448044" y="3858893"/>
                  </a:lnTo>
                  <a:cubicBezTo>
                    <a:pt x="6463411" y="3858893"/>
                    <a:pt x="6479159" y="3856861"/>
                    <a:pt x="6496558" y="3850638"/>
                  </a:cubicBezTo>
                  <a:cubicBezTo>
                    <a:pt x="6500495" y="3814062"/>
                    <a:pt x="6345428" y="3765167"/>
                    <a:pt x="6420231" y="3747133"/>
                  </a:cubicBezTo>
                  <a:lnTo>
                    <a:pt x="6420231" y="3747133"/>
                  </a:lnTo>
                  <a:cubicBezTo>
                    <a:pt x="6492240" y="3770247"/>
                    <a:pt x="6597649" y="3782058"/>
                    <a:pt x="6649974" y="3811649"/>
                  </a:cubicBezTo>
                  <a:cubicBezTo>
                    <a:pt x="6640576" y="3830191"/>
                    <a:pt x="6586982" y="3833493"/>
                    <a:pt x="6573266" y="3850638"/>
                  </a:cubicBezTo>
                  <a:lnTo>
                    <a:pt x="6611493" y="3849622"/>
                  </a:lnTo>
                  <a:cubicBezTo>
                    <a:pt x="6701790" y="3849622"/>
                    <a:pt x="6733667" y="3869434"/>
                    <a:pt x="6764782" y="3889373"/>
                  </a:cubicBezTo>
                  <a:cubicBezTo>
                    <a:pt x="6807454" y="3877689"/>
                    <a:pt x="6877177" y="3869815"/>
                    <a:pt x="6933057" y="3869815"/>
                  </a:cubicBezTo>
                  <a:cubicBezTo>
                    <a:pt x="7004177" y="3869815"/>
                    <a:pt x="7052691" y="3882388"/>
                    <a:pt x="6994272" y="3915281"/>
                  </a:cubicBezTo>
                  <a:cubicBezTo>
                    <a:pt x="7039484" y="3912233"/>
                    <a:pt x="7075425" y="3911598"/>
                    <a:pt x="7105524" y="3911598"/>
                  </a:cubicBezTo>
                  <a:cubicBezTo>
                    <a:pt x="7118351" y="3911598"/>
                    <a:pt x="7130162" y="3911725"/>
                    <a:pt x="7141084" y="3911852"/>
                  </a:cubicBezTo>
                  <a:lnTo>
                    <a:pt x="7171690" y="3912105"/>
                  </a:lnTo>
                  <a:cubicBezTo>
                    <a:pt x="7204837" y="3912105"/>
                    <a:pt x="7231380" y="3910581"/>
                    <a:pt x="7262114" y="3902327"/>
                  </a:cubicBezTo>
                  <a:cubicBezTo>
                    <a:pt x="7169404" y="3888992"/>
                    <a:pt x="7134987" y="3788661"/>
                    <a:pt x="7223887" y="3773167"/>
                  </a:cubicBezTo>
                  <a:lnTo>
                    <a:pt x="7223887" y="3773167"/>
                  </a:lnTo>
                  <a:cubicBezTo>
                    <a:pt x="7224649" y="3807458"/>
                    <a:pt x="7202551" y="3849240"/>
                    <a:pt x="7300468" y="3850764"/>
                  </a:cubicBezTo>
                  <a:cubicBezTo>
                    <a:pt x="7275703" y="3787391"/>
                    <a:pt x="7293737" y="3789931"/>
                    <a:pt x="7300468" y="3721478"/>
                  </a:cubicBezTo>
                  <a:lnTo>
                    <a:pt x="7274434" y="3720335"/>
                  </a:lnTo>
                  <a:cubicBezTo>
                    <a:pt x="7240271" y="3720335"/>
                    <a:pt x="7228967" y="3728082"/>
                    <a:pt x="7217665" y="3735702"/>
                  </a:cubicBezTo>
                  <a:cubicBezTo>
                    <a:pt x="7206363" y="3743322"/>
                    <a:pt x="7194932" y="3751069"/>
                    <a:pt x="7160642" y="3751069"/>
                  </a:cubicBezTo>
                  <a:cubicBezTo>
                    <a:pt x="7147307" y="3751069"/>
                    <a:pt x="7130416" y="3749926"/>
                    <a:pt x="7108826" y="3747132"/>
                  </a:cubicBezTo>
                  <a:cubicBezTo>
                    <a:pt x="7083680" y="3675377"/>
                    <a:pt x="7131940" y="3612512"/>
                    <a:pt x="7032499" y="3592065"/>
                  </a:cubicBezTo>
                  <a:lnTo>
                    <a:pt x="7032499" y="3592065"/>
                  </a:lnTo>
                  <a:cubicBezTo>
                    <a:pt x="6971157" y="3700904"/>
                    <a:pt x="7105905" y="3790947"/>
                    <a:pt x="6994272" y="3850637"/>
                  </a:cubicBezTo>
                  <a:cubicBezTo>
                    <a:pt x="6926073" y="3795646"/>
                    <a:pt x="6636386" y="3777231"/>
                    <a:pt x="6573140" y="3760086"/>
                  </a:cubicBezTo>
                  <a:cubicBezTo>
                    <a:pt x="6636005" y="3747767"/>
                    <a:pt x="6682741" y="3729733"/>
                    <a:pt x="6724651" y="3710429"/>
                  </a:cubicBezTo>
                  <a:lnTo>
                    <a:pt x="6724651" y="3710429"/>
                  </a:lnTo>
                  <a:cubicBezTo>
                    <a:pt x="6685407" y="3735829"/>
                    <a:pt x="6751067" y="3750180"/>
                    <a:pt x="6809487" y="3750180"/>
                  </a:cubicBezTo>
                  <a:cubicBezTo>
                    <a:pt x="6855842" y="3750180"/>
                    <a:pt x="6897879" y="3741163"/>
                    <a:pt x="6879591" y="3721351"/>
                  </a:cubicBezTo>
                  <a:cubicBezTo>
                    <a:pt x="6874892" y="3709794"/>
                    <a:pt x="6842888" y="3707762"/>
                    <a:pt x="6804915" y="3707762"/>
                  </a:cubicBezTo>
                  <a:cubicBezTo>
                    <a:pt x="6794628" y="3707762"/>
                    <a:pt x="6783960" y="3707889"/>
                    <a:pt x="6773165" y="3708016"/>
                  </a:cubicBezTo>
                  <a:lnTo>
                    <a:pt x="6728207" y="3708270"/>
                  </a:lnTo>
                  <a:cubicBezTo>
                    <a:pt x="6754496" y="3695824"/>
                    <a:pt x="6779769" y="3683124"/>
                    <a:pt x="6797168" y="3669535"/>
                  </a:cubicBezTo>
                  <a:lnTo>
                    <a:pt x="6797168" y="3669535"/>
                  </a:lnTo>
                  <a:lnTo>
                    <a:pt x="6785992" y="3669535"/>
                  </a:lnTo>
                  <a:cubicBezTo>
                    <a:pt x="6727445" y="3669535"/>
                    <a:pt x="6681217" y="3665598"/>
                    <a:pt x="6649975" y="3656454"/>
                  </a:cubicBezTo>
                  <a:lnTo>
                    <a:pt x="6649975" y="3656454"/>
                  </a:lnTo>
                  <a:cubicBezTo>
                    <a:pt x="6655563" y="3688458"/>
                    <a:pt x="6630036" y="3710048"/>
                    <a:pt x="6570346" y="3713985"/>
                  </a:cubicBezTo>
                  <a:lnTo>
                    <a:pt x="6550914" y="3711953"/>
                  </a:lnTo>
                  <a:cubicBezTo>
                    <a:pt x="6543167" y="3711953"/>
                    <a:pt x="6534023" y="3712969"/>
                    <a:pt x="6524498" y="3713985"/>
                  </a:cubicBezTo>
                  <a:lnTo>
                    <a:pt x="6496304" y="3716017"/>
                  </a:lnTo>
                  <a:cubicBezTo>
                    <a:pt x="6478143" y="3716017"/>
                    <a:pt x="6462776" y="3711826"/>
                    <a:pt x="6458585" y="3695189"/>
                  </a:cubicBezTo>
                  <a:cubicBezTo>
                    <a:pt x="6539865" y="3671186"/>
                    <a:pt x="6643498" y="3654295"/>
                    <a:pt x="6649848" y="3604765"/>
                  </a:cubicBezTo>
                  <a:lnTo>
                    <a:pt x="6649848" y="3604765"/>
                  </a:lnTo>
                  <a:lnTo>
                    <a:pt x="6622542" y="3605654"/>
                  </a:lnTo>
                  <a:cubicBezTo>
                    <a:pt x="6584824" y="3605654"/>
                    <a:pt x="6544818" y="3600828"/>
                    <a:pt x="6508369" y="3596129"/>
                  </a:cubicBezTo>
                  <a:cubicBezTo>
                    <a:pt x="6471921" y="3591430"/>
                    <a:pt x="6439281" y="3586477"/>
                    <a:pt x="6416294" y="3586477"/>
                  </a:cubicBezTo>
                  <a:cubicBezTo>
                    <a:pt x="6393816" y="3586477"/>
                    <a:pt x="6380480" y="3591049"/>
                    <a:pt x="6382004" y="3604638"/>
                  </a:cubicBezTo>
                  <a:cubicBezTo>
                    <a:pt x="6283833" y="3573269"/>
                    <a:pt x="6237986" y="3524247"/>
                    <a:pt x="6152134" y="3488433"/>
                  </a:cubicBezTo>
                  <a:lnTo>
                    <a:pt x="6152134" y="3488433"/>
                  </a:lnTo>
                  <a:cubicBezTo>
                    <a:pt x="6075172" y="3499228"/>
                    <a:pt x="6235192" y="3567681"/>
                    <a:pt x="6085205" y="3567681"/>
                  </a:cubicBezTo>
                  <a:lnTo>
                    <a:pt x="6037580" y="3566030"/>
                  </a:lnTo>
                  <a:cubicBezTo>
                    <a:pt x="6049265" y="3548631"/>
                    <a:pt x="6091936" y="3541519"/>
                    <a:pt x="6075807" y="3514468"/>
                  </a:cubicBezTo>
                  <a:cubicBezTo>
                    <a:pt x="6054091" y="3511674"/>
                    <a:pt x="6037327" y="3510531"/>
                    <a:pt x="6023992" y="3510531"/>
                  </a:cubicBezTo>
                  <a:cubicBezTo>
                    <a:pt x="5989829" y="3510531"/>
                    <a:pt x="5978399" y="3518277"/>
                    <a:pt x="5967096" y="3525898"/>
                  </a:cubicBezTo>
                  <a:cubicBezTo>
                    <a:pt x="5955792" y="3533518"/>
                    <a:pt x="5944362" y="3541392"/>
                    <a:pt x="5910073" y="3541392"/>
                  </a:cubicBezTo>
                  <a:lnTo>
                    <a:pt x="5884165" y="3540249"/>
                  </a:lnTo>
                  <a:cubicBezTo>
                    <a:pt x="5916296" y="3498847"/>
                    <a:pt x="5916804" y="3513452"/>
                    <a:pt x="5853304" y="3488560"/>
                  </a:cubicBezTo>
                  <a:lnTo>
                    <a:pt x="5866893" y="3488560"/>
                  </a:lnTo>
                  <a:cubicBezTo>
                    <a:pt x="5923916" y="3488560"/>
                    <a:pt x="5968874" y="3492624"/>
                    <a:pt x="5999354" y="3501641"/>
                  </a:cubicBezTo>
                  <a:cubicBezTo>
                    <a:pt x="5912486" y="3468748"/>
                    <a:pt x="5994400" y="3382006"/>
                    <a:pt x="5888863" y="3382006"/>
                  </a:cubicBezTo>
                  <a:lnTo>
                    <a:pt x="5846318" y="3385435"/>
                  </a:lnTo>
                  <a:cubicBezTo>
                    <a:pt x="5905373" y="3394198"/>
                    <a:pt x="5732780" y="3418455"/>
                    <a:pt x="5884165" y="3436997"/>
                  </a:cubicBezTo>
                  <a:lnTo>
                    <a:pt x="5731001" y="3436997"/>
                  </a:lnTo>
                  <a:cubicBezTo>
                    <a:pt x="5719317" y="3462397"/>
                    <a:pt x="5782309" y="3462651"/>
                    <a:pt x="5807328" y="3475732"/>
                  </a:cubicBezTo>
                  <a:cubicBezTo>
                    <a:pt x="5786246" y="3498719"/>
                    <a:pt x="5787770" y="3529453"/>
                    <a:pt x="5731001" y="3540248"/>
                  </a:cubicBezTo>
                  <a:cubicBezTo>
                    <a:pt x="5687948" y="3537581"/>
                    <a:pt x="5671565" y="3526024"/>
                    <a:pt x="5654674" y="3514467"/>
                  </a:cubicBezTo>
                  <a:cubicBezTo>
                    <a:pt x="5681471" y="3428869"/>
                    <a:pt x="5697473" y="3339588"/>
                    <a:pt x="5960490" y="3333492"/>
                  </a:cubicBezTo>
                  <a:cubicBezTo>
                    <a:pt x="5908039" y="3294503"/>
                    <a:pt x="5978778" y="3287518"/>
                    <a:pt x="5958966" y="3226431"/>
                  </a:cubicBezTo>
                  <a:lnTo>
                    <a:pt x="5955791" y="3224780"/>
                  </a:lnTo>
                  <a:cubicBezTo>
                    <a:pt x="5948806" y="3224780"/>
                    <a:pt x="5938265" y="3255514"/>
                    <a:pt x="5909944" y="3286248"/>
                  </a:cubicBezTo>
                  <a:cubicBezTo>
                    <a:pt x="5881623" y="3316982"/>
                    <a:pt x="5835395" y="3347589"/>
                    <a:pt x="5756782" y="3347589"/>
                  </a:cubicBezTo>
                  <a:lnTo>
                    <a:pt x="5730874" y="3346573"/>
                  </a:lnTo>
                  <a:cubicBezTo>
                    <a:pt x="5731001" y="3333492"/>
                    <a:pt x="5699886" y="3331079"/>
                    <a:pt x="5692520" y="3320665"/>
                  </a:cubicBezTo>
                  <a:cubicBezTo>
                    <a:pt x="5881623" y="3299329"/>
                    <a:pt x="5651372" y="3170043"/>
                    <a:pt x="5768847" y="3126863"/>
                  </a:cubicBezTo>
                  <a:lnTo>
                    <a:pt x="5768847" y="3126863"/>
                  </a:lnTo>
                  <a:cubicBezTo>
                    <a:pt x="5825616" y="3129276"/>
                    <a:pt x="5803899" y="3158232"/>
                    <a:pt x="5807201" y="3178552"/>
                  </a:cubicBezTo>
                  <a:cubicBezTo>
                    <a:pt x="5856985" y="3174234"/>
                    <a:pt x="5879464" y="3171567"/>
                    <a:pt x="5893561" y="3171567"/>
                  </a:cubicBezTo>
                  <a:cubicBezTo>
                    <a:pt x="5914262" y="3171567"/>
                    <a:pt x="5916548" y="3177282"/>
                    <a:pt x="5960363" y="3191506"/>
                  </a:cubicBezTo>
                  <a:cubicBezTo>
                    <a:pt x="5953378" y="3167122"/>
                    <a:pt x="5959347" y="3155692"/>
                    <a:pt x="5982588" y="3155692"/>
                  </a:cubicBezTo>
                  <a:cubicBezTo>
                    <a:pt x="5995288" y="3155692"/>
                    <a:pt x="6013195" y="3159121"/>
                    <a:pt x="6036944" y="3165598"/>
                  </a:cubicBezTo>
                  <a:cubicBezTo>
                    <a:pt x="6053073" y="3112766"/>
                    <a:pt x="5911214" y="3113274"/>
                    <a:pt x="5960363" y="3049266"/>
                  </a:cubicBezTo>
                  <a:lnTo>
                    <a:pt x="6113652" y="3049266"/>
                  </a:lnTo>
                  <a:cubicBezTo>
                    <a:pt x="5937249" y="3000498"/>
                    <a:pt x="6012052" y="2928743"/>
                    <a:pt x="5960490" y="2855591"/>
                  </a:cubicBezTo>
                  <a:lnTo>
                    <a:pt x="6016243" y="2855083"/>
                  </a:lnTo>
                  <a:lnTo>
                    <a:pt x="6026276" y="2855083"/>
                  </a:lnTo>
                  <a:cubicBezTo>
                    <a:pt x="6067679" y="2855083"/>
                    <a:pt x="6105905" y="2853940"/>
                    <a:pt x="6113652" y="2842510"/>
                  </a:cubicBezTo>
                  <a:cubicBezTo>
                    <a:pt x="6056502" y="2827524"/>
                    <a:pt x="5957443" y="2826508"/>
                    <a:pt x="5922390" y="2803775"/>
                  </a:cubicBezTo>
                  <a:cubicBezTo>
                    <a:pt x="5999352" y="2747133"/>
                    <a:pt x="6169151" y="2600194"/>
                    <a:pt x="5960618" y="2532630"/>
                  </a:cubicBezTo>
                  <a:lnTo>
                    <a:pt x="5960618" y="2532630"/>
                  </a:lnTo>
                  <a:cubicBezTo>
                    <a:pt x="5878957" y="2540758"/>
                    <a:pt x="5924677" y="2612259"/>
                    <a:pt x="5960618" y="2623181"/>
                  </a:cubicBezTo>
                  <a:lnTo>
                    <a:pt x="5954521" y="2622927"/>
                  </a:lnTo>
                  <a:lnTo>
                    <a:pt x="5943726" y="2622800"/>
                  </a:lnTo>
                  <a:cubicBezTo>
                    <a:pt x="5884798" y="2622800"/>
                    <a:pt x="5881496" y="2641342"/>
                    <a:pt x="5845810" y="2649089"/>
                  </a:cubicBezTo>
                  <a:cubicBezTo>
                    <a:pt x="5874257" y="2587113"/>
                    <a:pt x="5747512" y="2571238"/>
                    <a:pt x="5665724" y="2571238"/>
                  </a:cubicBezTo>
                  <a:lnTo>
                    <a:pt x="5654802" y="2571492"/>
                  </a:lnTo>
                  <a:cubicBezTo>
                    <a:pt x="5659247" y="2538726"/>
                    <a:pt x="5710174" y="2521454"/>
                    <a:pt x="5807583" y="2519930"/>
                  </a:cubicBezTo>
                  <a:cubicBezTo>
                    <a:pt x="5802249" y="2470146"/>
                    <a:pt x="5837555" y="2406646"/>
                    <a:pt x="5731129" y="2390771"/>
                  </a:cubicBezTo>
                  <a:lnTo>
                    <a:pt x="5731129" y="2390771"/>
                  </a:lnTo>
                  <a:cubicBezTo>
                    <a:pt x="5804154" y="2508246"/>
                    <a:pt x="5537073" y="2533011"/>
                    <a:pt x="5271516" y="2533011"/>
                  </a:cubicBezTo>
                  <a:lnTo>
                    <a:pt x="5233543" y="2532884"/>
                  </a:lnTo>
                  <a:cubicBezTo>
                    <a:pt x="5314569" y="2516628"/>
                    <a:pt x="5383530" y="2476369"/>
                    <a:pt x="5457825" y="2476369"/>
                  </a:cubicBezTo>
                  <a:cubicBezTo>
                    <a:pt x="5484114" y="2476369"/>
                    <a:pt x="5510911" y="2481449"/>
                    <a:pt x="5539232" y="2494276"/>
                  </a:cubicBezTo>
                  <a:cubicBezTo>
                    <a:pt x="5527802" y="2437761"/>
                    <a:pt x="5652770" y="2436745"/>
                    <a:pt x="5577967" y="2390771"/>
                  </a:cubicBezTo>
                  <a:lnTo>
                    <a:pt x="5577967" y="2390771"/>
                  </a:lnTo>
                  <a:cubicBezTo>
                    <a:pt x="5601081" y="2393692"/>
                    <a:pt x="5619496" y="2394962"/>
                    <a:pt x="5634101" y="2394962"/>
                  </a:cubicBezTo>
                  <a:cubicBezTo>
                    <a:pt x="5689600" y="2394962"/>
                    <a:pt x="5691124" y="2376674"/>
                    <a:pt x="5692775" y="2358513"/>
                  </a:cubicBezTo>
                  <a:cubicBezTo>
                    <a:pt x="5694426" y="2340352"/>
                    <a:pt x="5695823" y="2322064"/>
                    <a:pt x="5751195" y="2322064"/>
                  </a:cubicBezTo>
                  <a:cubicBezTo>
                    <a:pt x="5765800" y="2322064"/>
                    <a:pt x="5784342" y="2323334"/>
                    <a:pt x="5807456" y="2326255"/>
                  </a:cubicBezTo>
                  <a:cubicBezTo>
                    <a:pt x="5835523" y="2282059"/>
                    <a:pt x="5666359" y="2304919"/>
                    <a:pt x="5654675" y="2274439"/>
                  </a:cubicBezTo>
                  <a:lnTo>
                    <a:pt x="5677916" y="2260215"/>
                  </a:lnTo>
                  <a:lnTo>
                    <a:pt x="5654675" y="2248658"/>
                  </a:lnTo>
                  <a:lnTo>
                    <a:pt x="5654675" y="2248658"/>
                  </a:lnTo>
                  <a:cubicBezTo>
                    <a:pt x="5675376" y="2255516"/>
                    <a:pt x="5689981" y="2257929"/>
                    <a:pt x="5702935" y="2257929"/>
                  </a:cubicBezTo>
                  <a:lnTo>
                    <a:pt x="5744591" y="2252722"/>
                  </a:lnTo>
                  <a:cubicBezTo>
                    <a:pt x="5760466" y="2250055"/>
                    <a:pt x="5780151" y="2247515"/>
                    <a:pt x="5809234" y="2247515"/>
                  </a:cubicBezTo>
                  <a:lnTo>
                    <a:pt x="5845810" y="2248658"/>
                  </a:lnTo>
                  <a:cubicBezTo>
                    <a:pt x="5748909" y="2290822"/>
                    <a:pt x="6000496" y="2300220"/>
                    <a:pt x="6036183" y="2338066"/>
                  </a:cubicBezTo>
                  <a:cubicBezTo>
                    <a:pt x="6017133" y="2314825"/>
                    <a:pt x="6081903" y="2263136"/>
                    <a:pt x="5998845" y="2261612"/>
                  </a:cubicBezTo>
                  <a:cubicBezTo>
                    <a:pt x="5997448" y="2271899"/>
                    <a:pt x="5983478" y="2275836"/>
                    <a:pt x="5965698" y="2275836"/>
                  </a:cubicBezTo>
                  <a:cubicBezTo>
                    <a:pt x="5928995" y="2275836"/>
                    <a:pt x="5876036" y="2259326"/>
                    <a:pt x="5883910" y="2248658"/>
                  </a:cubicBezTo>
                  <a:cubicBezTo>
                    <a:pt x="5991860" y="2235577"/>
                    <a:pt x="5873496" y="2193794"/>
                    <a:pt x="5883910" y="2171315"/>
                  </a:cubicBezTo>
                  <a:cubicBezTo>
                    <a:pt x="5912231" y="2163822"/>
                    <a:pt x="5936488" y="2160012"/>
                    <a:pt x="5960618" y="2160012"/>
                  </a:cubicBezTo>
                  <a:cubicBezTo>
                    <a:pt x="5984748" y="2160012"/>
                    <a:pt x="6009005" y="2163822"/>
                    <a:pt x="6037199" y="2171315"/>
                  </a:cubicBezTo>
                  <a:cubicBezTo>
                    <a:pt x="6085713" y="2127246"/>
                    <a:pt x="6123686" y="2079748"/>
                    <a:pt x="6151753" y="2029075"/>
                  </a:cubicBezTo>
                  <a:cubicBezTo>
                    <a:pt x="5987034" y="2015994"/>
                    <a:pt x="5968238" y="1953256"/>
                    <a:pt x="5922518" y="1899916"/>
                  </a:cubicBezTo>
                  <a:cubicBezTo>
                    <a:pt x="5931535" y="1864229"/>
                    <a:pt x="6064504" y="1870452"/>
                    <a:pt x="6113780" y="1848354"/>
                  </a:cubicBezTo>
                  <a:cubicBezTo>
                    <a:pt x="6126734" y="1828034"/>
                    <a:pt x="6116320" y="1765677"/>
                    <a:pt x="6151753" y="1706241"/>
                  </a:cubicBezTo>
                  <a:lnTo>
                    <a:pt x="6102731" y="1704590"/>
                  </a:lnTo>
                  <a:cubicBezTo>
                    <a:pt x="6077585" y="1704590"/>
                    <a:pt x="6049772" y="1705479"/>
                    <a:pt x="6021959" y="1706368"/>
                  </a:cubicBezTo>
                  <a:lnTo>
                    <a:pt x="5941187" y="1708146"/>
                  </a:lnTo>
                  <a:cubicBezTo>
                    <a:pt x="5894705" y="1708146"/>
                    <a:pt x="5857367" y="1705098"/>
                    <a:pt x="5845937" y="1693160"/>
                  </a:cubicBezTo>
                  <a:cubicBezTo>
                    <a:pt x="5949442" y="1671697"/>
                    <a:pt x="5926582" y="1578860"/>
                    <a:pt x="5880862" y="1512312"/>
                  </a:cubicBezTo>
                  <a:lnTo>
                    <a:pt x="5874766" y="1512312"/>
                  </a:lnTo>
                  <a:cubicBezTo>
                    <a:pt x="5763514" y="1512312"/>
                    <a:pt x="5688203" y="1524758"/>
                    <a:pt x="5654929" y="1551047"/>
                  </a:cubicBezTo>
                  <a:lnTo>
                    <a:pt x="5658739" y="1550539"/>
                  </a:lnTo>
                  <a:lnTo>
                    <a:pt x="5665724" y="1550285"/>
                  </a:lnTo>
                  <a:cubicBezTo>
                    <a:pt x="5689219" y="1550285"/>
                    <a:pt x="5701030" y="1563620"/>
                    <a:pt x="5701030" y="1576955"/>
                  </a:cubicBezTo>
                  <a:cubicBezTo>
                    <a:pt x="5701030" y="1590290"/>
                    <a:pt x="5689219" y="1603625"/>
                    <a:pt x="5662422" y="1603625"/>
                  </a:cubicBezTo>
                  <a:lnTo>
                    <a:pt x="5655056" y="1602736"/>
                  </a:lnTo>
                  <a:cubicBezTo>
                    <a:pt x="5600573" y="1601847"/>
                    <a:pt x="5619623" y="1575939"/>
                    <a:pt x="5555615" y="1575939"/>
                  </a:cubicBezTo>
                  <a:lnTo>
                    <a:pt x="5539613" y="1576955"/>
                  </a:lnTo>
                  <a:cubicBezTo>
                    <a:pt x="5621528" y="1658870"/>
                    <a:pt x="5664962" y="1680968"/>
                    <a:pt x="5807837" y="1693160"/>
                  </a:cubicBezTo>
                  <a:cubicBezTo>
                    <a:pt x="5647309" y="1712210"/>
                    <a:pt x="5705094" y="1745357"/>
                    <a:pt x="5796915" y="1745357"/>
                  </a:cubicBezTo>
                  <a:lnTo>
                    <a:pt x="5807837" y="1744976"/>
                  </a:lnTo>
                  <a:lnTo>
                    <a:pt x="5807837" y="1744976"/>
                  </a:lnTo>
                  <a:cubicBezTo>
                    <a:pt x="5780913" y="1757803"/>
                    <a:pt x="5753100" y="1763010"/>
                    <a:pt x="5725033" y="1763010"/>
                  </a:cubicBezTo>
                  <a:cubicBezTo>
                    <a:pt x="5657469" y="1763010"/>
                    <a:pt x="5588000" y="1732403"/>
                    <a:pt x="5524627" y="1701796"/>
                  </a:cubicBezTo>
                  <a:cubicBezTo>
                    <a:pt x="5461254" y="1671189"/>
                    <a:pt x="5403850" y="1640709"/>
                    <a:pt x="5356352" y="1640709"/>
                  </a:cubicBezTo>
                  <a:lnTo>
                    <a:pt x="5348732" y="1641471"/>
                  </a:lnTo>
                  <a:cubicBezTo>
                    <a:pt x="5380736" y="1685667"/>
                    <a:pt x="5293995" y="1718052"/>
                    <a:pt x="5205476" y="1718052"/>
                  </a:cubicBezTo>
                  <a:lnTo>
                    <a:pt x="5157470" y="1714750"/>
                  </a:lnTo>
                  <a:lnTo>
                    <a:pt x="5157470" y="1714750"/>
                  </a:lnTo>
                  <a:cubicBezTo>
                    <a:pt x="5171059" y="1728847"/>
                    <a:pt x="5142738" y="1757168"/>
                    <a:pt x="5157470" y="1770757"/>
                  </a:cubicBezTo>
                  <a:cubicBezTo>
                    <a:pt x="5133721" y="1767582"/>
                    <a:pt x="5115560" y="1766185"/>
                    <a:pt x="5101463" y="1766185"/>
                  </a:cubicBezTo>
                  <a:cubicBezTo>
                    <a:pt x="5026279" y="1766185"/>
                    <a:pt x="5066411" y="1805047"/>
                    <a:pt x="5004308" y="1809492"/>
                  </a:cubicBezTo>
                  <a:cubicBezTo>
                    <a:pt x="4895977" y="1747897"/>
                    <a:pt x="5094097" y="1702304"/>
                    <a:pt x="4966208" y="1680333"/>
                  </a:cubicBezTo>
                  <a:cubicBezTo>
                    <a:pt x="5005959" y="1641979"/>
                    <a:pt x="5160010" y="1642360"/>
                    <a:pt x="5118989" y="1576955"/>
                  </a:cubicBezTo>
                  <a:lnTo>
                    <a:pt x="5118989" y="1576955"/>
                  </a:lnTo>
                  <a:cubicBezTo>
                    <a:pt x="5163058" y="1577717"/>
                    <a:pt x="5170551" y="1590417"/>
                    <a:pt x="5221859" y="1590417"/>
                  </a:cubicBezTo>
                  <a:lnTo>
                    <a:pt x="5233924" y="1589909"/>
                  </a:lnTo>
                  <a:cubicBezTo>
                    <a:pt x="5280787" y="1503041"/>
                    <a:pt x="5225034" y="1441827"/>
                    <a:pt x="5233924" y="1383153"/>
                  </a:cubicBezTo>
                  <a:lnTo>
                    <a:pt x="5233924" y="1383153"/>
                  </a:lnTo>
                  <a:cubicBezTo>
                    <a:pt x="5229098" y="1394329"/>
                    <a:pt x="5197984" y="1396615"/>
                    <a:pt x="5159884" y="1396615"/>
                  </a:cubicBezTo>
                  <a:lnTo>
                    <a:pt x="5118990" y="1396107"/>
                  </a:lnTo>
                  <a:lnTo>
                    <a:pt x="5118990" y="1396107"/>
                  </a:lnTo>
                  <a:cubicBezTo>
                    <a:pt x="5074921" y="1438144"/>
                    <a:pt x="5235956" y="1475609"/>
                    <a:pt x="5118990" y="1499485"/>
                  </a:cubicBezTo>
                  <a:cubicBezTo>
                    <a:pt x="5021327" y="1498088"/>
                    <a:pt x="4985131" y="1475736"/>
                    <a:pt x="4927474" y="1460750"/>
                  </a:cubicBezTo>
                  <a:cubicBezTo>
                    <a:pt x="4937380" y="1333369"/>
                    <a:pt x="5530978" y="1338957"/>
                    <a:pt x="5463414" y="1228213"/>
                  </a:cubicBezTo>
                  <a:lnTo>
                    <a:pt x="5424933" y="1226181"/>
                  </a:lnTo>
                  <a:cubicBezTo>
                    <a:pt x="5333874" y="1226181"/>
                    <a:pt x="5380483" y="1272663"/>
                    <a:pt x="5310633" y="1279902"/>
                  </a:cubicBezTo>
                  <a:cubicBezTo>
                    <a:pt x="5270374" y="1265805"/>
                    <a:pt x="5238116" y="1259074"/>
                    <a:pt x="5210557" y="1259074"/>
                  </a:cubicBezTo>
                  <a:cubicBezTo>
                    <a:pt x="5174489" y="1259074"/>
                    <a:pt x="5146422" y="1270631"/>
                    <a:pt x="5119117" y="1292856"/>
                  </a:cubicBezTo>
                  <a:cubicBezTo>
                    <a:pt x="4980687" y="1264027"/>
                    <a:pt x="4931538" y="1206115"/>
                    <a:pt x="5042663" y="1150743"/>
                  </a:cubicBezTo>
                  <a:lnTo>
                    <a:pt x="5042663" y="1150743"/>
                  </a:lnTo>
                  <a:cubicBezTo>
                    <a:pt x="5070349" y="1188843"/>
                    <a:pt x="5136262" y="1213862"/>
                    <a:pt x="5234052" y="1228213"/>
                  </a:cubicBezTo>
                  <a:cubicBezTo>
                    <a:pt x="5181474" y="1198749"/>
                    <a:pt x="5332477" y="1179572"/>
                    <a:pt x="5234052" y="1176397"/>
                  </a:cubicBezTo>
                  <a:lnTo>
                    <a:pt x="5234052" y="1176397"/>
                  </a:lnTo>
                  <a:cubicBezTo>
                    <a:pt x="5224781" y="1185922"/>
                    <a:pt x="5209033" y="1189732"/>
                    <a:pt x="5192015" y="1189732"/>
                  </a:cubicBezTo>
                  <a:cubicBezTo>
                    <a:pt x="5145914" y="1189732"/>
                    <a:pt x="5089526" y="1161411"/>
                    <a:pt x="5119117" y="1137535"/>
                  </a:cubicBezTo>
                  <a:cubicBezTo>
                    <a:pt x="5348733" y="1136011"/>
                    <a:pt x="5220463" y="1050921"/>
                    <a:pt x="5424679" y="1015742"/>
                  </a:cubicBezTo>
                  <a:lnTo>
                    <a:pt x="5403216" y="1014091"/>
                  </a:lnTo>
                  <a:cubicBezTo>
                    <a:pt x="5393818" y="1014091"/>
                    <a:pt x="5382388" y="1014980"/>
                    <a:pt x="5370577" y="1015996"/>
                  </a:cubicBezTo>
                  <a:lnTo>
                    <a:pt x="5335779" y="1017901"/>
                  </a:lnTo>
                  <a:cubicBezTo>
                    <a:pt x="5307839" y="1017901"/>
                    <a:pt x="5289170" y="1011678"/>
                    <a:pt x="5310633" y="982849"/>
                  </a:cubicBezTo>
                  <a:cubicBezTo>
                    <a:pt x="5230369" y="967863"/>
                    <a:pt x="5166869" y="988945"/>
                    <a:pt x="5119117" y="944114"/>
                  </a:cubicBezTo>
                  <a:cubicBezTo>
                    <a:pt x="5322063" y="912110"/>
                    <a:pt x="5196968" y="877312"/>
                    <a:pt x="5234052" y="827909"/>
                  </a:cubicBezTo>
                  <a:cubicBezTo>
                    <a:pt x="5091939" y="815463"/>
                    <a:pt x="4983735" y="791714"/>
                    <a:pt x="4889628" y="763266"/>
                  </a:cubicBezTo>
                  <a:cubicBezTo>
                    <a:pt x="4998721" y="705862"/>
                    <a:pt x="5215637" y="745359"/>
                    <a:pt x="5272025" y="698750"/>
                  </a:cubicBezTo>
                  <a:lnTo>
                    <a:pt x="5272025" y="698750"/>
                  </a:lnTo>
                  <a:lnTo>
                    <a:pt x="5243831" y="699258"/>
                  </a:lnTo>
                  <a:cubicBezTo>
                    <a:pt x="5122673" y="699258"/>
                    <a:pt x="5155185" y="663190"/>
                    <a:pt x="5154296" y="633980"/>
                  </a:cubicBezTo>
                  <a:lnTo>
                    <a:pt x="5147946" y="633980"/>
                  </a:lnTo>
                  <a:cubicBezTo>
                    <a:pt x="5031868" y="633980"/>
                    <a:pt x="4983862" y="674874"/>
                    <a:pt x="4813047" y="685796"/>
                  </a:cubicBezTo>
                  <a:cubicBezTo>
                    <a:pt x="4739260" y="735707"/>
                    <a:pt x="4910456" y="736596"/>
                    <a:pt x="4774820" y="776220"/>
                  </a:cubicBezTo>
                  <a:cubicBezTo>
                    <a:pt x="4956938" y="776855"/>
                    <a:pt x="4835145" y="829052"/>
                    <a:pt x="4938015" y="829052"/>
                  </a:cubicBezTo>
                  <a:lnTo>
                    <a:pt x="4966082" y="828036"/>
                  </a:lnTo>
                  <a:lnTo>
                    <a:pt x="4966082" y="828036"/>
                  </a:lnTo>
                  <a:cubicBezTo>
                    <a:pt x="4957446" y="852293"/>
                    <a:pt x="5009008" y="856484"/>
                    <a:pt x="5004309" y="879598"/>
                  </a:cubicBezTo>
                  <a:cubicBezTo>
                    <a:pt x="4960240" y="873502"/>
                    <a:pt x="4928236" y="870581"/>
                    <a:pt x="4901058" y="870581"/>
                  </a:cubicBezTo>
                  <a:cubicBezTo>
                    <a:pt x="4856354" y="870581"/>
                    <a:pt x="4824858" y="878455"/>
                    <a:pt x="4774820" y="892552"/>
                  </a:cubicBezTo>
                  <a:cubicBezTo>
                    <a:pt x="4802379" y="943987"/>
                    <a:pt x="4802379" y="944495"/>
                    <a:pt x="4774820" y="995930"/>
                  </a:cubicBezTo>
                  <a:lnTo>
                    <a:pt x="4721988" y="994660"/>
                  </a:lnTo>
                  <a:cubicBezTo>
                    <a:pt x="4661917" y="994660"/>
                    <a:pt x="4618610" y="1000248"/>
                    <a:pt x="4583050" y="1008884"/>
                  </a:cubicBezTo>
                  <a:cubicBezTo>
                    <a:pt x="4619245" y="1048508"/>
                    <a:pt x="4702430" y="1072003"/>
                    <a:pt x="4736339" y="1112135"/>
                  </a:cubicBezTo>
                  <a:cubicBezTo>
                    <a:pt x="4774693" y="1095117"/>
                    <a:pt x="4798950" y="1073273"/>
                    <a:pt x="4851020" y="1060573"/>
                  </a:cubicBezTo>
                  <a:lnTo>
                    <a:pt x="4851020" y="1060573"/>
                  </a:lnTo>
                  <a:cubicBezTo>
                    <a:pt x="4840606" y="1083179"/>
                    <a:pt x="4958589" y="1124962"/>
                    <a:pt x="4849115" y="1138170"/>
                  </a:cubicBezTo>
                  <a:lnTo>
                    <a:pt x="4845432" y="1138170"/>
                  </a:lnTo>
                  <a:cubicBezTo>
                    <a:pt x="4796410" y="1138170"/>
                    <a:pt x="4765676" y="1131820"/>
                    <a:pt x="4736339" y="1125343"/>
                  </a:cubicBezTo>
                  <a:lnTo>
                    <a:pt x="4736339" y="1125343"/>
                  </a:lnTo>
                  <a:cubicBezTo>
                    <a:pt x="4701160" y="1251454"/>
                    <a:pt x="4641216" y="1286379"/>
                    <a:pt x="4774693" y="1435350"/>
                  </a:cubicBezTo>
                  <a:cubicBezTo>
                    <a:pt x="4738244" y="1427730"/>
                    <a:pt x="4721734" y="1424936"/>
                    <a:pt x="4706494" y="1424936"/>
                  </a:cubicBezTo>
                  <a:lnTo>
                    <a:pt x="4724147" y="1436874"/>
                  </a:lnTo>
                  <a:cubicBezTo>
                    <a:pt x="4728846" y="1442843"/>
                    <a:pt x="4725544" y="1448812"/>
                    <a:pt x="4677284" y="1448812"/>
                  </a:cubicBezTo>
                  <a:lnTo>
                    <a:pt x="4659631" y="1448304"/>
                  </a:lnTo>
                  <a:lnTo>
                    <a:pt x="4659631" y="1448304"/>
                  </a:lnTo>
                  <a:cubicBezTo>
                    <a:pt x="4598544" y="1559302"/>
                    <a:pt x="4751198" y="1598418"/>
                    <a:pt x="4774693" y="1680968"/>
                  </a:cubicBezTo>
                  <a:cubicBezTo>
                    <a:pt x="4754500" y="1673729"/>
                    <a:pt x="4727322" y="1670808"/>
                    <a:pt x="4698239" y="1670808"/>
                  </a:cubicBezTo>
                  <a:cubicBezTo>
                    <a:pt x="4641978" y="1670808"/>
                    <a:pt x="4578732" y="1681857"/>
                    <a:pt x="4545077" y="1693795"/>
                  </a:cubicBezTo>
                  <a:cubicBezTo>
                    <a:pt x="4659631" y="1706749"/>
                    <a:pt x="4620388" y="1771646"/>
                    <a:pt x="4659631" y="1810000"/>
                  </a:cubicBezTo>
                  <a:lnTo>
                    <a:pt x="4696461" y="1812032"/>
                  </a:lnTo>
                  <a:cubicBezTo>
                    <a:pt x="4738498" y="1812032"/>
                    <a:pt x="4749674" y="1801618"/>
                    <a:pt x="4760977" y="1791204"/>
                  </a:cubicBezTo>
                  <a:cubicBezTo>
                    <a:pt x="4772279" y="1780790"/>
                    <a:pt x="4783582" y="1770376"/>
                    <a:pt x="4825747" y="1770376"/>
                  </a:cubicBezTo>
                  <a:lnTo>
                    <a:pt x="4851147" y="1771392"/>
                  </a:lnTo>
                  <a:cubicBezTo>
                    <a:pt x="4948175" y="1785997"/>
                    <a:pt x="4937506" y="1836924"/>
                    <a:pt x="5004309" y="1861816"/>
                  </a:cubicBezTo>
                  <a:cubicBezTo>
                    <a:pt x="4986655" y="1856228"/>
                    <a:pt x="4973955" y="1853942"/>
                    <a:pt x="4964430" y="1853942"/>
                  </a:cubicBezTo>
                  <a:cubicBezTo>
                    <a:pt x="4940173" y="1853942"/>
                    <a:pt x="4935728" y="1868928"/>
                    <a:pt x="4917694" y="1883787"/>
                  </a:cubicBezTo>
                  <a:cubicBezTo>
                    <a:pt x="4899661" y="1898647"/>
                    <a:pt x="4868037" y="1913632"/>
                    <a:pt x="4784853" y="1913632"/>
                  </a:cubicBezTo>
                  <a:lnTo>
                    <a:pt x="4774819" y="1913505"/>
                  </a:lnTo>
                  <a:cubicBezTo>
                    <a:pt x="4772915" y="1895726"/>
                    <a:pt x="4792727" y="1885185"/>
                    <a:pt x="4812919" y="1874770"/>
                  </a:cubicBezTo>
                  <a:cubicBezTo>
                    <a:pt x="4790948" y="1872866"/>
                    <a:pt x="4772153" y="1872103"/>
                    <a:pt x="4755642" y="1872103"/>
                  </a:cubicBezTo>
                  <a:cubicBezTo>
                    <a:pt x="4645025" y="1872103"/>
                    <a:pt x="4644390" y="1909441"/>
                    <a:pt x="4545077" y="1913505"/>
                  </a:cubicBezTo>
                  <a:cubicBezTo>
                    <a:pt x="4542663" y="1957193"/>
                    <a:pt x="4614037" y="1968623"/>
                    <a:pt x="4506723" y="1990975"/>
                  </a:cubicBezTo>
                  <a:cubicBezTo>
                    <a:pt x="4500246" y="1971671"/>
                    <a:pt x="4520312" y="1943350"/>
                    <a:pt x="4468623" y="1939413"/>
                  </a:cubicBezTo>
                  <a:lnTo>
                    <a:pt x="4468623" y="1939413"/>
                  </a:lnTo>
                  <a:cubicBezTo>
                    <a:pt x="4385184" y="1962908"/>
                    <a:pt x="4475481" y="2044950"/>
                    <a:pt x="4392042" y="2068445"/>
                  </a:cubicBezTo>
                  <a:lnTo>
                    <a:pt x="4432936" y="2070223"/>
                  </a:lnTo>
                  <a:cubicBezTo>
                    <a:pt x="4548632" y="2070223"/>
                    <a:pt x="4514470" y="2019677"/>
                    <a:pt x="4621657" y="2016756"/>
                  </a:cubicBezTo>
                  <a:cubicBezTo>
                    <a:pt x="4629786" y="2032123"/>
                    <a:pt x="4642104" y="2068572"/>
                    <a:pt x="4701794" y="2068572"/>
                  </a:cubicBezTo>
                  <a:cubicBezTo>
                    <a:pt x="4720844" y="2068572"/>
                    <a:pt x="4744721" y="2064889"/>
                    <a:pt x="4774692" y="2055618"/>
                  </a:cubicBezTo>
                  <a:cubicBezTo>
                    <a:pt x="4745482" y="2044823"/>
                    <a:pt x="4744466" y="1933825"/>
                    <a:pt x="4851019" y="1926332"/>
                  </a:cubicBezTo>
                  <a:lnTo>
                    <a:pt x="4903471" y="1924047"/>
                  </a:lnTo>
                  <a:cubicBezTo>
                    <a:pt x="4940300" y="1924047"/>
                    <a:pt x="4965700" y="1927857"/>
                    <a:pt x="4991228" y="1931667"/>
                  </a:cubicBezTo>
                  <a:cubicBezTo>
                    <a:pt x="5016755" y="1935477"/>
                    <a:pt x="5042155" y="1939287"/>
                    <a:pt x="5080509" y="1939287"/>
                  </a:cubicBezTo>
                  <a:cubicBezTo>
                    <a:pt x="5080636" y="1939287"/>
                    <a:pt x="5080636" y="1939287"/>
                    <a:pt x="5080762" y="1939287"/>
                  </a:cubicBezTo>
                  <a:cubicBezTo>
                    <a:pt x="5174616" y="1891789"/>
                    <a:pt x="5166741" y="1782823"/>
                    <a:pt x="5348478" y="1732658"/>
                  </a:cubicBezTo>
                  <a:cubicBezTo>
                    <a:pt x="5353304" y="1772409"/>
                    <a:pt x="5503291" y="1750184"/>
                    <a:pt x="5539486" y="1771393"/>
                  </a:cubicBezTo>
                  <a:cubicBezTo>
                    <a:pt x="5435092" y="1800603"/>
                    <a:pt x="5442458" y="1867659"/>
                    <a:pt x="5271771" y="1874771"/>
                  </a:cubicBezTo>
                  <a:cubicBezTo>
                    <a:pt x="5362449" y="1887344"/>
                    <a:pt x="5392674" y="1920110"/>
                    <a:pt x="5501641" y="1926460"/>
                  </a:cubicBezTo>
                  <a:cubicBezTo>
                    <a:pt x="5460366" y="1930524"/>
                    <a:pt x="5426584" y="1931921"/>
                    <a:pt x="5398136" y="1931921"/>
                  </a:cubicBezTo>
                  <a:cubicBezTo>
                    <a:pt x="5364735" y="1931921"/>
                    <a:pt x="5338827" y="1929889"/>
                    <a:pt x="5317237" y="1927984"/>
                  </a:cubicBezTo>
                  <a:cubicBezTo>
                    <a:pt x="5295647" y="1926079"/>
                    <a:pt x="5278375" y="1924047"/>
                    <a:pt x="5261992" y="1924047"/>
                  </a:cubicBezTo>
                  <a:lnTo>
                    <a:pt x="5233798" y="1926460"/>
                  </a:lnTo>
                  <a:cubicBezTo>
                    <a:pt x="5321809" y="1937763"/>
                    <a:pt x="5340224" y="1987420"/>
                    <a:pt x="5233798" y="2004057"/>
                  </a:cubicBezTo>
                  <a:cubicBezTo>
                    <a:pt x="5161788" y="1979419"/>
                    <a:pt x="5256150" y="1980689"/>
                    <a:pt x="5233798" y="1939414"/>
                  </a:cubicBezTo>
                  <a:lnTo>
                    <a:pt x="5233798" y="1939414"/>
                  </a:lnTo>
                  <a:cubicBezTo>
                    <a:pt x="4984751" y="1969767"/>
                    <a:pt x="5286884" y="2046094"/>
                    <a:pt x="5271771" y="2068573"/>
                  </a:cubicBezTo>
                  <a:cubicBezTo>
                    <a:pt x="5308347" y="2057778"/>
                    <a:pt x="5289297" y="2028441"/>
                    <a:pt x="5357496" y="2028441"/>
                  </a:cubicBezTo>
                  <a:lnTo>
                    <a:pt x="5386832" y="2029838"/>
                  </a:lnTo>
                  <a:cubicBezTo>
                    <a:pt x="5424171" y="2060191"/>
                    <a:pt x="5551171" y="2060445"/>
                    <a:pt x="5616194" y="2081400"/>
                  </a:cubicBezTo>
                  <a:cubicBezTo>
                    <a:pt x="5352797" y="2092068"/>
                    <a:pt x="5677916" y="2222243"/>
                    <a:pt x="5425186" y="2236467"/>
                  </a:cubicBezTo>
                  <a:cubicBezTo>
                    <a:pt x="5464937" y="2199764"/>
                    <a:pt x="5464937" y="2182619"/>
                    <a:pt x="5425186" y="2146043"/>
                  </a:cubicBezTo>
                  <a:lnTo>
                    <a:pt x="5334635" y="2145789"/>
                  </a:lnTo>
                  <a:lnTo>
                    <a:pt x="5274056" y="2145408"/>
                  </a:lnTo>
                  <a:cubicBezTo>
                    <a:pt x="5209160" y="2145408"/>
                    <a:pt x="5150485" y="2147567"/>
                    <a:pt x="5118862" y="2158870"/>
                  </a:cubicBezTo>
                  <a:cubicBezTo>
                    <a:pt x="5037963" y="2150234"/>
                    <a:pt x="5138421" y="2080130"/>
                    <a:pt x="5031232" y="2080130"/>
                  </a:cubicBezTo>
                  <a:lnTo>
                    <a:pt x="5004054" y="2081273"/>
                  </a:lnTo>
                  <a:cubicBezTo>
                    <a:pt x="5053838" y="2169030"/>
                    <a:pt x="4820920" y="2215766"/>
                    <a:pt x="5004054" y="2288029"/>
                  </a:cubicBezTo>
                  <a:cubicBezTo>
                    <a:pt x="5042789" y="2270884"/>
                    <a:pt x="5039995" y="2240023"/>
                    <a:pt x="5118862" y="2236467"/>
                  </a:cubicBezTo>
                  <a:cubicBezTo>
                    <a:pt x="5148072" y="2241547"/>
                    <a:pt x="5170678" y="2242817"/>
                    <a:pt x="5188840" y="2242817"/>
                  </a:cubicBezTo>
                  <a:cubicBezTo>
                    <a:pt x="5199380" y="2242817"/>
                    <a:pt x="5208398" y="2242309"/>
                    <a:pt x="5224527" y="2241420"/>
                  </a:cubicBezTo>
                  <a:lnTo>
                    <a:pt x="5237988" y="2240912"/>
                  </a:lnTo>
                  <a:cubicBezTo>
                    <a:pt x="5250307" y="2240912"/>
                    <a:pt x="5260594" y="2242563"/>
                    <a:pt x="5271771" y="2249167"/>
                  </a:cubicBezTo>
                  <a:cubicBezTo>
                    <a:pt x="5204334" y="2295268"/>
                    <a:pt x="5179061" y="2355593"/>
                    <a:pt x="5004055" y="2365372"/>
                  </a:cubicBezTo>
                  <a:cubicBezTo>
                    <a:pt x="5096765" y="2373373"/>
                    <a:pt x="5153661" y="2376675"/>
                    <a:pt x="5189475" y="2376675"/>
                  </a:cubicBezTo>
                  <a:cubicBezTo>
                    <a:pt x="5306950" y="2376675"/>
                    <a:pt x="5197984" y="2341623"/>
                    <a:pt x="5386833" y="2326637"/>
                  </a:cubicBezTo>
                  <a:cubicBezTo>
                    <a:pt x="5399533" y="2280790"/>
                    <a:pt x="5388865" y="2259835"/>
                    <a:pt x="5425187" y="2249040"/>
                  </a:cubicBezTo>
                  <a:cubicBezTo>
                    <a:pt x="5425695" y="2266185"/>
                    <a:pt x="5492370" y="2260978"/>
                    <a:pt x="5501641" y="2274948"/>
                  </a:cubicBezTo>
                  <a:cubicBezTo>
                    <a:pt x="5568443" y="2373246"/>
                    <a:pt x="5470525" y="2470274"/>
                    <a:pt x="5158741" y="2470274"/>
                  </a:cubicBezTo>
                  <a:cubicBezTo>
                    <a:pt x="5091685" y="2470274"/>
                    <a:pt x="5014723" y="2465829"/>
                    <a:pt x="4927347" y="2455923"/>
                  </a:cubicBezTo>
                  <a:lnTo>
                    <a:pt x="4927347" y="2455923"/>
                  </a:lnTo>
                  <a:cubicBezTo>
                    <a:pt x="4742816" y="2533393"/>
                    <a:pt x="4944111" y="2585463"/>
                    <a:pt x="4774566" y="2662552"/>
                  </a:cubicBezTo>
                  <a:cubicBezTo>
                    <a:pt x="4819524" y="2664711"/>
                    <a:pt x="4883024" y="2660393"/>
                    <a:pt x="4889247" y="2675633"/>
                  </a:cubicBezTo>
                  <a:cubicBezTo>
                    <a:pt x="4821556" y="2687317"/>
                    <a:pt x="4825619" y="2723131"/>
                    <a:pt x="4736212" y="2727195"/>
                  </a:cubicBezTo>
                  <a:cubicBezTo>
                    <a:pt x="4785615" y="2710177"/>
                    <a:pt x="4786250" y="2679189"/>
                    <a:pt x="4698112" y="2675633"/>
                  </a:cubicBezTo>
                  <a:lnTo>
                    <a:pt x="4698112" y="2675633"/>
                  </a:lnTo>
                  <a:cubicBezTo>
                    <a:pt x="4666743" y="2704081"/>
                    <a:pt x="4709415" y="2744467"/>
                    <a:pt x="4582796" y="2766057"/>
                  </a:cubicBezTo>
                  <a:cubicBezTo>
                    <a:pt x="4602481" y="2764914"/>
                    <a:pt x="4617213" y="2764533"/>
                    <a:pt x="4627881" y="2764533"/>
                  </a:cubicBezTo>
                  <a:cubicBezTo>
                    <a:pt x="4708399" y="2764533"/>
                    <a:pt x="4565016" y="2791838"/>
                    <a:pt x="4659377" y="2792092"/>
                  </a:cubicBezTo>
                  <a:cubicBezTo>
                    <a:pt x="4669283" y="2773804"/>
                    <a:pt x="4743451" y="2777233"/>
                    <a:pt x="4774439" y="2766184"/>
                  </a:cubicBezTo>
                  <a:lnTo>
                    <a:pt x="4774439" y="2766184"/>
                  </a:lnTo>
                  <a:cubicBezTo>
                    <a:pt x="4765930" y="2790441"/>
                    <a:pt x="4817746" y="2794632"/>
                    <a:pt x="4812666" y="2817873"/>
                  </a:cubicBezTo>
                  <a:lnTo>
                    <a:pt x="4807078" y="2817619"/>
                  </a:lnTo>
                  <a:lnTo>
                    <a:pt x="4797045" y="2817492"/>
                  </a:lnTo>
                  <a:cubicBezTo>
                    <a:pt x="4768978" y="2817492"/>
                    <a:pt x="4750944" y="2820794"/>
                    <a:pt x="4732656" y="2824223"/>
                  </a:cubicBezTo>
                  <a:cubicBezTo>
                    <a:pt x="4714368" y="2827652"/>
                    <a:pt x="4696207" y="2830954"/>
                    <a:pt x="4665346" y="2830954"/>
                  </a:cubicBezTo>
                  <a:lnTo>
                    <a:pt x="4659377" y="2830827"/>
                  </a:lnTo>
                  <a:cubicBezTo>
                    <a:pt x="4651122" y="2820921"/>
                    <a:pt x="4658615" y="2805427"/>
                    <a:pt x="4621404" y="2804919"/>
                  </a:cubicBezTo>
                  <a:lnTo>
                    <a:pt x="4621404" y="2804919"/>
                  </a:lnTo>
                  <a:cubicBezTo>
                    <a:pt x="4618229" y="2827398"/>
                    <a:pt x="4629913" y="2845051"/>
                    <a:pt x="4659377" y="2856608"/>
                  </a:cubicBezTo>
                  <a:cubicBezTo>
                    <a:pt x="4604259" y="2851020"/>
                    <a:pt x="4556507" y="2821429"/>
                    <a:pt x="4516756" y="2821429"/>
                  </a:cubicBezTo>
                  <a:cubicBezTo>
                    <a:pt x="4499103" y="2821429"/>
                    <a:pt x="4482847" y="2827271"/>
                    <a:pt x="4468369" y="2843654"/>
                  </a:cubicBezTo>
                  <a:cubicBezTo>
                    <a:pt x="4793616" y="2871213"/>
                    <a:pt x="4397503" y="3076445"/>
                    <a:pt x="4687063" y="3076445"/>
                  </a:cubicBezTo>
                  <a:lnTo>
                    <a:pt x="4698112" y="3076191"/>
                  </a:lnTo>
                  <a:lnTo>
                    <a:pt x="4698112" y="3076191"/>
                  </a:lnTo>
                  <a:cubicBezTo>
                    <a:pt x="4595877" y="3080509"/>
                    <a:pt x="4563492" y="3108449"/>
                    <a:pt x="4468369" y="3114926"/>
                  </a:cubicBezTo>
                  <a:cubicBezTo>
                    <a:pt x="4403472" y="3047235"/>
                    <a:pt x="4528821" y="2996816"/>
                    <a:pt x="4544950" y="2921124"/>
                  </a:cubicBezTo>
                  <a:cubicBezTo>
                    <a:pt x="4510152" y="2885564"/>
                    <a:pt x="4273043" y="2918076"/>
                    <a:pt x="4315080" y="2856608"/>
                  </a:cubicBezTo>
                  <a:lnTo>
                    <a:pt x="4315080" y="2856608"/>
                  </a:lnTo>
                  <a:cubicBezTo>
                    <a:pt x="4335019" y="2862069"/>
                    <a:pt x="4350386" y="2864482"/>
                    <a:pt x="4362324" y="2864482"/>
                  </a:cubicBezTo>
                  <a:cubicBezTo>
                    <a:pt x="4398646" y="2864482"/>
                    <a:pt x="4404361" y="2842765"/>
                    <a:pt x="4417315" y="2821175"/>
                  </a:cubicBezTo>
                  <a:cubicBezTo>
                    <a:pt x="4430268" y="2799585"/>
                    <a:pt x="4450461" y="2777868"/>
                    <a:pt x="4515993" y="2777868"/>
                  </a:cubicBezTo>
                  <a:lnTo>
                    <a:pt x="4544949" y="2779138"/>
                  </a:lnTo>
                  <a:cubicBezTo>
                    <a:pt x="4476623" y="2717670"/>
                    <a:pt x="4592574" y="2708399"/>
                    <a:pt x="4621530" y="2649979"/>
                  </a:cubicBezTo>
                  <a:lnTo>
                    <a:pt x="4621530" y="2649979"/>
                  </a:lnTo>
                  <a:cubicBezTo>
                    <a:pt x="4571619" y="2654297"/>
                    <a:pt x="4549140" y="2656964"/>
                    <a:pt x="4535043" y="2656964"/>
                  </a:cubicBezTo>
                  <a:cubicBezTo>
                    <a:pt x="4514469" y="2656964"/>
                    <a:pt x="4512056" y="2651249"/>
                    <a:pt x="4468496" y="2637152"/>
                  </a:cubicBezTo>
                  <a:lnTo>
                    <a:pt x="4468496" y="2637152"/>
                  </a:lnTo>
                  <a:cubicBezTo>
                    <a:pt x="4465829" y="2659631"/>
                    <a:pt x="4477005" y="2677284"/>
                    <a:pt x="4506596" y="2688714"/>
                  </a:cubicBezTo>
                  <a:cubicBezTo>
                    <a:pt x="4362959" y="2704843"/>
                    <a:pt x="4265804" y="2736720"/>
                    <a:pt x="4162172" y="2766311"/>
                  </a:cubicBezTo>
                  <a:cubicBezTo>
                    <a:pt x="4234181" y="2769486"/>
                    <a:pt x="4140836" y="2787647"/>
                    <a:pt x="4200525" y="2792219"/>
                  </a:cubicBezTo>
                  <a:cubicBezTo>
                    <a:pt x="4208146" y="2783964"/>
                    <a:pt x="4288663" y="2770375"/>
                    <a:pt x="4347846" y="2770375"/>
                  </a:cubicBezTo>
                  <a:lnTo>
                    <a:pt x="4353687" y="2779138"/>
                  </a:lnTo>
                  <a:cubicBezTo>
                    <a:pt x="4270375" y="2788663"/>
                    <a:pt x="4183253" y="2824858"/>
                    <a:pt x="4102862" y="2824858"/>
                  </a:cubicBezTo>
                  <a:lnTo>
                    <a:pt x="4047491" y="2818000"/>
                  </a:lnTo>
                  <a:lnTo>
                    <a:pt x="4047491" y="2818000"/>
                  </a:lnTo>
                  <a:cubicBezTo>
                    <a:pt x="4080892" y="2884294"/>
                    <a:pt x="4109721" y="2875658"/>
                    <a:pt x="3894456" y="2895470"/>
                  </a:cubicBezTo>
                  <a:cubicBezTo>
                    <a:pt x="3951987" y="2955033"/>
                    <a:pt x="3893694" y="2948810"/>
                    <a:pt x="3779775" y="2973067"/>
                  </a:cubicBezTo>
                  <a:lnTo>
                    <a:pt x="3781807" y="2973067"/>
                  </a:lnTo>
                  <a:lnTo>
                    <a:pt x="3785617" y="2973067"/>
                  </a:lnTo>
                  <a:cubicBezTo>
                    <a:pt x="3894963" y="2973067"/>
                    <a:pt x="3887344" y="3073143"/>
                    <a:pt x="3856102" y="3076445"/>
                  </a:cubicBezTo>
                  <a:cubicBezTo>
                    <a:pt x="3846323" y="3055744"/>
                    <a:pt x="3832353" y="3048886"/>
                    <a:pt x="3814573" y="3048886"/>
                  </a:cubicBezTo>
                  <a:cubicBezTo>
                    <a:pt x="3796157" y="3048886"/>
                    <a:pt x="3773552" y="3056379"/>
                    <a:pt x="3747136" y="3063872"/>
                  </a:cubicBezTo>
                  <a:cubicBezTo>
                    <a:pt x="3720720" y="3071365"/>
                    <a:pt x="3690748" y="3078731"/>
                    <a:pt x="3657474" y="3078731"/>
                  </a:cubicBezTo>
                  <a:lnTo>
                    <a:pt x="3626232" y="3076445"/>
                  </a:lnTo>
                  <a:lnTo>
                    <a:pt x="3626232" y="3076445"/>
                  </a:lnTo>
                  <a:cubicBezTo>
                    <a:pt x="3682493" y="3115688"/>
                    <a:pt x="3708020" y="3112767"/>
                    <a:pt x="3626232" y="3153915"/>
                  </a:cubicBezTo>
                  <a:cubicBezTo>
                    <a:pt x="3839211" y="3177918"/>
                    <a:pt x="3722498" y="3203064"/>
                    <a:pt x="3779648" y="3257293"/>
                  </a:cubicBezTo>
                  <a:lnTo>
                    <a:pt x="3777616" y="3257293"/>
                  </a:lnTo>
                  <a:lnTo>
                    <a:pt x="3773552" y="3257293"/>
                  </a:lnTo>
                  <a:cubicBezTo>
                    <a:pt x="3711703" y="3257293"/>
                    <a:pt x="3680842" y="3267834"/>
                    <a:pt x="3664840" y="3283202"/>
                  </a:cubicBezTo>
                  <a:cubicBezTo>
                    <a:pt x="3718434" y="3286630"/>
                    <a:pt x="3708400" y="3311523"/>
                    <a:pt x="3741548" y="3321936"/>
                  </a:cubicBezTo>
                  <a:cubicBezTo>
                    <a:pt x="3694812" y="3349368"/>
                    <a:pt x="3597276" y="3359402"/>
                    <a:pt x="3588259" y="3399406"/>
                  </a:cubicBezTo>
                  <a:cubicBezTo>
                    <a:pt x="3641853" y="3424172"/>
                    <a:pt x="3689350" y="3451349"/>
                    <a:pt x="3702812" y="3489703"/>
                  </a:cubicBezTo>
                  <a:cubicBezTo>
                    <a:pt x="3687318" y="3484115"/>
                    <a:pt x="3665474" y="3481702"/>
                    <a:pt x="3641598" y="3481702"/>
                  </a:cubicBezTo>
                  <a:cubicBezTo>
                    <a:pt x="3595752" y="3481702"/>
                    <a:pt x="3542284" y="3490592"/>
                    <a:pt x="3511804" y="3502657"/>
                  </a:cubicBezTo>
                  <a:lnTo>
                    <a:pt x="3517011" y="3502403"/>
                  </a:lnTo>
                  <a:lnTo>
                    <a:pt x="3526409" y="3502276"/>
                  </a:lnTo>
                  <a:cubicBezTo>
                    <a:pt x="3614293" y="3502276"/>
                    <a:pt x="3587496" y="3540884"/>
                    <a:pt x="3643503" y="3551806"/>
                  </a:cubicBezTo>
                  <a:lnTo>
                    <a:pt x="3656965" y="3553203"/>
                  </a:lnTo>
                  <a:lnTo>
                    <a:pt x="3664839" y="3554346"/>
                  </a:lnTo>
                  <a:lnTo>
                    <a:pt x="3649472" y="3553076"/>
                  </a:lnTo>
                  <a:lnTo>
                    <a:pt x="3643376" y="3551933"/>
                  </a:lnTo>
                  <a:lnTo>
                    <a:pt x="3635121" y="3551171"/>
                  </a:lnTo>
                  <a:lnTo>
                    <a:pt x="3622040" y="3550790"/>
                  </a:lnTo>
                  <a:cubicBezTo>
                    <a:pt x="3584067" y="3550790"/>
                    <a:pt x="3586988" y="3564633"/>
                    <a:pt x="3589782" y="3578476"/>
                  </a:cubicBezTo>
                  <a:cubicBezTo>
                    <a:pt x="3592576" y="3592319"/>
                    <a:pt x="3595370" y="3606162"/>
                    <a:pt x="3554984" y="3606162"/>
                  </a:cubicBezTo>
                  <a:lnTo>
                    <a:pt x="3549904" y="3606035"/>
                  </a:lnTo>
                  <a:cubicBezTo>
                    <a:pt x="3556254" y="3580000"/>
                    <a:pt x="3523996" y="3567045"/>
                    <a:pt x="3447542" y="3567045"/>
                  </a:cubicBezTo>
                  <a:lnTo>
                    <a:pt x="3435223" y="3567299"/>
                  </a:lnTo>
                  <a:cubicBezTo>
                    <a:pt x="3427984" y="3575808"/>
                    <a:pt x="3410077" y="3580761"/>
                    <a:pt x="3371469" y="3580761"/>
                  </a:cubicBezTo>
                  <a:lnTo>
                    <a:pt x="3358388" y="3580253"/>
                  </a:lnTo>
                  <a:lnTo>
                    <a:pt x="3358388" y="3580253"/>
                  </a:lnTo>
                  <a:cubicBezTo>
                    <a:pt x="3449955" y="3699887"/>
                    <a:pt x="3398393" y="3774817"/>
                    <a:pt x="3281807" y="3851525"/>
                  </a:cubicBezTo>
                  <a:cubicBezTo>
                    <a:pt x="3459861" y="3913882"/>
                    <a:pt x="3297429" y="4001512"/>
                    <a:pt x="3243834" y="4083935"/>
                  </a:cubicBezTo>
                  <a:cubicBezTo>
                    <a:pt x="3369437" y="4087491"/>
                    <a:pt x="3356610" y="4144260"/>
                    <a:pt x="3304032" y="4144260"/>
                  </a:cubicBezTo>
                  <a:cubicBezTo>
                    <a:pt x="3287015" y="4144260"/>
                    <a:pt x="3265806" y="4138291"/>
                    <a:pt x="3243834" y="4122670"/>
                  </a:cubicBezTo>
                  <a:cubicBezTo>
                    <a:pt x="3231515" y="4140069"/>
                    <a:pt x="3189352" y="4147308"/>
                    <a:pt x="3211957" y="4174867"/>
                  </a:cubicBezTo>
                  <a:lnTo>
                    <a:pt x="3223896" y="4175121"/>
                  </a:lnTo>
                  <a:cubicBezTo>
                    <a:pt x="3241929" y="4175121"/>
                    <a:pt x="3257043" y="4173089"/>
                    <a:pt x="3269743" y="4171057"/>
                  </a:cubicBezTo>
                  <a:cubicBezTo>
                    <a:pt x="3282442" y="4169025"/>
                    <a:pt x="3292730" y="4166866"/>
                    <a:pt x="3309240" y="4166866"/>
                  </a:cubicBezTo>
                  <a:lnTo>
                    <a:pt x="3320416" y="4174359"/>
                  </a:lnTo>
                  <a:cubicBezTo>
                    <a:pt x="3303906" y="4199124"/>
                    <a:pt x="3237739" y="4206744"/>
                    <a:pt x="3250185" y="4239510"/>
                  </a:cubicBezTo>
                  <a:lnTo>
                    <a:pt x="3262123" y="4239764"/>
                  </a:lnTo>
                  <a:cubicBezTo>
                    <a:pt x="3280284" y="4239764"/>
                    <a:pt x="3295397" y="4237732"/>
                    <a:pt x="3308097" y="4235700"/>
                  </a:cubicBezTo>
                  <a:cubicBezTo>
                    <a:pt x="3320797" y="4233668"/>
                    <a:pt x="3331084" y="4231636"/>
                    <a:pt x="3347340" y="4231636"/>
                  </a:cubicBezTo>
                  <a:lnTo>
                    <a:pt x="3358261" y="4239128"/>
                  </a:lnTo>
                  <a:cubicBezTo>
                    <a:pt x="3341497" y="4287515"/>
                    <a:pt x="3352673" y="4305931"/>
                    <a:pt x="3243707" y="4342380"/>
                  </a:cubicBezTo>
                  <a:cubicBezTo>
                    <a:pt x="3303778" y="4343650"/>
                    <a:pt x="3376295" y="4340601"/>
                    <a:pt x="3358261" y="4368288"/>
                  </a:cubicBezTo>
                  <a:cubicBezTo>
                    <a:pt x="3320796" y="4359016"/>
                    <a:pt x="3296793" y="4355334"/>
                    <a:pt x="3281680" y="4355334"/>
                  </a:cubicBezTo>
                  <a:cubicBezTo>
                    <a:pt x="3222498" y="4355334"/>
                    <a:pt x="3299841" y="4412611"/>
                    <a:pt x="3243707" y="4419977"/>
                  </a:cubicBezTo>
                  <a:cubicBezTo>
                    <a:pt x="2991993" y="4397371"/>
                    <a:pt x="3291078" y="4307455"/>
                    <a:pt x="3243707" y="4264910"/>
                  </a:cubicBezTo>
                  <a:cubicBezTo>
                    <a:pt x="3048254" y="4148959"/>
                    <a:pt x="3298190" y="4058662"/>
                    <a:pt x="3167126" y="3916041"/>
                  </a:cubicBezTo>
                  <a:cubicBezTo>
                    <a:pt x="3150870" y="3898515"/>
                    <a:pt x="2918460" y="3799201"/>
                    <a:pt x="3167126" y="3760974"/>
                  </a:cubicBezTo>
                  <a:cubicBezTo>
                    <a:pt x="3084957" y="3715381"/>
                    <a:pt x="3081401" y="3643626"/>
                    <a:pt x="3013710" y="3592953"/>
                  </a:cubicBezTo>
                  <a:lnTo>
                    <a:pt x="3013710" y="3592953"/>
                  </a:lnTo>
                  <a:cubicBezTo>
                    <a:pt x="3037967" y="3601462"/>
                    <a:pt x="3059049" y="3604637"/>
                    <a:pt x="3078353" y="3604637"/>
                  </a:cubicBezTo>
                  <a:cubicBezTo>
                    <a:pt x="3122549" y="3604637"/>
                    <a:pt x="3158109" y="3588000"/>
                    <a:pt x="3205226" y="3580126"/>
                  </a:cubicBezTo>
                  <a:cubicBezTo>
                    <a:pt x="3160141" y="3540883"/>
                    <a:pt x="3090418" y="3511419"/>
                    <a:pt x="3205226" y="3476748"/>
                  </a:cubicBezTo>
                  <a:lnTo>
                    <a:pt x="3205226" y="3476748"/>
                  </a:lnTo>
                  <a:cubicBezTo>
                    <a:pt x="3185033" y="3503926"/>
                    <a:pt x="3210814" y="3514467"/>
                    <a:pt x="3246755" y="3514467"/>
                  </a:cubicBezTo>
                  <a:cubicBezTo>
                    <a:pt x="3270250" y="3514467"/>
                    <a:pt x="3297936" y="3510022"/>
                    <a:pt x="3320161" y="3502656"/>
                  </a:cubicBezTo>
                  <a:lnTo>
                    <a:pt x="3320161" y="3502656"/>
                  </a:lnTo>
                  <a:cubicBezTo>
                    <a:pt x="3313049" y="3537708"/>
                    <a:pt x="3312415" y="3549519"/>
                    <a:pt x="3319907" y="3549519"/>
                  </a:cubicBezTo>
                  <a:cubicBezTo>
                    <a:pt x="3334767" y="3549519"/>
                    <a:pt x="3381503" y="3503291"/>
                    <a:pt x="3473197" y="3502656"/>
                  </a:cubicBezTo>
                  <a:cubicBezTo>
                    <a:pt x="3397631" y="3453634"/>
                    <a:pt x="3610356" y="3407152"/>
                    <a:pt x="3473197" y="3347716"/>
                  </a:cubicBezTo>
                  <a:lnTo>
                    <a:pt x="3473197" y="3347716"/>
                  </a:lnTo>
                  <a:cubicBezTo>
                    <a:pt x="3471673" y="3364099"/>
                    <a:pt x="3464053" y="3370068"/>
                    <a:pt x="3452496" y="3370068"/>
                  </a:cubicBezTo>
                  <a:cubicBezTo>
                    <a:pt x="3436367" y="3370068"/>
                    <a:pt x="3412744" y="3358384"/>
                    <a:pt x="3387344" y="3346700"/>
                  </a:cubicBezTo>
                  <a:cubicBezTo>
                    <a:pt x="3361944" y="3335016"/>
                    <a:pt x="3335021" y="3323332"/>
                    <a:pt x="3312541" y="3323332"/>
                  </a:cubicBezTo>
                  <a:cubicBezTo>
                    <a:pt x="3300730" y="3323332"/>
                    <a:pt x="3290062" y="3326507"/>
                    <a:pt x="3281553" y="3334635"/>
                  </a:cubicBezTo>
                  <a:cubicBezTo>
                    <a:pt x="3349244" y="3337810"/>
                    <a:pt x="3369056" y="3356860"/>
                    <a:pt x="3358261" y="3386324"/>
                  </a:cubicBezTo>
                  <a:cubicBezTo>
                    <a:pt x="3333115" y="3380609"/>
                    <a:pt x="3312160" y="3378831"/>
                    <a:pt x="3293746" y="3378831"/>
                  </a:cubicBezTo>
                  <a:cubicBezTo>
                    <a:pt x="3277871" y="3378831"/>
                    <a:pt x="3264028" y="3380228"/>
                    <a:pt x="3251328" y="3381498"/>
                  </a:cubicBezTo>
                  <a:lnTo>
                    <a:pt x="3215260" y="3384165"/>
                  </a:lnTo>
                  <a:cubicBezTo>
                    <a:pt x="3199639" y="3384165"/>
                    <a:pt x="3184399" y="3381625"/>
                    <a:pt x="3167127" y="3373370"/>
                  </a:cubicBezTo>
                  <a:cubicBezTo>
                    <a:pt x="3238628" y="3348859"/>
                    <a:pt x="3144267" y="3350002"/>
                    <a:pt x="3169667" y="3308727"/>
                  </a:cubicBezTo>
                  <a:lnTo>
                    <a:pt x="3169667" y="3308727"/>
                  </a:lnTo>
                  <a:lnTo>
                    <a:pt x="3174620" y="3308727"/>
                  </a:lnTo>
                  <a:cubicBezTo>
                    <a:pt x="3235707" y="3308727"/>
                    <a:pt x="3265679" y="3298313"/>
                    <a:pt x="3281554" y="3282946"/>
                  </a:cubicBezTo>
                  <a:cubicBezTo>
                    <a:pt x="3164079" y="3203825"/>
                    <a:pt x="3300350" y="3123561"/>
                    <a:pt x="3243581" y="3037455"/>
                  </a:cubicBezTo>
                  <a:lnTo>
                    <a:pt x="3243581" y="3037455"/>
                  </a:lnTo>
                  <a:cubicBezTo>
                    <a:pt x="3235960" y="3054854"/>
                    <a:pt x="3223515" y="3061839"/>
                    <a:pt x="3210434" y="3061839"/>
                  </a:cubicBezTo>
                  <a:cubicBezTo>
                    <a:pt x="3159126" y="3061839"/>
                    <a:pt x="3098166" y="2955286"/>
                    <a:pt x="3281554" y="2947158"/>
                  </a:cubicBezTo>
                  <a:lnTo>
                    <a:pt x="3281554" y="2947158"/>
                  </a:lnTo>
                  <a:cubicBezTo>
                    <a:pt x="3243200" y="2978908"/>
                    <a:pt x="3212847" y="3026279"/>
                    <a:pt x="3349118" y="3026279"/>
                  </a:cubicBezTo>
                  <a:lnTo>
                    <a:pt x="3396743" y="3024755"/>
                  </a:lnTo>
                  <a:cubicBezTo>
                    <a:pt x="3319146" y="2976368"/>
                    <a:pt x="3488056" y="2961128"/>
                    <a:pt x="3388615" y="2907026"/>
                  </a:cubicBezTo>
                  <a:lnTo>
                    <a:pt x="3372993" y="2906391"/>
                  </a:lnTo>
                  <a:cubicBezTo>
                    <a:pt x="3352547" y="2906391"/>
                    <a:pt x="3333623" y="2910582"/>
                    <a:pt x="3316605" y="2914773"/>
                  </a:cubicBezTo>
                  <a:cubicBezTo>
                    <a:pt x="3299587" y="2918964"/>
                    <a:pt x="3284602" y="2923155"/>
                    <a:pt x="3272155" y="2923155"/>
                  </a:cubicBezTo>
                  <a:cubicBezTo>
                    <a:pt x="3260217" y="2923155"/>
                    <a:pt x="3250565" y="2919472"/>
                    <a:pt x="3243453" y="2908423"/>
                  </a:cubicBezTo>
                  <a:cubicBezTo>
                    <a:pt x="3427857" y="2886198"/>
                    <a:pt x="3029840" y="2802378"/>
                    <a:pt x="3358007" y="2792091"/>
                  </a:cubicBezTo>
                  <a:lnTo>
                    <a:pt x="3358007" y="2792091"/>
                  </a:lnTo>
                  <a:cubicBezTo>
                    <a:pt x="3373121" y="2831334"/>
                    <a:pt x="3257550" y="2857750"/>
                    <a:pt x="3396616" y="2869561"/>
                  </a:cubicBezTo>
                  <a:cubicBezTo>
                    <a:pt x="3503169" y="2674108"/>
                    <a:pt x="3310510" y="2526026"/>
                    <a:pt x="3473069" y="2327017"/>
                  </a:cubicBezTo>
                  <a:lnTo>
                    <a:pt x="3473069" y="2327017"/>
                  </a:lnTo>
                  <a:lnTo>
                    <a:pt x="3521329" y="2329430"/>
                  </a:lnTo>
                  <a:cubicBezTo>
                    <a:pt x="3634232" y="2329430"/>
                    <a:pt x="3653790" y="2284345"/>
                    <a:pt x="3581654" y="2261993"/>
                  </a:cubicBezTo>
                  <a:lnTo>
                    <a:pt x="3570478" y="2261866"/>
                  </a:lnTo>
                  <a:cubicBezTo>
                    <a:pt x="3512312" y="2261866"/>
                    <a:pt x="3508756" y="2280535"/>
                    <a:pt x="3473196" y="2288155"/>
                  </a:cubicBezTo>
                  <a:cubicBezTo>
                    <a:pt x="3407283" y="2271518"/>
                    <a:pt x="3322574" y="2261231"/>
                    <a:pt x="3320034" y="2223512"/>
                  </a:cubicBezTo>
                  <a:cubicBezTo>
                    <a:pt x="3480308" y="2214495"/>
                    <a:pt x="3426841" y="2126357"/>
                    <a:pt x="3320034" y="2107180"/>
                  </a:cubicBezTo>
                  <a:cubicBezTo>
                    <a:pt x="3315589" y="2118737"/>
                    <a:pt x="3283077" y="2120769"/>
                    <a:pt x="3244723" y="2120769"/>
                  </a:cubicBezTo>
                  <a:cubicBezTo>
                    <a:pt x="3234436" y="2120769"/>
                    <a:pt x="3223641" y="2120642"/>
                    <a:pt x="3212973" y="2120515"/>
                  </a:cubicBezTo>
                  <a:lnTo>
                    <a:pt x="3166999" y="2120261"/>
                  </a:lnTo>
                  <a:lnTo>
                    <a:pt x="3166999" y="2068572"/>
                  </a:lnTo>
                  <a:cubicBezTo>
                    <a:pt x="3181858" y="2077208"/>
                    <a:pt x="3195828" y="2080383"/>
                    <a:pt x="3209163" y="2080383"/>
                  </a:cubicBezTo>
                  <a:cubicBezTo>
                    <a:pt x="3226562" y="2080383"/>
                    <a:pt x="3242565" y="2075049"/>
                    <a:pt x="3257169" y="2069588"/>
                  </a:cubicBezTo>
                  <a:cubicBezTo>
                    <a:pt x="3271774" y="2064127"/>
                    <a:pt x="3285110" y="2058793"/>
                    <a:pt x="3305429" y="2058793"/>
                  </a:cubicBezTo>
                  <a:lnTo>
                    <a:pt x="3320034" y="2068572"/>
                  </a:lnTo>
                  <a:cubicBezTo>
                    <a:pt x="3321812" y="2075430"/>
                    <a:pt x="3324733" y="2081907"/>
                    <a:pt x="3349879" y="2081907"/>
                  </a:cubicBezTo>
                  <a:lnTo>
                    <a:pt x="3358007" y="2081399"/>
                  </a:lnTo>
                  <a:cubicBezTo>
                    <a:pt x="3293746" y="2038727"/>
                    <a:pt x="3335529" y="1998849"/>
                    <a:pt x="3358007" y="1952240"/>
                  </a:cubicBezTo>
                  <a:cubicBezTo>
                    <a:pt x="3307207" y="1939159"/>
                    <a:pt x="3215894" y="1939921"/>
                    <a:pt x="3205227" y="1913505"/>
                  </a:cubicBezTo>
                  <a:cubicBezTo>
                    <a:pt x="3197353" y="1876294"/>
                    <a:pt x="3214878" y="1847846"/>
                    <a:pt x="3281427" y="1835908"/>
                  </a:cubicBezTo>
                  <a:lnTo>
                    <a:pt x="3281427" y="1835908"/>
                  </a:lnTo>
                  <a:cubicBezTo>
                    <a:pt x="3374644" y="1846068"/>
                    <a:pt x="3177413" y="1913505"/>
                    <a:pt x="3354071" y="1913505"/>
                  </a:cubicBezTo>
                  <a:lnTo>
                    <a:pt x="3358007" y="1913505"/>
                  </a:lnTo>
                  <a:cubicBezTo>
                    <a:pt x="3372486" y="1894709"/>
                    <a:pt x="3488691" y="1891026"/>
                    <a:pt x="3625723" y="1887597"/>
                  </a:cubicBezTo>
                  <a:cubicBezTo>
                    <a:pt x="3595370" y="1794760"/>
                    <a:pt x="3621405" y="1725545"/>
                    <a:pt x="3702304" y="1629152"/>
                  </a:cubicBezTo>
                  <a:lnTo>
                    <a:pt x="3702304" y="1629152"/>
                  </a:lnTo>
                  <a:cubicBezTo>
                    <a:pt x="3812921" y="1667887"/>
                    <a:pt x="3589020" y="1836035"/>
                    <a:pt x="3881501" y="1836035"/>
                  </a:cubicBezTo>
                  <a:lnTo>
                    <a:pt x="3893820" y="1835781"/>
                  </a:lnTo>
                  <a:lnTo>
                    <a:pt x="3893820" y="1835781"/>
                  </a:lnTo>
                  <a:cubicBezTo>
                    <a:pt x="3803777" y="1913124"/>
                    <a:pt x="3670300" y="2069715"/>
                    <a:pt x="3893820" y="2158742"/>
                  </a:cubicBezTo>
                  <a:cubicBezTo>
                    <a:pt x="3942080" y="2032377"/>
                    <a:pt x="3890264" y="1961511"/>
                    <a:pt x="3893820" y="1848735"/>
                  </a:cubicBezTo>
                  <a:cubicBezTo>
                    <a:pt x="3965194" y="1846957"/>
                    <a:pt x="4021836" y="1840226"/>
                    <a:pt x="4046855" y="1822954"/>
                  </a:cubicBezTo>
                  <a:cubicBezTo>
                    <a:pt x="4043299" y="1786632"/>
                    <a:pt x="3928872" y="1760470"/>
                    <a:pt x="4008628" y="1719576"/>
                  </a:cubicBezTo>
                  <a:lnTo>
                    <a:pt x="4008628" y="1719576"/>
                  </a:lnTo>
                  <a:cubicBezTo>
                    <a:pt x="4012565" y="1733419"/>
                    <a:pt x="4018153" y="1746373"/>
                    <a:pt x="4069080" y="1746373"/>
                  </a:cubicBezTo>
                  <a:lnTo>
                    <a:pt x="4084955" y="1745484"/>
                  </a:lnTo>
                  <a:cubicBezTo>
                    <a:pt x="4069080" y="1664458"/>
                    <a:pt x="4125087" y="1525266"/>
                    <a:pt x="3893693" y="1512820"/>
                  </a:cubicBezTo>
                  <a:cubicBezTo>
                    <a:pt x="3929888" y="1502152"/>
                    <a:pt x="3910965" y="1472688"/>
                    <a:pt x="3979291" y="1472688"/>
                  </a:cubicBezTo>
                  <a:lnTo>
                    <a:pt x="4008628" y="1474085"/>
                  </a:lnTo>
                  <a:cubicBezTo>
                    <a:pt x="3997579" y="1481959"/>
                    <a:pt x="3913378" y="1523615"/>
                    <a:pt x="4008628" y="1525774"/>
                  </a:cubicBezTo>
                  <a:cubicBezTo>
                    <a:pt x="4200144" y="1370199"/>
                    <a:pt x="3903218" y="1259201"/>
                    <a:pt x="3969893" y="1112262"/>
                  </a:cubicBezTo>
                  <a:lnTo>
                    <a:pt x="3969893" y="1112262"/>
                  </a:lnTo>
                  <a:cubicBezTo>
                    <a:pt x="3998849" y="1118739"/>
                    <a:pt x="4017391" y="1121279"/>
                    <a:pt x="4028186" y="1121279"/>
                  </a:cubicBezTo>
                  <a:cubicBezTo>
                    <a:pt x="4067683" y="1121279"/>
                    <a:pt x="4004564" y="1086354"/>
                    <a:pt x="3969893" y="1073527"/>
                  </a:cubicBezTo>
                  <a:lnTo>
                    <a:pt x="4084955" y="1073527"/>
                  </a:lnTo>
                  <a:cubicBezTo>
                    <a:pt x="4097782" y="1026283"/>
                    <a:pt x="4025900" y="1007233"/>
                    <a:pt x="3931920" y="996057"/>
                  </a:cubicBezTo>
                  <a:cubicBezTo>
                    <a:pt x="3878834" y="1088640"/>
                    <a:pt x="3776091" y="1183128"/>
                    <a:pt x="3778885" y="1241421"/>
                  </a:cubicBezTo>
                  <a:cubicBezTo>
                    <a:pt x="3721608" y="1238881"/>
                    <a:pt x="3672840" y="1229229"/>
                    <a:pt x="3626485" y="1229229"/>
                  </a:cubicBezTo>
                  <a:cubicBezTo>
                    <a:pt x="3600323" y="1229229"/>
                    <a:pt x="3574923" y="1232277"/>
                    <a:pt x="3549142" y="1241421"/>
                  </a:cubicBezTo>
                  <a:cubicBezTo>
                    <a:pt x="3551809" y="1279394"/>
                    <a:pt x="3666109" y="1279521"/>
                    <a:pt x="3702050" y="1306064"/>
                  </a:cubicBezTo>
                  <a:cubicBezTo>
                    <a:pt x="3645409" y="1321177"/>
                    <a:pt x="3594228" y="1338322"/>
                    <a:pt x="3549142" y="1357753"/>
                  </a:cubicBezTo>
                  <a:lnTo>
                    <a:pt x="3502660" y="1360166"/>
                  </a:lnTo>
                  <a:cubicBezTo>
                    <a:pt x="3426587" y="1360166"/>
                    <a:pt x="3424555" y="1335020"/>
                    <a:pt x="3396361" y="1319018"/>
                  </a:cubicBezTo>
                  <a:cubicBezTo>
                    <a:pt x="3433699" y="1293872"/>
                    <a:pt x="3585591" y="1279394"/>
                    <a:pt x="3472815" y="1241548"/>
                  </a:cubicBezTo>
                  <a:lnTo>
                    <a:pt x="3472815" y="1241548"/>
                  </a:lnTo>
                  <a:cubicBezTo>
                    <a:pt x="3221101" y="1249041"/>
                    <a:pt x="3425063" y="1341751"/>
                    <a:pt x="3281172" y="1370580"/>
                  </a:cubicBezTo>
                  <a:lnTo>
                    <a:pt x="3358388" y="1370453"/>
                  </a:lnTo>
                  <a:lnTo>
                    <a:pt x="3408426" y="1370072"/>
                  </a:lnTo>
                  <a:cubicBezTo>
                    <a:pt x="3494532" y="1370072"/>
                    <a:pt x="3566287" y="1374771"/>
                    <a:pt x="3549396" y="1409442"/>
                  </a:cubicBezTo>
                  <a:lnTo>
                    <a:pt x="3519170" y="1410839"/>
                  </a:lnTo>
                  <a:cubicBezTo>
                    <a:pt x="3483102" y="1410839"/>
                    <a:pt x="3468370" y="1403727"/>
                    <a:pt x="3453511" y="1396615"/>
                  </a:cubicBezTo>
                  <a:cubicBezTo>
                    <a:pt x="3438652" y="1389503"/>
                    <a:pt x="3423920" y="1382391"/>
                    <a:pt x="3387979" y="1382391"/>
                  </a:cubicBezTo>
                  <a:lnTo>
                    <a:pt x="3357880" y="1383788"/>
                  </a:lnTo>
                  <a:cubicBezTo>
                    <a:pt x="3299968" y="1450717"/>
                    <a:pt x="3532886" y="1419475"/>
                    <a:pt x="3549396" y="1461258"/>
                  </a:cubicBezTo>
                  <a:cubicBezTo>
                    <a:pt x="3490595" y="1473704"/>
                    <a:pt x="3478149" y="1481451"/>
                    <a:pt x="3443478" y="1481451"/>
                  </a:cubicBezTo>
                  <a:cubicBezTo>
                    <a:pt x="3424809" y="1481451"/>
                    <a:pt x="3399790" y="1479165"/>
                    <a:pt x="3357880" y="1474212"/>
                  </a:cubicBezTo>
                  <a:cubicBezTo>
                    <a:pt x="3352038" y="1534537"/>
                    <a:pt x="3259709" y="1517011"/>
                    <a:pt x="3319907" y="1577590"/>
                  </a:cubicBezTo>
                  <a:cubicBezTo>
                    <a:pt x="3341878" y="1584829"/>
                    <a:pt x="3357372" y="1587623"/>
                    <a:pt x="3370072" y="1587623"/>
                  </a:cubicBezTo>
                  <a:cubicBezTo>
                    <a:pt x="3402584" y="1587623"/>
                    <a:pt x="3416808" y="1569843"/>
                    <a:pt x="3472942" y="1564636"/>
                  </a:cubicBezTo>
                  <a:lnTo>
                    <a:pt x="3472942" y="1564636"/>
                  </a:lnTo>
                  <a:cubicBezTo>
                    <a:pt x="3479419" y="1583940"/>
                    <a:pt x="3459227" y="1612134"/>
                    <a:pt x="3511296" y="1616325"/>
                  </a:cubicBezTo>
                  <a:cubicBezTo>
                    <a:pt x="3529838" y="1600958"/>
                    <a:pt x="3552063" y="1587115"/>
                    <a:pt x="3587877" y="1577590"/>
                  </a:cubicBezTo>
                  <a:lnTo>
                    <a:pt x="3587877" y="1577590"/>
                  </a:lnTo>
                  <a:cubicBezTo>
                    <a:pt x="3619373" y="1612515"/>
                    <a:pt x="3380359" y="1715766"/>
                    <a:pt x="3511296" y="1784346"/>
                  </a:cubicBezTo>
                  <a:lnTo>
                    <a:pt x="3505073" y="1784092"/>
                  </a:lnTo>
                  <a:lnTo>
                    <a:pt x="3494152" y="1783965"/>
                  </a:lnTo>
                  <a:cubicBezTo>
                    <a:pt x="3435350" y="1783965"/>
                    <a:pt x="3431922" y="1802507"/>
                    <a:pt x="3396488" y="1810127"/>
                  </a:cubicBezTo>
                  <a:cubicBezTo>
                    <a:pt x="3371469" y="1794252"/>
                    <a:pt x="3346323" y="1788283"/>
                    <a:pt x="3319527" y="1788283"/>
                  </a:cubicBezTo>
                  <a:cubicBezTo>
                    <a:pt x="3285110" y="1788283"/>
                    <a:pt x="3247899" y="1798189"/>
                    <a:pt x="3205100" y="1810127"/>
                  </a:cubicBezTo>
                  <a:lnTo>
                    <a:pt x="3205100" y="1745611"/>
                  </a:lnTo>
                  <a:cubicBezTo>
                    <a:pt x="3220213" y="1748024"/>
                    <a:pt x="3277363" y="1760724"/>
                    <a:pt x="3317368" y="1760724"/>
                  </a:cubicBezTo>
                  <a:cubicBezTo>
                    <a:pt x="3339212" y="1760724"/>
                    <a:pt x="3355976" y="1756914"/>
                    <a:pt x="3357881" y="1745611"/>
                  </a:cubicBezTo>
                  <a:cubicBezTo>
                    <a:pt x="3298699" y="1742182"/>
                    <a:pt x="3331846" y="1717290"/>
                    <a:pt x="3357881" y="1706876"/>
                  </a:cubicBezTo>
                  <a:lnTo>
                    <a:pt x="3325877" y="1705225"/>
                  </a:lnTo>
                  <a:cubicBezTo>
                    <a:pt x="3258694" y="1705225"/>
                    <a:pt x="3272156" y="1732530"/>
                    <a:pt x="3205100" y="1732657"/>
                  </a:cubicBezTo>
                  <a:cubicBezTo>
                    <a:pt x="3233294" y="1659251"/>
                    <a:pt x="2965832" y="1627628"/>
                    <a:pt x="3128519" y="1551682"/>
                  </a:cubicBezTo>
                  <a:lnTo>
                    <a:pt x="3128519" y="1551682"/>
                  </a:lnTo>
                  <a:cubicBezTo>
                    <a:pt x="3147315" y="1567049"/>
                    <a:pt x="3169286" y="1581146"/>
                    <a:pt x="3205100" y="1590544"/>
                  </a:cubicBezTo>
                  <a:cubicBezTo>
                    <a:pt x="3114676" y="1555619"/>
                    <a:pt x="3273299" y="1516757"/>
                    <a:pt x="3166873" y="1487039"/>
                  </a:cubicBezTo>
                  <a:lnTo>
                    <a:pt x="3166873" y="1487039"/>
                  </a:lnTo>
                  <a:cubicBezTo>
                    <a:pt x="3113787" y="1495040"/>
                    <a:pt x="3161285" y="1536950"/>
                    <a:pt x="3090292" y="1538855"/>
                  </a:cubicBezTo>
                  <a:cubicBezTo>
                    <a:pt x="3089784" y="1521710"/>
                    <a:pt x="3023109" y="1527044"/>
                    <a:pt x="3013584" y="1512947"/>
                  </a:cubicBezTo>
                  <a:cubicBezTo>
                    <a:pt x="3116327" y="1467735"/>
                    <a:pt x="3112644" y="1457702"/>
                    <a:pt x="3128646" y="1396742"/>
                  </a:cubicBezTo>
                  <a:cubicBezTo>
                    <a:pt x="3083561" y="1394710"/>
                    <a:pt x="3019934" y="1399028"/>
                    <a:pt x="3013584" y="1383788"/>
                  </a:cubicBezTo>
                  <a:cubicBezTo>
                    <a:pt x="3135377" y="1376803"/>
                    <a:pt x="2978532" y="1306064"/>
                    <a:pt x="3045969" y="1306064"/>
                  </a:cubicBezTo>
                  <a:lnTo>
                    <a:pt x="3052192" y="1306445"/>
                  </a:lnTo>
                  <a:cubicBezTo>
                    <a:pt x="3093848" y="1313430"/>
                    <a:pt x="3129408" y="1328416"/>
                    <a:pt x="3158618" y="1328416"/>
                  </a:cubicBezTo>
                  <a:cubicBezTo>
                    <a:pt x="3176525" y="1328416"/>
                    <a:pt x="3192019" y="1322828"/>
                    <a:pt x="3205100" y="1306445"/>
                  </a:cubicBezTo>
                  <a:cubicBezTo>
                    <a:pt x="3063495" y="1302508"/>
                    <a:pt x="3061463" y="1251454"/>
                    <a:pt x="2975611" y="1228975"/>
                  </a:cubicBezTo>
                  <a:cubicBezTo>
                    <a:pt x="2998726" y="1222498"/>
                    <a:pt x="3023363" y="1221355"/>
                    <a:pt x="3049144" y="1221355"/>
                  </a:cubicBezTo>
                  <a:cubicBezTo>
                    <a:pt x="3056002" y="1221355"/>
                    <a:pt x="3062987" y="1221482"/>
                    <a:pt x="3076957" y="1221609"/>
                  </a:cubicBezTo>
                  <a:lnTo>
                    <a:pt x="3091054" y="1221736"/>
                  </a:lnTo>
                  <a:cubicBezTo>
                    <a:pt x="3128392" y="1221736"/>
                    <a:pt x="3167127" y="1219577"/>
                    <a:pt x="3205227" y="1203321"/>
                  </a:cubicBezTo>
                  <a:cubicBezTo>
                    <a:pt x="3190495" y="1194177"/>
                    <a:pt x="3173096" y="1191129"/>
                    <a:pt x="3154682" y="1191129"/>
                  </a:cubicBezTo>
                  <a:cubicBezTo>
                    <a:pt x="3137029" y="1191129"/>
                    <a:pt x="3118486" y="1193923"/>
                    <a:pt x="3100707" y="1196717"/>
                  </a:cubicBezTo>
                  <a:lnTo>
                    <a:pt x="3050796" y="1202305"/>
                  </a:lnTo>
                  <a:cubicBezTo>
                    <a:pt x="3035429" y="1202305"/>
                    <a:pt x="3022475" y="1199384"/>
                    <a:pt x="3013585" y="1190367"/>
                  </a:cubicBezTo>
                  <a:cubicBezTo>
                    <a:pt x="3079244" y="1164967"/>
                    <a:pt x="3131314" y="1135249"/>
                    <a:pt x="3243455" y="1125851"/>
                  </a:cubicBezTo>
                  <a:cubicBezTo>
                    <a:pt x="3145030" y="808351"/>
                    <a:pt x="3277745" y="660015"/>
                    <a:pt x="3281428" y="337816"/>
                  </a:cubicBezTo>
                  <a:cubicBezTo>
                    <a:pt x="3236597" y="335784"/>
                    <a:pt x="3173097" y="339975"/>
                    <a:pt x="3167001" y="324862"/>
                  </a:cubicBezTo>
                  <a:cubicBezTo>
                    <a:pt x="3162302" y="269617"/>
                    <a:pt x="3213864" y="261362"/>
                    <a:pt x="3281428" y="208530"/>
                  </a:cubicBezTo>
                  <a:cubicBezTo>
                    <a:pt x="2980057" y="188845"/>
                    <a:pt x="3283841" y="20570"/>
                    <a:pt x="2937385" y="2028"/>
                  </a:cubicBezTo>
                  <a:close/>
                </a:path>
              </a:pathLst>
            </a:custGeom>
            <a:blipFill>
              <a:blip r:embed="rId4"/>
              <a:stretch>
                <a:fillRect l="-4715" r="-4715"/>
              </a:stretch>
            </a:blipFill>
          </p:spPr>
          <p:txBody>
            <a:bodyPr/>
            <a:lstStyle/>
            <a:p>
              <a:pPr defTabSz="609630"/>
              <a:endParaRPr lang="en-US" sz="1200">
                <a:solidFill>
                  <a:prstClr val="black"/>
                </a:solidFill>
                <a:latin typeface="Calibri"/>
              </a:endParaRPr>
            </a:p>
          </p:txBody>
        </p:sp>
      </p:grpSp>
    </p:spTree>
    <p:extLst>
      <p:ext uri="{BB962C8B-B14F-4D97-AF65-F5344CB8AC3E}">
        <p14:creationId xmlns:p14="http://schemas.microsoft.com/office/powerpoint/2010/main" val="14427853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10">
            <a:extLst>
              <a:ext uri="{FF2B5EF4-FFF2-40B4-BE49-F238E27FC236}">
                <a16:creationId xmlns:a16="http://schemas.microsoft.com/office/drawing/2014/main" xmlns="" id="{B670D864-B4D0-7D3E-CEA5-B18419C68024}"/>
              </a:ext>
            </a:extLst>
          </p:cNvPr>
          <p:cNvPicPr>
            <a:picLocks noChangeAspect="1"/>
          </p:cNvPicPr>
          <p:nvPr/>
        </p:nvPicPr>
        <p:blipFill>
          <a:blip r:embed="rId3" cstate="screen"/>
          <a:stretch>
            <a:fillRect/>
          </a:stretch>
        </p:blipFill>
        <p:spPr>
          <a:xfrm>
            <a:off x="8594132" y="2002070"/>
            <a:ext cx="2856610" cy="1633298"/>
          </a:xfrm>
          <a:prstGeom prst="rect">
            <a:avLst/>
          </a:prstGeom>
        </p:spPr>
      </p:pic>
      <p:pic>
        <p:nvPicPr>
          <p:cNvPr id="14" name="图片 32">
            <a:extLst>
              <a:ext uri="{FF2B5EF4-FFF2-40B4-BE49-F238E27FC236}">
                <a16:creationId xmlns:a16="http://schemas.microsoft.com/office/drawing/2014/main" xmlns="" id="{74F93DE4-BEDD-C69C-79D7-A7700A384DE2}"/>
              </a:ext>
            </a:extLst>
          </p:cNvPr>
          <p:cNvPicPr>
            <a:picLocks noChangeAspect="1"/>
          </p:cNvPicPr>
          <p:nvPr/>
        </p:nvPicPr>
        <p:blipFill rotWithShape="1">
          <a:blip r:embed="rId4" cstate="screen">
            <a:alphaModFix amt="50000"/>
          </a:blip>
          <a:srcRect/>
          <a:stretch>
            <a:fillRect/>
          </a:stretch>
        </p:blipFill>
        <p:spPr>
          <a:xfrm rot="941536">
            <a:off x="9410521" y="396296"/>
            <a:ext cx="1016359" cy="935306"/>
          </a:xfrm>
          <a:prstGeom prst="rect">
            <a:avLst/>
          </a:prstGeom>
        </p:spPr>
      </p:pic>
      <p:pic>
        <p:nvPicPr>
          <p:cNvPr id="10" name="图片 55">
            <a:extLst>
              <a:ext uri="{FF2B5EF4-FFF2-40B4-BE49-F238E27FC236}">
                <a16:creationId xmlns:a16="http://schemas.microsoft.com/office/drawing/2014/main" xmlns="" id="{026AADFA-82E8-E767-C9A1-B35A0676A74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927770" y="20167"/>
            <a:ext cx="2033770" cy="1052138"/>
          </a:xfrm>
          <a:prstGeom prst="rect">
            <a:avLst/>
          </a:prstGeom>
          <a:effectLst>
            <a:outerShdw blurRad="190500" dist="63500" dir="5400000" algn="t" rotWithShape="0">
              <a:prstClr val="black">
                <a:alpha val="20000"/>
              </a:prstClr>
            </a:outerShdw>
          </a:effectLst>
        </p:spPr>
      </p:pic>
      <p:grpSp>
        <p:nvGrpSpPr>
          <p:cNvPr id="16" name="组合 21">
            <a:extLst>
              <a:ext uri="{FF2B5EF4-FFF2-40B4-BE49-F238E27FC236}">
                <a16:creationId xmlns:a16="http://schemas.microsoft.com/office/drawing/2014/main" xmlns="" id="{9B4683E2-822C-4C83-A6BB-1AF5813B1E9C}"/>
              </a:ext>
            </a:extLst>
          </p:cNvPr>
          <p:cNvGrpSpPr/>
          <p:nvPr/>
        </p:nvGrpSpPr>
        <p:grpSpPr>
          <a:xfrm rot="16200000">
            <a:off x="5928703" y="-3132758"/>
            <a:ext cx="766063" cy="7232072"/>
            <a:chOff x="8532554" y="2095554"/>
            <a:chExt cx="500285" cy="1712963"/>
          </a:xfrm>
        </p:grpSpPr>
        <p:sp>
          <p:nvSpPr>
            <p:cNvPr id="17" name="Freeform 668">
              <a:extLst>
                <a:ext uri="{FF2B5EF4-FFF2-40B4-BE49-F238E27FC236}">
                  <a16:creationId xmlns:a16="http://schemas.microsoft.com/office/drawing/2014/main" xmlns="" id="{67B6F27E-D45B-F9C0-1B85-3696C1638F02}"/>
                </a:ext>
              </a:extLst>
            </p:cNvPr>
            <p:cNvSpPr/>
            <p:nvPr/>
          </p:nvSpPr>
          <p:spPr bwMode="auto">
            <a:xfrm rot="5400000">
              <a:off x="7926215" y="2743467"/>
              <a:ext cx="1712963" cy="417137"/>
            </a:xfrm>
            <a:custGeom>
              <a:avLst/>
              <a:gdLst>
                <a:gd name="T0" fmla="*/ 384 w 398"/>
                <a:gd name="T1" fmla="*/ 77 h 111"/>
                <a:gd name="T2" fmla="*/ 388 w 398"/>
                <a:gd name="T3" fmla="*/ 74 h 111"/>
                <a:gd name="T4" fmla="*/ 388 w 398"/>
                <a:gd name="T5" fmla="*/ 71 h 111"/>
                <a:gd name="T6" fmla="*/ 397 w 398"/>
                <a:gd name="T7" fmla="*/ 67 h 111"/>
                <a:gd name="T8" fmla="*/ 390 w 398"/>
                <a:gd name="T9" fmla="*/ 62 h 111"/>
                <a:gd name="T10" fmla="*/ 388 w 398"/>
                <a:gd name="T11" fmla="*/ 59 h 111"/>
                <a:gd name="T12" fmla="*/ 388 w 398"/>
                <a:gd name="T13" fmla="*/ 56 h 111"/>
                <a:gd name="T14" fmla="*/ 385 w 398"/>
                <a:gd name="T15" fmla="*/ 54 h 111"/>
                <a:gd name="T16" fmla="*/ 387 w 398"/>
                <a:gd name="T17" fmla="*/ 51 h 111"/>
                <a:gd name="T18" fmla="*/ 389 w 398"/>
                <a:gd name="T19" fmla="*/ 48 h 111"/>
                <a:gd name="T20" fmla="*/ 384 w 398"/>
                <a:gd name="T21" fmla="*/ 46 h 111"/>
                <a:gd name="T22" fmla="*/ 378 w 398"/>
                <a:gd name="T23" fmla="*/ 42 h 111"/>
                <a:gd name="T24" fmla="*/ 385 w 398"/>
                <a:gd name="T25" fmla="*/ 40 h 111"/>
                <a:gd name="T26" fmla="*/ 378 w 398"/>
                <a:gd name="T27" fmla="*/ 37 h 111"/>
                <a:gd name="T28" fmla="*/ 378 w 398"/>
                <a:gd name="T29" fmla="*/ 34 h 111"/>
                <a:gd name="T30" fmla="*/ 373 w 398"/>
                <a:gd name="T31" fmla="*/ 32 h 111"/>
                <a:gd name="T32" fmla="*/ 369 w 398"/>
                <a:gd name="T33" fmla="*/ 28 h 111"/>
                <a:gd name="T34" fmla="*/ 350 w 398"/>
                <a:gd name="T35" fmla="*/ 23 h 111"/>
                <a:gd name="T36" fmla="*/ 358 w 398"/>
                <a:gd name="T37" fmla="*/ 19 h 111"/>
                <a:gd name="T38" fmla="*/ 260 w 398"/>
                <a:gd name="T39" fmla="*/ 11 h 111"/>
                <a:gd name="T40" fmla="*/ 324 w 398"/>
                <a:gd name="T41" fmla="*/ 10 h 111"/>
                <a:gd name="T42" fmla="*/ 304 w 398"/>
                <a:gd name="T43" fmla="*/ 6 h 111"/>
                <a:gd name="T44" fmla="*/ 177 w 398"/>
                <a:gd name="T45" fmla="*/ 1 h 111"/>
                <a:gd name="T46" fmla="*/ 18 w 398"/>
                <a:gd name="T47" fmla="*/ 11 h 111"/>
                <a:gd name="T48" fmla="*/ 16 w 398"/>
                <a:gd name="T49" fmla="*/ 17 h 111"/>
                <a:gd name="T50" fmla="*/ 21 w 398"/>
                <a:gd name="T51" fmla="*/ 20 h 111"/>
                <a:gd name="T52" fmla="*/ 15 w 398"/>
                <a:gd name="T53" fmla="*/ 26 h 111"/>
                <a:gd name="T54" fmla="*/ 12 w 398"/>
                <a:gd name="T55" fmla="*/ 52 h 111"/>
                <a:gd name="T56" fmla="*/ 8 w 398"/>
                <a:gd name="T57" fmla="*/ 82 h 111"/>
                <a:gd name="T58" fmla="*/ 113 w 398"/>
                <a:gd name="T59" fmla="*/ 111 h 111"/>
                <a:gd name="T60" fmla="*/ 331 w 398"/>
                <a:gd name="T61" fmla="*/ 104 h 111"/>
                <a:gd name="T62" fmla="*/ 369 w 398"/>
                <a:gd name="T63" fmla="*/ 91 h 111"/>
                <a:gd name="T64" fmla="*/ 385 w 398"/>
                <a:gd name="T65" fmla="*/ 86 h 111"/>
                <a:gd name="T66" fmla="*/ 389 w 398"/>
                <a:gd name="T67" fmla="*/ 82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98" h="110">
                  <a:moveTo>
                    <a:pt x="397" y="80"/>
                  </a:moveTo>
                  <a:cubicBezTo>
                    <a:pt x="394" y="77"/>
                    <a:pt x="387" y="79"/>
                    <a:pt x="384" y="77"/>
                  </a:cubicBezTo>
                  <a:cubicBezTo>
                    <a:pt x="387" y="75"/>
                    <a:pt x="394" y="76"/>
                    <a:pt x="396" y="76"/>
                  </a:cubicBezTo>
                  <a:cubicBezTo>
                    <a:pt x="388" y="74"/>
                    <a:pt x="388" y="74"/>
                    <a:pt x="388" y="74"/>
                  </a:cubicBezTo>
                  <a:cubicBezTo>
                    <a:pt x="397" y="72"/>
                    <a:pt x="397" y="72"/>
                    <a:pt x="397" y="72"/>
                  </a:cubicBezTo>
                  <a:cubicBezTo>
                    <a:pt x="395" y="71"/>
                    <a:pt x="390" y="73"/>
                    <a:pt x="388" y="71"/>
                  </a:cubicBezTo>
                  <a:cubicBezTo>
                    <a:pt x="388" y="69"/>
                    <a:pt x="390" y="70"/>
                    <a:pt x="391" y="70"/>
                  </a:cubicBezTo>
                  <a:cubicBezTo>
                    <a:pt x="394" y="70"/>
                    <a:pt x="398" y="69"/>
                    <a:pt x="397" y="67"/>
                  </a:cubicBezTo>
                  <a:cubicBezTo>
                    <a:pt x="397" y="63"/>
                    <a:pt x="391" y="64"/>
                    <a:pt x="388" y="63"/>
                  </a:cubicBezTo>
                  <a:cubicBezTo>
                    <a:pt x="390" y="62"/>
                    <a:pt x="390" y="62"/>
                    <a:pt x="390" y="62"/>
                  </a:cubicBezTo>
                  <a:cubicBezTo>
                    <a:pt x="388" y="62"/>
                    <a:pt x="386" y="62"/>
                    <a:pt x="385" y="60"/>
                  </a:cubicBezTo>
                  <a:cubicBezTo>
                    <a:pt x="386" y="60"/>
                    <a:pt x="387" y="59"/>
                    <a:pt x="388" y="59"/>
                  </a:cubicBezTo>
                  <a:cubicBezTo>
                    <a:pt x="383" y="57"/>
                    <a:pt x="383" y="57"/>
                    <a:pt x="383" y="57"/>
                  </a:cubicBezTo>
                  <a:cubicBezTo>
                    <a:pt x="388" y="56"/>
                    <a:pt x="388" y="56"/>
                    <a:pt x="388" y="56"/>
                  </a:cubicBezTo>
                  <a:cubicBezTo>
                    <a:pt x="386" y="56"/>
                    <a:pt x="386" y="56"/>
                    <a:pt x="386" y="56"/>
                  </a:cubicBezTo>
                  <a:cubicBezTo>
                    <a:pt x="384" y="55"/>
                    <a:pt x="386" y="54"/>
                    <a:pt x="385" y="54"/>
                  </a:cubicBezTo>
                  <a:cubicBezTo>
                    <a:pt x="383" y="52"/>
                    <a:pt x="379" y="54"/>
                    <a:pt x="377" y="52"/>
                  </a:cubicBezTo>
                  <a:cubicBezTo>
                    <a:pt x="380" y="51"/>
                    <a:pt x="384" y="51"/>
                    <a:pt x="387" y="51"/>
                  </a:cubicBezTo>
                  <a:cubicBezTo>
                    <a:pt x="385" y="51"/>
                    <a:pt x="382" y="51"/>
                    <a:pt x="381" y="49"/>
                  </a:cubicBezTo>
                  <a:cubicBezTo>
                    <a:pt x="389" y="48"/>
                    <a:pt x="389" y="48"/>
                    <a:pt x="389" y="48"/>
                  </a:cubicBezTo>
                  <a:cubicBezTo>
                    <a:pt x="387" y="47"/>
                    <a:pt x="384" y="48"/>
                    <a:pt x="382" y="47"/>
                  </a:cubicBezTo>
                  <a:cubicBezTo>
                    <a:pt x="384" y="46"/>
                    <a:pt x="384" y="46"/>
                    <a:pt x="384" y="46"/>
                  </a:cubicBezTo>
                  <a:cubicBezTo>
                    <a:pt x="381" y="45"/>
                    <a:pt x="378" y="46"/>
                    <a:pt x="376" y="44"/>
                  </a:cubicBezTo>
                  <a:cubicBezTo>
                    <a:pt x="377" y="43"/>
                    <a:pt x="378" y="43"/>
                    <a:pt x="378" y="42"/>
                  </a:cubicBezTo>
                  <a:cubicBezTo>
                    <a:pt x="377" y="42"/>
                    <a:pt x="375" y="42"/>
                    <a:pt x="374" y="41"/>
                  </a:cubicBezTo>
                  <a:cubicBezTo>
                    <a:pt x="377" y="40"/>
                    <a:pt x="382" y="41"/>
                    <a:pt x="385" y="40"/>
                  </a:cubicBezTo>
                  <a:cubicBezTo>
                    <a:pt x="377" y="37"/>
                    <a:pt x="377" y="37"/>
                    <a:pt x="377" y="37"/>
                  </a:cubicBezTo>
                  <a:cubicBezTo>
                    <a:pt x="377" y="37"/>
                    <a:pt x="377" y="37"/>
                    <a:pt x="378" y="37"/>
                  </a:cubicBezTo>
                  <a:cubicBezTo>
                    <a:pt x="373" y="35"/>
                    <a:pt x="373" y="35"/>
                    <a:pt x="373" y="35"/>
                  </a:cubicBezTo>
                  <a:cubicBezTo>
                    <a:pt x="375" y="34"/>
                    <a:pt x="377" y="35"/>
                    <a:pt x="378" y="34"/>
                  </a:cubicBezTo>
                  <a:cubicBezTo>
                    <a:pt x="370" y="32"/>
                    <a:pt x="370" y="32"/>
                    <a:pt x="370" y="32"/>
                  </a:cubicBezTo>
                  <a:cubicBezTo>
                    <a:pt x="371" y="31"/>
                    <a:pt x="372" y="32"/>
                    <a:pt x="373" y="32"/>
                  </a:cubicBezTo>
                  <a:cubicBezTo>
                    <a:pt x="358" y="29"/>
                    <a:pt x="358" y="29"/>
                    <a:pt x="358" y="29"/>
                  </a:cubicBezTo>
                  <a:cubicBezTo>
                    <a:pt x="362" y="28"/>
                    <a:pt x="365" y="30"/>
                    <a:pt x="369" y="28"/>
                  </a:cubicBezTo>
                  <a:cubicBezTo>
                    <a:pt x="362" y="26"/>
                    <a:pt x="351" y="28"/>
                    <a:pt x="345" y="24"/>
                  </a:cubicBezTo>
                  <a:cubicBezTo>
                    <a:pt x="346" y="23"/>
                    <a:pt x="348" y="23"/>
                    <a:pt x="350" y="23"/>
                  </a:cubicBezTo>
                  <a:cubicBezTo>
                    <a:pt x="346" y="22"/>
                    <a:pt x="346" y="22"/>
                    <a:pt x="346" y="22"/>
                  </a:cubicBezTo>
                  <a:cubicBezTo>
                    <a:pt x="349" y="20"/>
                    <a:pt x="356" y="21"/>
                    <a:pt x="358" y="19"/>
                  </a:cubicBezTo>
                  <a:cubicBezTo>
                    <a:pt x="354" y="19"/>
                    <a:pt x="350" y="19"/>
                    <a:pt x="347" y="17"/>
                  </a:cubicBezTo>
                  <a:cubicBezTo>
                    <a:pt x="319" y="14"/>
                    <a:pt x="290" y="11"/>
                    <a:pt x="260" y="11"/>
                  </a:cubicBezTo>
                  <a:cubicBezTo>
                    <a:pt x="259" y="10"/>
                    <a:pt x="259" y="10"/>
                    <a:pt x="259" y="10"/>
                  </a:cubicBezTo>
                  <a:cubicBezTo>
                    <a:pt x="281" y="9"/>
                    <a:pt x="301" y="11"/>
                    <a:pt x="324" y="10"/>
                  </a:cubicBezTo>
                  <a:cubicBezTo>
                    <a:pt x="325" y="9"/>
                    <a:pt x="325" y="9"/>
                    <a:pt x="325" y="9"/>
                  </a:cubicBezTo>
                  <a:cubicBezTo>
                    <a:pt x="319" y="6"/>
                    <a:pt x="311" y="8"/>
                    <a:pt x="304" y="6"/>
                  </a:cubicBezTo>
                  <a:cubicBezTo>
                    <a:pt x="306" y="5"/>
                    <a:pt x="306" y="5"/>
                    <a:pt x="306" y="5"/>
                  </a:cubicBezTo>
                  <a:cubicBezTo>
                    <a:pt x="264" y="1"/>
                    <a:pt x="219" y="0"/>
                    <a:pt x="177" y="1"/>
                  </a:cubicBezTo>
                  <a:cubicBezTo>
                    <a:pt x="35" y="2"/>
                    <a:pt x="35" y="2"/>
                    <a:pt x="35" y="2"/>
                  </a:cubicBezTo>
                  <a:cubicBezTo>
                    <a:pt x="28" y="3"/>
                    <a:pt x="22" y="7"/>
                    <a:pt x="18" y="11"/>
                  </a:cubicBezTo>
                  <a:cubicBezTo>
                    <a:pt x="24" y="13"/>
                    <a:pt x="24" y="13"/>
                    <a:pt x="24" y="13"/>
                  </a:cubicBezTo>
                  <a:cubicBezTo>
                    <a:pt x="16" y="17"/>
                    <a:pt x="16" y="17"/>
                    <a:pt x="16" y="17"/>
                  </a:cubicBezTo>
                  <a:cubicBezTo>
                    <a:pt x="15" y="20"/>
                    <a:pt x="19" y="19"/>
                    <a:pt x="22" y="20"/>
                  </a:cubicBezTo>
                  <a:cubicBezTo>
                    <a:pt x="21" y="20"/>
                    <a:pt x="21" y="20"/>
                    <a:pt x="21" y="20"/>
                  </a:cubicBezTo>
                  <a:cubicBezTo>
                    <a:pt x="20" y="22"/>
                    <a:pt x="16" y="22"/>
                    <a:pt x="19" y="24"/>
                  </a:cubicBezTo>
                  <a:cubicBezTo>
                    <a:pt x="19" y="25"/>
                    <a:pt x="16" y="25"/>
                    <a:pt x="15" y="26"/>
                  </a:cubicBezTo>
                  <a:cubicBezTo>
                    <a:pt x="15" y="29"/>
                    <a:pt x="8" y="33"/>
                    <a:pt x="11" y="37"/>
                  </a:cubicBezTo>
                  <a:cubicBezTo>
                    <a:pt x="8" y="42"/>
                    <a:pt x="13" y="47"/>
                    <a:pt x="12" y="52"/>
                  </a:cubicBezTo>
                  <a:cubicBezTo>
                    <a:pt x="8" y="56"/>
                    <a:pt x="10" y="63"/>
                    <a:pt x="7" y="68"/>
                  </a:cubicBezTo>
                  <a:cubicBezTo>
                    <a:pt x="15" y="73"/>
                    <a:pt x="0" y="77"/>
                    <a:pt x="8" y="82"/>
                  </a:cubicBezTo>
                  <a:cubicBezTo>
                    <a:pt x="9" y="88"/>
                    <a:pt x="16" y="93"/>
                    <a:pt x="24" y="97"/>
                  </a:cubicBezTo>
                  <a:cubicBezTo>
                    <a:pt x="50" y="109"/>
                    <a:pt x="82" y="110"/>
                    <a:pt x="113" y="111"/>
                  </a:cubicBezTo>
                  <a:cubicBezTo>
                    <a:pt x="277" y="109"/>
                    <a:pt x="277" y="109"/>
                    <a:pt x="277" y="109"/>
                  </a:cubicBezTo>
                  <a:cubicBezTo>
                    <a:pt x="295" y="106"/>
                    <a:pt x="314" y="107"/>
                    <a:pt x="331" y="104"/>
                  </a:cubicBezTo>
                  <a:cubicBezTo>
                    <a:pt x="350" y="103"/>
                    <a:pt x="364" y="95"/>
                    <a:pt x="382" y="93"/>
                  </a:cubicBezTo>
                  <a:cubicBezTo>
                    <a:pt x="379" y="91"/>
                    <a:pt x="374" y="92"/>
                    <a:pt x="369" y="91"/>
                  </a:cubicBezTo>
                  <a:cubicBezTo>
                    <a:pt x="375" y="88"/>
                    <a:pt x="382" y="87"/>
                    <a:pt x="388" y="86"/>
                  </a:cubicBezTo>
                  <a:cubicBezTo>
                    <a:pt x="387" y="86"/>
                    <a:pt x="385" y="87"/>
                    <a:pt x="385" y="86"/>
                  </a:cubicBezTo>
                  <a:cubicBezTo>
                    <a:pt x="387" y="84"/>
                    <a:pt x="391" y="86"/>
                    <a:pt x="392" y="84"/>
                  </a:cubicBezTo>
                  <a:cubicBezTo>
                    <a:pt x="389" y="82"/>
                    <a:pt x="389" y="82"/>
                    <a:pt x="389" y="82"/>
                  </a:cubicBezTo>
                  <a:cubicBezTo>
                    <a:pt x="391" y="80"/>
                    <a:pt x="395" y="81"/>
                    <a:pt x="397" y="80"/>
                  </a:cubicBezTo>
                  <a:close/>
                </a:path>
              </a:pathLst>
            </a:custGeom>
            <a:solidFill>
              <a:schemeClr val="accent2"/>
            </a:solidFill>
            <a:ln>
              <a:noFill/>
            </a:ln>
          </p:spPr>
          <p:txBody>
            <a:bodyPr vert="horz" wrap="square" lIns="121882" tIns="60941" rIns="121882" bIns="60941" numCol="1" anchor="t" anchorCtr="0" compatLnSpc="1"/>
            <a:lstStyle/>
            <a:p>
              <a:pPr marL="0" marR="0" lvl="0" indent="0" algn="l" defTabSz="1218804" rtl="0" eaLnBrk="1" fontAlgn="auto" latinLnBrk="0" hangingPunct="1">
                <a:lnSpc>
                  <a:spcPct val="100000"/>
                </a:lnSpc>
                <a:spcBef>
                  <a:spcPct val="0"/>
                </a:spcBef>
                <a:spcAft>
                  <a:spcPct val="0"/>
                </a:spcAft>
                <a:buClrTx/>
                <a:buSzTx/>
                <a:buFontTx/>
                <a:buNone/>
                <a:tabLst/>
                <a:defRPr/>
              </a:pPr>
              <a:endParaRPr kumimoji="0" lang="zh-CN" altLang="en-US" sz="2399" b="1" i="0" u="none" strike="noStrike" kern="0" cap="none" spc="0" normalizeH="0" baseline="0" noProof="0">
                <a:ln>
                  <a:noFill/>
                </a:ln>
                <a:solidFill>
                  <a:prstClr val="white"/>
                </a:solidFill>
                <a:effectLst/>
                <a:uLnTx/>
                <a:uFillTx/>
                <a:latin typeface="思源宋体 CN SemiBold" panose="02020600000000000000" pitchFamily="18" charset="-122"/>
                <a:ea typeface="思源宋体 CN SemiBold" panose="02020600000000000000" pitchFamily="18" charset="-122"/>
                <a:cs typeface="+mn-ea"/>
                <a:sym typeface="思源宋体 CN SemiBold" panose="02020600000000000000" pitchFamily="18" charset="-122"/>
              </a:endParaRPr>
            </a:p>
          </p:txBody>
        </p:sp>
        <p:sp>
          <p:nvSpPr>
            <p:cNvPr id="18" name="文本框 23">
              <a:extLst>
                <a:ext uri="{FF2B5EF4-FFF2-40B4-BE49-F238E27FC236}">
                  <a16:creationId xmlns:a16="http://schemas.microsoft.com/office/drawing/2014/main" xmlns="" id="{04AD5C4E-091F-02AD-E1A6-D0009C5B7A56}"/>
                </a:ext>
              </a:extLst>
            </p:cNvPr>
            <p:cNvSpPr txBox="1"/>
            <p:nvPr/>
          </p:nvSpPr>
          <p:spPr>
            <a:xfrm>
              <a:off x="8532554" y="2288514"/>
              <a:ext cx="500285" cy="1199897"/>
            </a:xfrm>
            <a:prstGeom prst="rect">
              <a:avLst/>
            </a:prstGeom>
            <a:noFill/>
            <a:effectLst/>
          </p:spPr>
          <p:txBody>
            <a:bodyPr vert="vert" wrap="none" rtlCol="0" anchor="ctr">
              <a:normAutofit fontScale="92500" lnSpcReduction="20000"/>
            </a:bodyPr>
            <a:lstStyle>
              <a:defPPr>
                <a:defRPr lang="zh-CN"/>
              </a:defPPr>
              <a:lvl1pPr algn="ctr">
                <a:defRPr sz="4400">
                  <a:solidFill>
                    <a:srgbClr val="004DA1"/>
                  </a:solidFill>
                  <a:latin typeface="李旭科书法" panose="02000603000000000000" pitchFamily="2" charset="-122"/>
                  <a:ea typeface="李旭科书法" panose="02000603000000000000" pitchFamily="2" charset="-122"/>
                </a:defRPr>
              </a:lvl1pPr>
            </a:lstStyle>
            <a:p>
              <a:pPr marL="0" marR="0" lvl="0" indent="0" algn="ctr" defTabSz="1218804" rtl="0" eaLnBrk="1" fontAlgn="auto" latinLnBrk="0" hangingPunct="1">
                <a:lnSpc>
                  <a:spcPct val="100000"/>
                </a:lnSpc>
                <a:spcBef>
                  <a:spcPct val="50000"/>
                </a:spcBef>
                <a:spcAft>
                  <a:spcPct val="0"/>
                </a:spcAft>
                <a:buClrTx/>
                <a:buSzTx/>
                <a:buFontTx/>
                <a:buNone/>
                <a:tabLst/>
                <a:defRPr/>
              </a:pPr>
              <a:endParaRPr kumimoji="0" lang="zh-CN" altLang="en-US" sz="4800" b="1" i="0" u="none" strike="noStrike" kern="0" cap="none" spc="0" normalizeH="0" baseline="0" noProof="0" dirty="0">
                <a:ln>
                  <a:noFill/>
                </a:ln>
                <a:solidFill>
                  <a:prstClr val="white"/>
                </a:solidFill>
                <a:effectLst/>
                <a:uLnTx/>
                <a:uFillTx/>
                <a:latin typeface="Times New Roman" panose="02020603050405020304" pitchFamily="18" charset="0"/>
                <a:ea typeface="思源宋体 CN SemiBold" panose="02020600000000000000" pitchFamily="18" charset="-122"/>
                <a:cs typeface="Times New Roman" panose="02020603050405020304" pitchFamily="18" charset="0"/>
                <a:sym typeface="思源宋体 CN SemiBold" panose="02020600000000000000" pitchFamily="18" charset="-122"/>
              </a:endParaRPr>
            </a:p>
          </p:txBody>
        </p:sp>
      </p:grpSp>
      <p:sp>
        <p:nvSpPr>
          <p:cNvPr id="19" name="文本框 23">
            <a:extLst>
              <a:ext uri="{FF2B5EF4-FFF2-40B4-BE49-F238E27FC236}">
                <a16:creationId xmlns:a16="http://schemas.microsoft.com/office/drawing/2014/main" xmlns="" id="{A287F604-E07B-A7AD-197B-CE781E6414F9}"/>
              </a:ext>
            </a:extLst>
          </p:cNvPr>
          <p:cNvSpPr txBox="1"/>
          <p:nvPr/>
        </p:nvSpPr>
        <p:spPr>
          <a:xfrm rot="16200000">
            <a:off x="5712968" y="-1977675"/>
            <a:ext cx="766063" cy="5027615"/>
          </a:xfrm>
          <a:prstGeom prst="rect">
            <a:avLst/>
          </a:prstGeom>
          <a:noFill/>
          <a:effectLst/>
        </p:spPr>
        <p:txBody>
          <a:bodyPr vert="vert" wrap="none" rtlCol="0" anchor="ctr">
            <a:normAutofit lnSpcReduction="10000"/>
          </a:bodyPr>
          <a:lstStyle>
            <a:defPPr>
              <a:defRPr lang="zh-CN"/>
            </a:defPPr>
            <a:lvl1pPr algn="ctr">
              <a:defRPr sz="4400">
                <a:solidFill>
                  <a:srgbClr val="004DA1"/>
                </a:solidFill>
                <a:latin typeface="李旭科书法" panose="02000603000000000000" pitchFamily="2" charset="-122"/>
                <a:ea typeface="李旭科书法" panose="02000603000000000000" pitchFamily="2" charset="-122"/>
              </a:defRPr>
            </a:lvl1pPr>
          </a:lstStyle>
          <a:p>
            <a:pPr marL="0" marR="0" lvl="0" indent="0" algn="ctr" defTabSz="1218804" rtl="0" eaLnBrk="1" fontAlgn="auto" latinLnBrk="0" hangingPunct="1">
              <a:lnSpc>
                <a:spcPct val="100000"/>
              </a:lnSpc>
              <a:spcBef>
                <a:spcPct val="50000"/>
              </a:spcBef>
              <a:spcAft>
                <a:spcPct val="0"/>
              </a:spcAft>
              <a:buClrTx/>
              <a:buSzTx/>
              <a:buFontTx/>
              <a:buNone/>
              <a:tabLst/>
              <a:defRPr/>
            </a:pPr>
            <a:r>
              <a:rPr kumimoji="0" lang="en-US" altLang="zh-CN" sz="4000" b="1" i="0" u="none" strike="noStrike" kern="0" cap="none" spc="0" normalizeH="0" baseline="0" noProof="0" dirty="0">
                <a:ln>
                  <a:noFill/>
                </a:ln>
                <a:solidFill>
                  <a:prstClr val="white"/>
                </a:solidFill>
                <a:effectLst/>
                <a:uLnTx/>
                <a:uFillTx/>
                <a:latin typeface="Times New Roman" panose="02020603050405020304" pitchFamily="18" charset="0"/>
                <a:ea typeface="思源宋体 CN SemiBold" panose="02020600000000000000" pitchFamily="18" charset="-122"/>
                <a:cs typeface="Times New Roman" panose="02020603050405020304" pitchFamily="18" charset="0"/>
                <a:sym typeface="思源宋体 CN SemiBold" panose="02020600000000000000" pitchFamily="18" charset="-122"/>
              </a:rPr>
              <a:t>a. </a:t>
            </a:r>
            <a:r>
              <a:rPr kumimoji="0" lang="en-US" altLang="zh-CN" sz="4000" b="1" i="0" u="none" strike="noStrike" kern="0" cap="none" spc="0" normalizeH="0" baseline="0" noProof="0" dirty="0" err="1">
                <a:ln>
                  <a:noFill/>
                </a:ln>
                <a:solidFill>
                  <a:prstClr val="white"/>
                </a:solidFill>
                <a:effectLst/>
                <a:uLnTx/>
                <a:uFillTx/>
                <a:latin typeface="Times New Roman" panose="02020603050405020304" pitchFamily="18" charset="0"/>
                <a:ea typeface="思源宋体 CN SemiBold" panose="02020600000000000000" pitchFamily="18" charset="-122"/>
                <a:cs typeface="Times New Roman" panose="02020603050405020304" pitchFamily="18" charset="0"/>
                <a:sym typeface="思源宋体 CN SemiBold" panose="02020600000000000000" pitchFamily="18" charset="-122"/>
              </a:rPr>
              <a:t>Tác</a:t>
            </a:r>
            <a:r>
              <a:rPr kumimoji="0" lang="en-US" altLang="zh-CN" sz="4000" b="1" i="0" u="none" strike="noStrike" kern="0" cap="none" spc="0" normalizeH="0" baseline="0" noProof="0" dirty="0">
                <a:ln>
                  <a:noFill/>
                </a:ln>
                <a:solidFill>
                  <a:prstClr val="white"/>
                </a:solidFill>
                <a:effectLst/>
                <a:uLnTx/>
                <a:uFillTx/>
                <a:latin typeface="Times New Roman" panose="02020603050405020304" pitchFamily="18" charset="0"/>
                <a:ea typeface="思源宋体 CN SemiBold" panose="02020600000000000000" pitchFamily="18" charset="-122"/>
                <a:cs typeface="Times New Roman" panose="02020603050405020304" pitchFamily="18" charset="0"/>
                <a:sym typeface="思源宋体 CN SemiBold" panose="02020600000000000000" pitchFamily="18" charset="-122"/>
              </a:rPr>
              <a:t> </a:t>
            </a:r>
            <a:r>
              <a:rPr kumimoji="0" lang="en-US" altLang="zh-CN" sz="4000" b="1" i="0" u="none" strike="noStrike" kern="0" cap="none" spc="0" normalizeH="0" baseline="0" noProof="0" dirty="0" err="1">
                <a:ln>
                  <a:noFill/>
                </a:ln>
                <a:solidFill>
                  <a:prstClr val="white"/>
                </a:solidFill>
                <a:effectLst/>
                <a:uLnTx/>
                <a:uFillTx/>
                <a:latin typeface="Times New Roman" panose="02020603050405020304" pitchFamily="18" charset="0"/>
                <a:ea typeface="思源宋体 CN SemiBold" panose="02020600000000000000" pitchFamily="18" charset="-122"/>
                <a:cs typeface="Times New Roman" panose="02020603050405020304" pitchFamily="18" charset="0"/>
                <a:sym typeface="思源宋体 CN SemiBold" panose="02020600000000000000" pitchFamily="18" charset="-122"/>
              </a:rPr>
              <a:t>giả</a:t>
            </a:r>
            <a:endParaRPr kumimoji="0" lang="zh-CN" altLang="en-US" sz="4000" b="1" i="0" u="none" strike="noStrike" kern="0" cap="none" spc="0" normalizeH="0" baseline="0" noProof="0" dirty="0">
              <a:ln>
                <a:noFill/>
              </a:ln>
              <a:solidFill>
                <a:prstClr val="white"/>
              </a:solidFill>
              <a:effectLst/>
              <a:uLnTx/>
              <a:uFillTx/>
              <a:latin typeface="Times New Roman" panose="02020603050405020304" pitchFamily="18" charset="0"/>
              <a:ea typeface="思源宋体 CN SemiBold" panose="02020600000000000000" pitchFamily="18" charset="-122"/>
              <a:cs typeface="Times New Roman" panose="02020603050405020304" pitchFamily="18" charset="0"/>
              <a:sym typeface="思源宋体 CN SemiBold" panose="02020600000000000000" pitchFamily="18" charset="-122"/>
            </a:endParaRPr>
          </a:p>
        </p:txBody>
      </p:sp>
      <p:pic>
        <p:nvPicPr>
          <p:cNvPr id="20" name="图片 40">
            <a:extLst>
              <a:ext uri="{FF2B5EF4-FFF2-40B4-BE49-F238E27FC236}">
                <a16:creationId xmlns:a16="http://schemas.microsoft.com/office/drawing/2014/main" xmlns="" id="{8D340472-8A89-EEE4-7675-E13A2D7B79FB}"/>
              </a:ext>
            </a:extLst>
          </p:cNvPr>
          <p:cNvPicPr>
            <a:picLocks noChangeAspect="1"/>
          </p:cNvPicPr>
          <p:nvPr/>
        </p:nvPicPr>
        <p:blipFill>
          <a:blip r:embed="rId6" cstate="print">
            <a:extLst>
              <a:ext uri="{28A0092B-C50C-407E-A947-70E740481C1C}">
                <a14:useLocalDpi xmlns:a14="http://schemas.microsoft.com/office/drawing/2010/main" val="0"/>
              </a:ext>
            </a:extLst>
          </a:blip>
          <a:srcRect t="8219" r="79378" b="59187"/>
          <a:stretch>
            <a:fillRect/>
          </a:stretch>
        </p:blipFill>
        <p:spPr>
          <a:xfrm>
            <a:off x="2653201" y="869789"/>
            <a:ext cx="2145917" cy="1615035"/>
          </a:xfrm>
          <a:custGeom>
            <a:avLst/>
            <a:gdLst>
              <a:gd name="connsiteX0" fmla="*/ 1358623 w 2514323"/>
              <a:gd name="connsiteY0" fmla="*/ 0 h 1892300"/>
              <a:gd name="connsiteX1" fmla="*/ 1803123 w 2514323"/>
              <a:gd name="connsiteY1" fmla="*/ 0 h 1892300"/>
              <a:gd name="connsiteX2" fmla="*/ 2057123 w 2514323"/>
              <a:gd name="connsiteY2" fmla="*/ 177800 h 1892300"/>
              <a:gd name="connsiteX3" fmla="*/ 2209523 w 2514323"/>
              <a:gd name="connsiteY3" fmla="*/ 393700 h 1892300"/>
              <a:gd name="connsiteX4" fmla="*/ 2514323 w 2514323"/>
              <a:gd name="connsiteY4" fmla="*/ 736600 h 1892300"/>
              <a:gd name="connsiteX5" fmla="*/ 2400023 w 2514323"/>
              <a:gd name="connsiteY5" fmla="*/ 1384300 h 1892300"/>
              <a:gd name="connsiteX6" fmla="*/ 1739623 w 2514323"/>
              <a:gd name="connsiteY6" fmla="*/ 1892300 h 1892300"/>
              <a:gd name="connsiteX7" fmla="*/ 1257023 w 2514323"/>
              <a:gd name="connsiteY7" fmla="*/ 1892300 h 1892300"/>
              <a:gd name="connsiteX8" fmla="*/ 1066523 w 2514323"/>
              <a:gd name="connsiteY8" fmla="*/ 1892300 h 1892300"/>
              <a:gd name="connsiteX9" fmla="*/ 0 w 2514323"/>
              <a:gd name="connsiteY9" fmla="*/ 1515880 h 1892300"/>
              <a:gd name="connsiteX10" fmla="*/ 0 w 2514323"/>
              <a:gd name="connsiteY10" fmla="*/ 1130162 h 1892300"/>
              <a:gd name="connsiteX11" fmla="*/ 329923 w 2514323"/>
              <a:gd name="connsiteY11" fmla="*/ 965200 h 1892300"/>
              <a:gd name="connsiteX12" fmla="*/ 939523 w 2514323"/>
              <a:gd name="connsiteY12" fmla="*/ 812800 h 1892300"/>
              <a:gd name="connsiteX13" fmla="*/ 1091923 w 2514323"/>
              <a:gd name="connsiteY13" fmla="*/ 482600 h 1892300"/>
              <a:gd name="connsiteX14" fmla="*/ 1358623 w 2514323"/>
              <a:gd name="connsiteY14" fmla="*/ 0 h 1892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14323" h="1892300">
                <a:moveTo>
                  <a:pt x="1358623" y="0"/>
                </a:moveTo>
                <a:lnTo>
                  <a:pt x="1803123" y="0"/>
                </a:lnTo>
                <a:lnTo>
                  <a:pt x="2057123" y="177800"/>
                </a:lnTo>
                <a:lnTo>
                  <a:pt x="2209523" y="393700"/>
                </a:lnTo>
                <a:lnTo>
                  <a:pt x="2514323" y="736600"/>
                </a:lnTo>
                <a:lnTo>
                  <a:pt x="2400023" y="1384300"/>
                </a:lnTo>
                <a:lnTo>
                  <a:pt x="1739623" y="1892300"/>
                </a:lnTo>
                <a:lnTo>
                  <a:pt x="1257023" y="1892300"/>
                </a:lnTo>
                <a:lnTo>
                  <a:pt x="1066523" y="1892300"/>
                </a:lnTo>
                <a:lnTo>
                  <a:pt x="0" y="1515880"/>
                </a:lnTo>
                <a:lnTo>
                  <a:pt x="0" y="1130162"/>
                </a:lnTo>
                <a:lnTo>
                  <a:pt x="329923" y="965200"/>
                </a:lnTo>
                <a:lnTo>
                  <a:pt x="939523" y="812800"/>
                </a:lnTo>
                <a:lnTo>
                  <a:pt x="1091923" y="482600"/>
                </a:lnTo>
                <a:lnTo>
                  <a:pt x="1358623" y="0"/>
                </a:lnTo>
                <a:close/>
              </a:path>
            </a:pathLst>
          </a:custGeom>
        </p:spPr>
      </p:pic>
      <p:sp>
        <p:nvSpPr>
          <p:cNvPr id="21" name="TextBox 20">
            <a:extLst>
              <a:ext uri="{FF2B5EF4-FFF2-40B4-BE49-F238E27FC236}">
                <a16:creationId xmlns:a16="http://schemas.microsoft.com/office/drawing/2014/main" xmlns="" id="{35ACB5A3-D82D-DB75-A686-1CC2C0EF7703}"/>
              </a:ext>
            </a:extLst>
          </p:cNvPr>
          <p:cNvSpPr txBox="1"/>
          <p:nvPr/>
        </p:nvSpPr>
        <p:spPr>
          <a:xfrm>
            <a:off x="5240757" y="1582994"/>
            <a:ext cx="6430133" cy="1200329"/>
          </a:xfrm>
          <a:prstGeom prst="rect">
            <a:avLst/>
          </a:prstGeom>
          <a:noFill/>
        </p:spPr>
        <p:txBody>
          <a:bodyPr wrap="square">
            <a:spAutoFit/>
          </a:bodyPr>
          <a:lstStyle/>
          <a:p>
            <a:pPr algn="just"/>
            <a:r>
              <a:rPr lang="en-US" sz="2400" dirty="0" err="1">
                <a:latin typeface="Times New Roman" panose="02020603050405020304" pitchFamily="18" charset="0"/>
                <a:cs typeface="Times New Roman" panose="02020603050405020304" pitchFamily="18" charset="0"/>
              </a:rPr>
              <a:t>Tế</a:t>
            </a:r>
            <a:r>
              <a:rPr lang="en-US" sz="2400" dirty="0">
                <a:latin typeface="Times New Roman" panose="02020603050405020304" pitchFamily="18" charset="0"/>
                <a:cs typeface="Times New Roman" panose="02020603050405020304" pitchFamily="18" charset="0"/>
              </a:rPr>
              <a:t> Hanh (1921-2009), </a:t>
            </a:r>
            <a:r>
              <a:rPr lang="en-US" sz="2400" dirty="0" err="1">
                <a:latin typeface="Times New Roman" panose="02020603050405020304" pitchFamily="18" charset="0"/>
                <a:cs typeface="Times New Roman" panose="02020603050405020304" pitchFamily="18" charset="0"/>
              </a:rPr>
              <a:t>tên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khai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Tế</a:t>
            </a:r>
            <a:r>
              <a:rPr lang="en-US" sz="2400" dirty="0">
                <a:latin typeface="Times New Roman" panose="02020603050405020304" pitchFamily="18" charset="0"/>
                <a:cs typeface="Times New Roman" panose="02020603050405020304" pitchFamily="18" charset="0"/>
              </a:rPr>
              <a:t> Hanh. </a:t>
            </a:r>
            <a:r>
              <a:rPr lang="en-US" sz="2400" dirty="0" err="1">
                <a:latin typeface="Times New Roman" panose="02020603050405020304" pitchFamily="18" charset="0"/>
                <a:cs typeface="Times New Roman" panose="02020603050405020304" pitchFamily="18" charset="0"/>
              </a:rPr>
              <a:t>Quê</a:t>
            </a:r>
            <a:r>
              <a:rPr lang="en-US" sz="2400" dirty="0">
                <a:latin typeface="Times New Roman" panose="02020603050405020304" pitchFamily="18" charset="0"/>
                <a:cs typeface="Times New Roman" panose="02020603050405020304" pitchFamily="18" charset="0"/>
              </a:rPr>
              <a:t>: ở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chài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ven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tỉnh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Quảng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Ngãi</a:t>
            </a:r>
            <a:r>
              <a:rPr lang="en-US" sz="2400" dirty="0">
                <a:latin typeface="Times New Roman" panose="02020603050405020304" pitchFamily="18" charset="0"/>
                <a:cs typeface="Times New Roman" panose="02020603050405020304" pitchFamily="18" charset="0"/>
              </a:rPr>
              <a:t>.</a:t>
            </a:r>
          </a:p>
        </p:txBody>
      </p:sp>
      <p:pic>
        <p:nvPicPr>
          <p:cNvPr id="22" name="图片 40">
            <a:extLst>
              <a:ext uri="{FF2B5EF4-FFF2-40B4-BE49-F238E27FC236}">
                <a16:creationId xmlns:a16="http://schemas.microsoft.com/office/drawing/2014/main" xmlns="" id="{B0ACE872-E938-6168-68AF-6CAD31B27633}"/>
              </a:ext>
            </a:extLst>
          </p:cNvPr>
          <p:cNvPicPr>
            <a:picLocks noChangeAspect="1"/>
          </p:cNvPicPr>
          <p:nvPr/>
        </p:nvPicPr>
        <p:blipFill>
          <a:blip r:embed="rId6" cstate="print">
            <a:extLst>
              <a:ext uri="{28A0092B-C50C-407E-A947-70E740481C1C}">
                <a14:useLocalDpi xmlns:a14="http://schemas.microsoft.com/office/drawing/2010/main" val="0"/>
              </a:ext>
            </a:extLst>
          </a:blip>
          <a:srcRect t="8219" r="79378" b="59187"/>
          <a:stretch>
            <a:fillRect/>
          </a:stretch>
        </p:blipFill>
        <p:spPr>
          <a:xfrm>
            <a:off x="2994181" y="4422380"/>
            <a:ext cx="2145917" cy="1615035"/>
          </a:xfrm>
          <a:custGeom>
            <a:avLst/>
            <a:gdLst>
              <a:gd name="connsiteX0" fmla="*/ 1358623 w 2514323"/>
              <a:gd name="connsiteY0" fmla="*/ 0 h 1892300"/>
              <a:gd name="connsiteX1" fmla="*/ 1803123 w 2514323"/>
              <a:gd name="connsiteY1" fmla="*/ 0 h 1892300"/>
              <a:gd name="connsiteX2" fmla="*/ 2057123 w 2514323"/>
              <a:gd name="connsiteY2" fmla="*/ 177800 h 1892300"/>
              <a:gd name="connsiteX3" fmla="*/ 2209523 w 2514323"/>
              <a:gd name="connsiteY3" fmla="*/ 393700 h 1892300"/>
              <a:gd name="connsiteX4" fmla="*/ 2514323 w 2514323"/>
              <a:gd name="connsiteY4" fmla="*/ 736600 h 1892300"/>
              <a:gd name="connsiteX5" fmla="*/ 2400023 w 2514323"/>
              <a:gd name="connsiteY5" fmla="*/ 1384300 h 1892300"/>
              <a:gd name="connsiteX6" fmla="*/ 1739623 w 2514323"/>
              <a:gd name="connsiteY6" fmla="*/ 1892300 h 1892300"/>
              <a:gd name="connsiteX7" fmla="*/ 1257023 w 2514323"/>
              <a:gd name="connsiteY7" fmla="*/ 1892300 h 1892300"/>
              <a:gd name="connsiteX8" fmla="*/ 1066523 w 2514323"/>
              <a:gd name="connsiteY8" fmla="*/ 1892300 h 1892300"/>
              <a:gd name="connsiteX9" fmla="*/ 0 w 2514323"/>
              <a:gd name="connsiteY9" fmla="*/ 1515880 h 1892300"/>
              <a:gd name="connsiteX10" fmla="*/ 0 w 2514323"/>
              <a:gd name="connsiteY10" fmla="*/ 1130162 h 1892300"/>
              <a:gd name="connsiteX11" fmla="*/ 329923 w 2514323"/>
              <a:gd name="connsiteY11" fmla="*/ 965200 h 1892300"/>
              <a:gd name="connsiteX12" fmla="*/ 939523 w 2514323"/>
              <a:gd name="connsiteY12" fmla="*/ 812800 h 1892300"/>
              <a:gd name="connsiteX13" fmla="*/ 1091923 w 2514323"/>
              <a:gd name="connsiteY13" fmla="*/ 482600 h 1892300"/>
              <a:gd name="connsiteX14" fmla="*/ 1358623 w 2514323"/>
              <a:gd name="connsiteY14" fmla="*/ 0 h 1892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14323" h="1892300">
                <a:moveTo>
                  <a:pt x="1358623" y="0"/>
                </a:moveTo>
                <a:lnTo>
                  <a:pt x="1803123" y="0"/>
                </a:lnTo>
                <a:lnTo>
                  <a:pt x="2057123" y="177800"/>
                </a:lnTo>
                <a:lnTo>
                  <a:pt x="2209523" y="393700"/>
                </a:lnTo>
                <a:lnTo>
                  <a:pt x="2514323" y="736600"/>
                </a:lnTo>
                <a:lnTo>
                  <a:pt x="2400023" y="1384300"/>
                </a:lnTo>
                <a:lnTo>
                  <a:pt x="1739623" y="1892300"/>
                </a:lnTo>
                <a:lnTo>
                  <a:pt x="1257023" y="1892300"/>
                </a:lnTo>
                <a:lnTo>
                  <a:pt x="1066523" y="1892300"/>
                </a:lnTo>
                <a:lnTo>
                  <a:pt x="0" y="1515880"/>
                </a:lnTo>
                <a:lnTo>
                  <a:pt x="0" y="1130162"/>
                </a:lnTo>
                <a:lnTo>
                  <a:pt x="329923" y="965200"/>
                </a:lnTo>
                <a:lnTo>
                  <a:pt x="939523" y="812800"/>
                </a:lnTo>
                <a:lnTo>
                  <a:pt x="1091923" y="482600"/>
                </a:lnTo>
                <a:lnTo>
                  <a:pt x="1358623" y="0"/>
                </a:lnTo>
                <a:close/>
              </a:path>
            </a:pathLst>
          </a:custGeom>
        </p:spPr>
      </p:pic>
      <p:sp>
        <p:nvSpPr>
          <p:cNvPr id="23" name="TextBox 22">
            <a:extLst>
              <a:ext uri="{FF2B5EF4-FFF2-40B4-BE49-F238E27FC236}">
                <a16:creationId xmlns:a16="http://schemas.microsoft.com/office/drawing/2014/main" xmlns="" id="{8CE5A785-4DF7-D324-A4E0-E07654A5B859}"/>
              </a:ext>
            </a:extLst>
          </p:cNvPr>
          <p:cNvSpPr txBox="1"/>
          <p:nvPr/>
        </p:nvSpPr>
        <p:spPr>
          <a:xfrm>
            <a:off x="5344656" y="4819355"/>
            <a:ext cx="6112026" cy="1569660"/>
          </a:xfrm>
          <a:prstGeom prst="rect">
            <a:avLst/>
          </a:prstGeom>
          <a:noFill/>
        </p:spPr>
        <p:txBody>
          <a:bodyPr wrap="square">
            <a:spAutoFit/>
          </a:bodyPr>
          <a:lstStyle/>
          <a:p>
            <a:pPr algn="just"/>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tập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biểu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vượt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gian</a:t>
            </a:r>
            <a:r>
              <a:rPr lang="en-US" sz="2400" dirty="0">
                <a:latin typeface="Times New Roman" panose="02020603050405020304" pitchFamily="18" charset="0"/>
                <a:cs typeface="Times New Roman" panose="02020603050405020304" pitchFamily="18" charset="0"/>
              </a:rPr>
              <a:t>: </a:t>
            </a:r>
            <a:r>
              <a:rPr lang="en-US" sz="2400" i="1" dirty="0">
                <a:latin typeface="Times New Roman" panose="02020603050405020304" pitchFamily="18" charset="0"/>
                <a:cs typeface="Times New Roman" panose="02020603050405020304" pitchFamily="18" charset="0"/>
              </a:rPr>
              <a:t>Hoa </a:t>
            </a:r>
            <a:r>
              <a:rPr lang="en-US" sz="2400" i="1" dirty="0" err="1">
                <a:latin typeface="Times New Roman" panose="02020603050405020304" pitchFamily="18" charset="0"/>
                <a:cs typeface="Times New Roman" panose="02020603050405020304" pitchFamily="18" charset="0"/>
              </a:rPr>
              <a:t>niên</a:t>
            </a:r>
            <a:r>
              <a:rPr lang="en-US" sz="2400" i="1"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(1944), </a:t>
            </a:r>
            <a:r>
              <a:rPr lang="en-US" sz="2400" i="1" dirty="0" err="1">
                <a:latin typeface="Times New Roman" panose="02020603050405020304" pitchFamily="18" charset="0"/>
                <a:cs typeface="Times New Roman" panose="02020603050405020304" pitchFamily="18" charset="0"/>
              </a:rPr>
              <a:t>Gửi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miền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Bắc</a:t>
            </a:r>
            <a:r>
              <a:rPr lang="en-US" sz="2400" dirty="0">
                <a:latin typeface="Times New Roman" panose="02020603050405020304" pitchFamily="18" charset="0"/>
                <a:cs typeface="Times New Roman" panose="02020603050405020304" pitchFamily="18" charset="0"/>
              </a:rPr>
              <a:t> (1958), </a:t>
            </a:r>
            <a:r>
              <a:rPr lang="en-US" sz="2400" i="1" dirty="0" err="1">
                <a:latin typeface="Times New Roman" panose="02020603050405020304" pitchFamily="18" charset="0"/>
                <a:cs typeface="Times New Roman" panose="02020603050405020304" pitchFamily="18" charset="0"/>
              </a:rPr>
              <a:t>Tiếng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sóng</a:t>
            </a:r>
            <a:r>
              <a:rPr lang="en-US" sz="2400" dirty="0">
                <a:latin typeface="Times New Roman" panose="02020603050405020304" pitchFamily="18" charset="0"/>
                <a:cs typeface="Times New Roman" panose="02020603050405020304" pitchFamily="18" charset="0"/>
              </a:rPr>
              <a:t> (1960), </a:t>
            </a:r>
            <a:r>
              <a:rPr lang="en-US" sz="2400" i="1" dirty="0">
                <a:latin typeface="Times New Roman" panose="02020603050405020304" pitchFamily="18" charset="0"/>
                <a:cs typeface="Times New Roman" panose="02020603050405020304" pitchFamily="18" charset="0"/>
              </a:rPr>
              <a:t>Hai </a:t>
            </a:r>
            <a:r>
              <a:rPr lang="en-US" sz="2400" i="1" dirty="0" err="1">
                <a:latin typeface="Times New Roman" panose="02020603050405020304" pitchFamily="18" charset="0"/>
                <a:cs typeface="Times New Roman" panose="02020603050405020304" pitchFamily="18" charset="0"/>
              </a:rPr>
              <a:t>nửa</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yêu</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thương</a:t>
            </a:r>
            <a:r>
              <a:rPr lang="en-US" sz="2400" dirty="0">
                <a:latin typeface="Times New Roman" panose="02020603050405020304" pitchFamily="18" charset="0"/>
                <a:cs typeface="Times New Roman" panose="02020603050405020304" pitchFamily="18" charset="0"/>
              </a:rPr>
              <a:t> (1963),… </a:t>
            </a:r>
          </a:p>
        </p:txBody>
      </p:sp>
      <p:sp>
        <p:nvSpPr>
          <p:cNvPr id="24" name="îṥḷíďê">
            <a:extLst>
              <a:ext uri="{FF2B5EF4-FFF2-40B4-BE49-F238E27FC236}">
                <a16:creationId xmlns:a16="http://schemas.microsoft.com/office/drawing/2014/main" xmlns="" id="{25012B90-B026-5054-5E2B-770AEBE37F32}"/>
              </a:ext>
            </a:extLst>
          </p:cNvPr>
          <p:cNvSpPr/>
          <p:nvPr/>
        </p:nvSpPr>
        <p:spPr bwMode="auto">
          <a:xfrm>
            <a:off x="4964783" y="1480281"/>
            <a:ext cx="6871772" cy="1284653"/>
          </a:xfrm>
          <a:prstGeom prst="roundRect">
            <a:avLst>
              <a:gd name="adj" fmla="val 50000"/>
            </a:avLst>
          </a:prstGeom>
          <a:noFill/>
          <a:ln w="53975" cap="rnd" cmpd="thickThin">
            <a:solidFill>
              <a:srgbClr val="7A4E48"/>
            </a:solidFill>
            <a:prstDash val="sysDash"/>
            <a:round/>
            <a:headEnd/>
            <a:tailEnd/>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2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sym typeface="+mn-lt"/>
            </a:endParaRPr>
          </a:p>
        </p:txBody>
      </p:sp>
      <p:sp>
        <p:nvSpPr>
          <p:cNvPr id="25" name="îṥḷíďê">
            <a:extLst>
              <a:ext uri="{FF2B5EF4-FFF2-40B4-BE49-F238E27FC236}">
                <a16:creationId xmlns:a16="http://schemas.microsoft.com/office/drawing/2014/main" xmlns="" id="{BAA1E236-7163-BE2A-BACA-009DD032E764}"/>
              </a:ext>
            </a:extLst>
          </p:cNvPr>
          <p:cNvSpPr/>
          <p:nvPr/>
        </p:nvSpPr>
        <p:spPr bwMode="auto">
          <a:xfrm>
            <a:off x="5140099" y="4702490"/>
            <a:ext cx="6606320" cy="1725286"/>
          </a:xfrm>
          <a:prstGeom prst="roundRect">
            <a:avLst>
              <a:gd name="adj" fmla="val 50000"/>
            </a:avLst>
          </a:prstGeom>
          <a:noFill/>
          <a:ln w="53975" cap="rnd" cmpd="thickThin">
            <a:solidFill>
              <a:srgbClr val="7A4E48"/>
            </a:solidFill>
            <a:prstDash val="sysDash"/>
            <a:round/>
            <a:headEnd/>
            <a:tailEnd/>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2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sym typeface="+mn-lt"/>
            </a:endParaRPr>
          </a:p>
        </p:txBody>
      </p:sp>
      <p:sp>
        <p:nvSpPr>
          <p:cNvPr id="26" name="TextBox 25">
            <a:extLst>
              <a:ext uri="{FF2B5EF4-FFF2-40B4-BE49-F238E27FC236}">
                <a16:creationId xmlns:a16="http://schemas.microsoft.com/office/drawing/2014/main" xmlns="" id="{2C799A2B-E535-6BA1-1915-4E744EAA4C0B}"/>
              </a:ext>
            </a:extLst>
          </p:cNvPr>
          <p:cNvSpPr txBox="1"/>
          <p:nvPr/>
        </p:nvSpPr>
        <p:spPr>
          <a:xfrm>
            <a:off x="5344656" y="3148358"/>
            <a:ext cx="6096000" cy="1200329"/>
          </a:xfrm>
          <a:prstGeom prst="rect">
            <a:avLst/>
          </a:prstGeom>
          <a:noFill/>
        </p:spPr>
        <p:txBody>
          <a:bodyPr wrap="square">
            <a:spAutoFit/>
          </a:bodyPr>
          <a:lstStyle/>
          <a:p>
            <a:pPr algn="just"/>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dễ</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lòng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nhờ</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cảm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xúc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giàu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ảnh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giọng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nhẹ</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nhàng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sâu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lắng</a:t>
            </a:r>
            <a:endParaRPr lang="en-US" sz="2400" dirty="0">
              <a:latin typeface="Times New Roman" panose="02020603050405020304" pitchFamily="18" charset="0"/>
              <a:cs typeface="Times New Roman" panose="02020603050405020304" pitchFamily="18" charset="0"/>
            </a:endParaRPr>
          </a:p>
        </p:txBody>
      </p:sp>
      <p:pic>
        <p:nvPicPr>
          <p:cNvPr id="27" name="图片 40">
            <a:extLst>
              <a:ext uri="{FF2B5EF4-FFF2-40B4-BE49-F238E27FC236}">
                <a16:creationId xmlns:a16="http://schemas.microsoft.com/office/drawing/2014/main" xmlns="" id="{70CD3D6B-04D2-C026-17E7-4D9E9C4AF4A3}"/>
              </a:ext>
            </a:extLst>
          </p:cNvPr>
          <p:cNvPicPr>
            <a:picLocks noChangeAspect="1"/>
          </p:cNvPicPr>
          <p:nvPr/>
        </p:nvPicPr>
        <p:blipFill>
          <a:blip r:embed="rId6" cstate="print">
            <a:extLst>
              <a:ext uri="{28A0092B-C50C-407E-A947-70E740481C1C}">
                <a14:useLocalDpi xmlns:a14="http://schemas.microsoft.com/office/drawing/2010/main" val="0"/>
              </a:ext>
            </a:extLst>
          </a:blip>
          <a:srcRect t="8219" r="79378" b="59187"/>
          <a:stretch>
            <a:fillRect/>
          </a:stretch>
        </p:blipFill>
        <p:spPr>
          <a:xfrm>
            <a:off x="2653201" y="2714087"/>
            <a:ext cx="2145917" cy="1615035"/>
          </a:xfrm>
          <a:custGeom>
            <a:avLst/>
            <a:gdLst>
              <a:gd name="connsiteX0" fmla="*/ 1358623 w 2514323"/>
              <a:gd name="connsiteY0" fmla="*/ 0 h 1892300"/>
              <a:gd name="connsiteX1" fmla="*/ 1803123 w 2514323"/>
              <a:gd name="connsiteY1" fmla="*/ 0 h 1892300"/>
              <a:gd name="connsiteX2" fmla="*/ 2057123 w 2514323"/>
              <a:gd name="connsiteY2" fmla="*/ 177800 h 1892300"/>
              <a:gd name="connsiteX3" fmla="*/ 2209523 w 2514323"/>
              <a:gd name="connsiteY3" fmla="*/ 393700 h 1892300"/>
              <a:gd name="connsiteX4" fmla="*/ 2514323 w 2514323"/>
              <a:gd name="connsiteY4" fmla="*/ 736600 h 1892300"/>
              <a:gd name="connsiteX5" fmla="*/ 2400023 w 2514323"/>
              <a:gd name="connsiteY5" fmla="*/ 1384300 h 1892300"/>
              <a:gd name="connsiteX6" fmla="*/ 1739623 w 2514323"/>
              <a:gd name="connsiteY6" fmla="*/ 1892300 h 1892300"/>
              <a:gd name="connsiteX7" fmla="*/ 1257023 w 2514323"/>
              <a:gd name="connsiteY7" fmla="*/ 1892300 h 1892300"/>
              <a:gd name="connsiteX8" fmla="*/ 1066523 w 2514323"/>
              <a:gd name="connsiteY8" fmla="*/ 1892300 h 1892300"/>
              <a:gd name="connsiteX9" fmla="*/ 0 w 2514323"/>
              <a:gd name="connsiteY9" fmla="*/ 1515880 h 1892300"/>
              <a:gd name="connsiteX10" fmla="*/ 0 w 2514323"/>
              <a:gd name="connsiteY10" fmla="*/ 1130162 h 1892300"/>
              <a:gd name="connsiteX11" fmla="*/ 329923 w 2514323"/>
              <a:gd name="connsiteY11" fmla="*/ 965200 h 1892300"/>
              <a:gd name="connsiteX12" fmla="*/ 939523 w 2514323"/>
              <a:gd name="connsiteY12" fmla="*/ 812800 h 1892300"/>
              <a:gd name="connsiteX13" fmla="*/ 1091923 w 2514323"/>
              <a:gd name="connsiteY13" fmla="*/ 482600 h 1892300"/>
              <a:gd name="connsiteX14" fmla="*/ 1358623 w 2514323"/>
              <a:gd name="connsiteY14" fmla="*/ 0 h 1892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14323" h="1892300">
                <a:moveTo>
                  <a:pt x="1358623" y="0"/>
                </a:moveTo>
                <a:lnTo>
                  <a:pt x="1803123" y="0"/>
                </a:lnTo>
                <a:lnTo>
                  <a:pt x="2057123" y="177800"/>
                </a:lnTo>
                <a:lnTo>
                  <a:pt x="2209523" y="393700"/>
                </a:lnTo>
                <a:lnTo>
                  <a:pt x="2514323" y="736600"/>
                </a:lnTo>
                <a:lnTo>
                  <a:pt x="2400023" y="1384300"/>
                </a:lnTo>
                <a:lnTo>
                  <a:pt x="1739623" y="1892300"/>
                </a:lnTo>
                <a:lnTo>
                  <a:pt x="1257023" y="1892300"/>
                </a:lnTo>
                <a:lnTo>
                  <a:pt x="1066523" y="1892300"/>
                </a:lnTo>
                <a:lnTo>
                  <a:pt x="0" y="1515880"/>
                </a:lnTo>
                <a:lnTo>
                  <a:pt x="0" y="1130162"/>
                </a:lnTo>
                <a:lnTo>
                  <a:pt x="329923" y="965200"/>
                </a:lnTo>
                <a:lnTo>
                  <a:pt x="939523" y="812800"/>
                </a:lnTo>
                <a:lnTo>
                  <a:pt x="1091923" y="482600"/>
                </a:lnTo>
                <a:lnTo>
                  <a:pt x="1358623" y="0"/>
                </a:lnTo>
                <a:close/>
              </a:path>
            </a:pathLst>
          </a:custGeom>
        </p:spPr>
      </p:pic>
      <p:sp>
        <p:nvSpPr>
          <p:cNvPr id="28" name="îṥḷíďê">
            <a:extLst>
              <a:ext uri="{FF2B5EF4-FFF2-40B4-BE49-F238E27FC236}">
                <a16:creationId xmlns:a16="http://schemas.microsoft.com/office/drawing/2014/main" xmlns="" id="{9F25A0D5-C4E4-F120-794D-15B271FF36BF}"/>
              </a:ext>
            </a:extLst>
          </p:cNvPr>
          <p:cNvSpPr/>
          <p:nvPr/>
        </p:nvSpPr>
        <p:spPr bwMode="auto">
          <a:xfrm>
            <a:off x="4964783" y="3132925"/>
            <a:ext cx="6871772" cy="1242826"/>
          </a:xfrm>
          <a:prstGeom prst="roundRect">
            <a:avLst>
              <a:gd name="adj" fmla="val 50000"/>
            </a:avLst>
          </a:prstGeom>
          <a:noFill/>
          <a:ln w="53975" cap="rnd" cmpd="thickThin">
            <a:solidFill>
              <a:srgbClr val="7A4E48"/>
            </a:solidFill>
            <a:prstDash val="sysDash"/>
            <a:round/>
            <a:headEnd/>
            <a:tailEnd/>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2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sym typeface="+mn-lt"/>
            </a:endParaRPr>
          </a:p>
        </p:txBody>
      </p:sp>
      <p:pic>
        <p:nvPicPr>
          <p:cNvPr id="29" name="Picture 2" descr="Bao nhiêu kỷ niệm của dòng trôi">
            <a:extLst>
              <a:ext uri="{FF2B5EF4-FFF2-40B4-BE49-F238E27FC236}">
                <a16:creationId xmlns:a16="http://schemas.microsoft.com/office/drawing/2014/main" xmlns="" id="{4F79D32E-EE86-318E-CEB0-D46FD66CEAF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5445" y="1480281"/>
            <a:ext cx="2727522" cy="42428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59413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heel(1)">
                                      <p:cBhvr>
                                        <p:cTn id="7" dur="2000"/>
                                        <p:tgtEl>
                                          <p:spTgt spid="20"/>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heel(1)">
                                      <p:cBhvr>
                                        <p:cTn id="10" dur="20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wheel(1)">
                                      <p:cBhvr>
                                        <p:cTn id="15" dur="2000"/>
                                        <p:tgtEl>
                                          <p:spTgt spid="27"/>
                                        </p:tgtEl>
                                      </p:cBhvr>
                                    </p:animEffect>
                                  </p:childTnLst>
                                </p:cTn>
                              </p:par>
                              <p:par>
                                <p:cTn id="16" presetID="21" presetClass="entr" presetSubtype="1" fill="hold" grpId="0"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wheel(1)">
                                      <p:cBhvr>
                                        <p:cTn id="18" dur="2000"/>
                                        <p:tgtEl>
                                          <p:spTgt spid="26"/>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wheel(1)">
                                      <p:cBhvr>
                                        <p:cTn id="23" dur="2000"/>
                                        <p:tgtEl>
                                          <p:spTgt spid="22"/>
                                        </p:tgtEl>
                                      </p:cBhvr>
                                    </p:animEffect>
                                  </p:childTnLst>
                                </p:cTn>
                              </p:par>
                              <p:par>
                                <p:cTn id="24" presetID="21" presetClass="entr" presetSubtype="1" fill="hold" grpId="0" nodeType="with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wheel(1)">
                                      <p:cBhvr>
                                        <p:cTn id="26"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p:bldP spid="2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1">
            <a:extLst>
              <a:ext uri="{FF2B5EF4-FFF2-40B4-BE49-F238E27FC236}">
                <a16:creationId xmlns:a16="http://schemas.microsoft.com/office/drawing/2014/main" xmlns="" id="{C68FDA82-24B3-0F95-A33A-4D6837ED6F30}"/>
              </a:ext>
            </a:extLst>
          </p:cNvPr>
          <p:cNvGrpSpPr/>
          <p:nvPr/>
        </p:nvGrpSpPr>
        <p:grpSpPr>
          <a:xfrm rot="16200000">
            <a:off x="5928703" y="-3132758"/>
            <a:ext cx="766063" cy="7232072"/>
            <a:chOff x="8532554" y="2095554"/>
            <a:chExt cx="500285" cy="1712963"/>
          </a:xfrm>
        </p:grpSpPr>
        <p:sp>
          <p:nvSpPr>
            <p:cNvPr id="3" name="Freeform 668">
              <a:extLst>
                <a:ext uri="{FF2B5EF4-FFF2-40B4-BE49-F238E27FC236}">
                  <a16:creationId xmlns:a16="http://schemas.microsoft.com/office/drawing/2014/main" xmlns="" id="{D4492172-D129-DA09-C00C-6BC22364E97C}"/>
                </a:ext>
              </a:extLst>
            </p:cNvPr>
            <p:cNvSpPr/>
            <p:nvPr/>
          </p:nvSpPr>
          <p:spPr bwMode="auto">
            <a:xfrm rot="5400000">
              <a:off x="7926215" y="2743467"/>
              <a:ext cx="1712963" cy="417137"/>
            </a:xfrm>
            <a:custGeom>
              <a:avLst/>
              <a:gdLst>
                <a:gd name="T0" fmla="*/ 384 w 398"/>
                <a:gd name="T1" fmla="*/ 77 h 111"/>
                <a:gd name="T2" fmla="*/ 388 w 398"/>
                <a:gd name="T3" fmla="*/ 74 h 111"/>
                <a:gd name="T4" fmla="*/ 388 w 398"/>
                <a:gd name="T5" fmla="*/ 71 h 111"/>
                <a:gd name="T6" fmla="*/ 397 w 398"/>
                <a:gd name="T7" fmla="*/ 67 h 111"/>
                <a:gd name="T8" fmla="*/ 390 w 398"/>
                <a:gd name="T9" fmla="*/ 62 h 111"/>
                <a:gd name="T10" fmla="*/ 388 w 398"/>
                <a:gd name="T11" fmla="*/ 59 h 111"/>
                <a:gd name="T12" fmla="*/ 388 w 398"/>
                <a:gd name="T13" fmla="*/ 56 h 111"/>
                <a:gd name="T14" fmla="*/ 385 w 398"/>
                <a:gd name="T15" fmla="*/ 54 h 111"/>
                <a:gd name="T16" fmla="*/ 387 w 398"/>
                <a:gd name="T17" fmla="*/ 51 h 111"/>
                <a:gd name="T18" fmla="*/ 389 w 398"/>
                <a:gd name="T19" fmla="*/ 48 h 111"/>
                <a:gd name="T20" fmla="*/ 384 w 398"/>
                <a:gd name="T21" fmla="*/ 46 h 111"/>
                <a:gd name="T22" fmla="*/ 378 w 398"/>
                <a:gd name="T23" fmla="*/ 42 h 111"/>
                <a:gd name="T24" fmla="*/ 385 w 398"/>
                <a:gd name="T25" fmla="*/ 40 h 111"/>
                <a:gd name="T26" fmla="*/ 378 w 398"/>
                <a:gd name="T27" fmla="*/ 37 h 111"/>
                <a:gd name="T28" fmla="*/ 378 w 398"/>
                <a:gd name="T29" fmla="*/ 34 h 111"/>
                <a:gd name="T30" fmla="*/ 373 w 398"/>
                <a:gd name="T31" fmla="*/ 32 h 111"/>
                <a:gd name="T32" fmla="*/ 369 w 398"/>
                <a:gd name="T33" fmla="*/ 28 h 111"/>
                <a:gd name="T34" fmla="*/ 350 w 398"/>
                <a:gd name="T35" fmla="*/ 23 h 111"/>
                <a:gd name="T36" fmla="*/ 358 w 398"/>
                <a:gd name="T37" fmla="*/ 19 h 111"/>
                <a:gd name="T38" fmla="*/ 260 w 398"/>
                <a:gd name="T39" fmla="*/ 11 h 111"/>
                <a:gd name="T40" fmla="*/ 324 w 398"/>
                <a:gd name="T41" fmla="*/ 10 h 111"/>
                <a:gd name="T42" fmla="*/ 304 w 398"/>
                <a:gd name="T43" fmla="*/ 6 h 111"/>
                <a:gd name="T44" fmla="*/ 177 w 398"/>
                <a:gd name="T45" fmla="*/ 1 h 111"/>
                <a:gd name="T46" fmla="*/ 18 w 398"/>
                <a:gd name="T47" fmla="*/ 11 h 111"/>
                <a:gd name="T48" fmla="*/ 16 w 398"/>
                <a:gd name="T49" fmla="*/ 17 h 111"/>
                <a:gd name="T50" fmla="*/ 21 w 398"/>
                <a:gd name="T51" fmla="*/ 20 h 111"/>
                <a:gd name="T52" fmla="*/ 15 w 398"/>
                <a:gd name="T53" fmla="*/ 26 h 111"/>
                <a:gd name="T54" fmla="*/ 12 w 398"/>
                <a:gd name="T55" fmla="*/ 52 h 111"/>
                <a:gd name="T56" fmla="*/ 8 w 398"/>
                <a:gd name="T57" fmla="*/ 82 h 111"/>
                <a:gd name="T58" fmla="*/ 113 w 398"/>
                <a:gd name="T59" fmla="*/ 111 h 111"/>
                <a:gd name="T60" fmla="*/ 331 w 398"/>
                <a:gd name="T61" fmla="*/ 104 h 111"/>
                <a:gd name="T62" fmla="*/ 369 w 398"/>
                <a:gd name="T63" fmla="*/ 91 h 111"/>
                <a:gd name="T64" fmla="*/ 385 w 398"/>
                <a:gd name="T65" fmla="*/ 86 h 111"/>
                <a:gd name="T66" fmla="*/ 389 w 398"/>
                <a:gd name="T67" fmla="*/ 82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98" h="110">
                  <a:moveTo>
                    <a:pt x="397" y="80"/>
                  </a:moveTo>
                  <a:cubicBezTo>
                    <a:pt x="394" y="77"/>
                    <a:pt x="387" y="79"/>
                    <a:pt x="384" y="77"/>
                  </a:cubicBezTo>
                  <a:cubicBezTo>
                    <a:pt x="387" y="75"/>
                    <a:pt x="394" y="76"/>
                    <a:pt x="396" y="76"/>
                  </a:cubicBezTo>
                  <a:cubicBezTo>
                    <a:pt x="388" y="74"/>
                    <a:pt x="388" y="74"/>
                    <a:pt x="388" y="74"/>
                  </a:cubicBezTo>
                  <a:cubicBezTo>
                    <a:pt x="397" y="72"/>
                    <a:pt x="397" y="72"/>
                    <a:pt x="397" y="72"/>
                  </a:cubicBezTo>
                  <a:cubicBezTo>
                    <a:pt x="395" y="71"/>
                    <a:pt x="390" y="73"/>
                    <a:pt x="388" y="71"/>
                  </a:cubicBezTo>
                  <a:cubicBezTo>
                    <a:pt x="388" y="69"/>
                    <a:pt x="390" y="70"/>
                    <a:pt x="391" y="70"/>
                  </a:cubicBezTo>
                  <a:cubicBezTo>
                    <a:pt x="394" y="70"/>
                    <a:pt x="398" y="69"/>
                    <a:pt x="397" y="67"/>
                  </a:cubicBezTo>
                  <a:cubicBezTo>
                    <a:pt x="397" y="63"/>
                    <a:pt x="391" y="64"/>
                    <a:pt x="388" y="63"/>
                  </a:cubicBezTo>
                  <a:cubicBezTo>
                    <a:pt x="390" y="62"/>
                    <a:pt x="390" y="62"/>
                    <a:pt x="390" y="62"/>
                  </a:cubicBezTo>
                  <a:cubicBezTo>
                    <a:pt x="388" y="62"/>
                    <a:pt x="386" y="62"/>
                    <a:pt x="385" y="60"/>
                  </a:cubicBezTo>
                  <a:cubicBezTo>
                    <a:pt x="386" y="60"/>
                    <a:pt x="387" y="59"/>
                    <a:pt x="388" y="59"/>
                  </a:cubicBezTo>
                  <a:cubicBezTo>
                    <a:pt x="383" y="57"/>
                    <a:pt x="383" y="57"/>
                    <a:pt x="383" y="57"/>
                  </a:cubicBezTo>
                  <a:cubicBezTo>
                    <a:pt x="388" y="56"/>
                    <a:pt x="388" y="56"/>
                    <a:pt x="388" y="56"/>
                  </a:cubicBezTo>
                  <a:cubicBezTo>
                    <a:pt x="386" y="56"/>
                    <a:pt x="386" y="56"/>
                    <a:pt x="386" y="56"/>
                  </a:cubicBezTo>
                  <a:cubicBezTo>
                    <a:pt x="384" y="55"/>
                    <a:pt x="386" y="54"/>
                    <a:pt x="385" y="54"/>
                  </a:cubicBezTo>
                  <a:cubicBezTo>
                    <a:pt x="383" y="52"/>
                    <a:pt x="379" y="54"/>
                    <a:pt x="377" y="52"/>
                  </a:cubicBezTo>
                  <a:cubicBezTo>
                    <a:pt x="380" y="51"/>
                    <a:pt x="384" y="51"/>
                    <a:pt x="387" y="51"/>
                  </a:cubicBezTo>
                  <a:cubicBezTo>
                    <a:pt x="385" y="51"/>
                    <a:pt x="382" y="51"/>
                    <a:pt x="381" y="49"/>
                  </a:cubicBezTo>
                  <a:cubicBezTo>
                    <a:pt x="389" y="48"/>
                    <a:pt x="389" y="48"/>
                    <a:pt x="389" y="48"/>
                  </a:cubicBezTo>
                  <a:cubicBezTo>
                    <a:pt x="387" y="47"/>
                    <a:pt x="384" y="48"/>
                    <a:pt x="382" y="47"/>
                  </a:cubicBezTo>
                  <a:cubicBezTo>
                    <a:pt x="384" y="46"/>
                    <a:pt x="384" y="46"/>
                    <a:pt x="384" y="46"/>
                  </a:cubicBezTo>
                  <a:cubicBezTo>
                    <a:pt x="381" y="45"/>
                    <a:pt x="378" y="46"/>
                    <a:pt x="376" y="44"/>
                  </a:cubicBezTo>
                  <a:cubicBezTo>
                    <a:pt x="377" y="43"/>
                    <a:pt x="378" y="43"/>
                    <a:pt x="378" y="42"/>
                  </a:cubicBezTo>
                  <a:cubicBezTo>
                    <a:pt x="377" y="42"/>
                    <a:pt x="375" y="42"/>
                    <a:pt x="374" y="41"/>
                  </a:cubicBezTo>
                  <a:cubicBezTo>
                    <a:pt x="377" y="40"/>
                    <a:pt x="382" y="41"/>
                    <a:pt x="385" y="40"/>
                  </a:cubicBezTo>
                  <a:cubicBezTo>
                    <a:pt x="377" y="37"/>
                    <a:pt x="377" y="37"/>
                    <a:pt x="377" y="37"/>
                  </a:cubicBezTo>
                  <a:cubicBezTo>
                    <a:pt x="377" y="37"/>
                    <a:pt x="377" y="37"/>
                    <a:pt x="378" y="37"/>
                  </a:cubicBezTo>
                  <a:cubicBezTo>
                    <a:pt x="373" y="35"/>
                    <a:pt x="373" y="35"/>
                    <a:pt x="373" y="35"/>
                  </a:cubicBezTo>
                  <a:cubicBezTo>
                    <a:pt x="375" y="34"/>
                    <a:pt x="377" y="35"/>
                    <a:pt x="378" y="34"/>
                  </a:cubicBezTo>
                  <a:cubicBezTo>
                    <a:pt x="370" y="32"/>
                    <a:pt x="370" y="32"/>
                    <a:pt x="370" y="32"/>
                  </a:cubicBezTo>
                  <a:cubicBezTo>
                    <a:pt x="371" y="31"/>
                    <a:pt x="372" y="32"/>
                    <a:pt x="373" y="32"/>
                  </a:cubicBezTo>
                  <a:cubicBezTo>
                    <a:pt x="358" y="29"/>
                    <a:pt x="358" y="29"/>
                    <a:pt x="358" y="29"/>
                  </a:cubicBezTo>
                  <a:cubicBezTo>
                    <a:pt x="362" y="28"/>
                    <a:pt x="365" y="30"/>
                    <a:pt x="369" y="28"/>
                  </a:cubicBezTo>
                  <a:cubicBezTo>
                    <a:pt x="362" y="26"/>
                    <a:pt x="351" y="28"/>
                    <a:pt x="345" y="24"/>
                  </a:cubicBezTo>
                  <a:cubicBezTo>
                    <a:pt x="346" y="23"/>
                    <a:pt x="348" y="23"/>
                    <a:pt x="350" y="23"/>
                  </a:cubicBezTo>
                  <a:cubicBezTo>
                    <a:pt x="346" y="22"/>
                    <a:pt x="346" y="22"/>
                    <a:pt x="346" y="22"/>
                  </a:cubicBezTo>
                  <a:cubicBezTo>
                    <a:pt x="349" y="20"/>
                    <a:pt x="356" y="21"/>
                    <a:pt x="358" y="19"/>
                  </a:cubicBezTo>
                  <a:cubicBezTo>
                    <a:pt x="354" y="19"/>
                    <a:pt x="350" y="19"/>
                    <a:pt x="347" y="17"/>
                  </a:cubicBezTo>
                  <a:cubicBezTo>
                    <a:pt x="319" y="14"/>
                    <a:pt x="290" y="11"/>
                    <a:pt x="260" y="11"/>
                  </a:cubicBezTo>
                  <a:cubicBezTo>
                    <a:pt x="259" y="10"/>
                    <a:pt x="259" y="10"/>
                    <a:pt x="259" y="10"/>
                  </a:cubicBezTo>
                  <a:cubicBezTo>
                    <a:pt x="281" y="9"/>
                    <a:pt x="301" y="11"/>
                    <a:pt x="324" y="10"/>
                  </a:cubicBezTo>
                  <a:cubicBezTo>
                    <a:pt x="325" y="9"/>
                    <a:pt x="325" y="9"/>
                    <a:pt x="325" y="9"/>
                  </a:cubicBezTo>
                  <a:cubicBezTo>
                    <a:pt x="319" y="6"/>
                    <a:pt x="311" y="8"/>
                    <a:pt x="304" y="6"/>
                  </a:cubicBezTo>
                  <a:cubicBezTo>
                    <a:pt x="306" y="5"/>
                    <a:pt x="306" y="5"/>
                    <a:pt x="306" y="5"/>
                  </a:cubicBezTo>
                  <a:cubicBezTo>
                    <a:pt x="264" y="1"/>
                    <a:pt x="219" y="0"/>
                    <a:pt x="177" y="1"/>
                  </a:cubicBezTo>
                  <a:cubicBezTo>
                    <a:pt x="35" y="2"/>
                    <a:pt x="35" y="2"/>
                    <a:pt x="35" y="2"/>
                  </a:cubicBezTo>
                  <a:cubicBezTo>
                    <a:pt x="28" y="3"/>
                    <a:pt x="22" y="7"/>
                    <a:pt x="18" y="11"/>
                  </a:cubicBezTo>
                  <a:cubicBezTo>
                    <a:pt x="24" y="13"/>
                    <a:pt x="24" y="13"/>
                    <a:pt x="24" y="13"/>
                  </a:cubicBezTo>
                  <a:cubicBezTo>
                    <a:pt x="16" y="17"/>
                    <a:pt x="16" y="17"/>
                    <a:pt x="16" y="17"/>
                  </a:cubicBezTo>
                  <a:cubicBezTo>
                    <a:pt x="15" y="20"/>
                    <a:pt x="19" y="19"/>
                    <a:pt x="22" y="20"/>
                  </a:cubicBezTo>
                  <a:cubicBezTo>
                    <a:pt x="21" y="20"/>
                    <a:pt x="21" y="20"/>
                    <a:pt x="21" y="20"/>
                  </a:cubicBezTo>
                  <a:cubicBezTo>
                    <a:pt x="20" y="22"/>
                    <a:pt x="16" y="22"/>
                    <a:pt x="19" y="24"/>
                  </a:cubicBezTo>
                  <a:cubicBezTo>
                    <a:pt x="19" y="25"/>
                    <a:pt x="16" y="25"/>
                    <a:pt x="15" y="26"/>
                  </a:cubicBezTo>
                  <a:cubicBezTo>
                    <a:pt x="15" y="29"/>
                    <a:pt x="8" y="33"/>
                    <a:pt x="11" y="37"/>
                  </a:cubicBezTo>
                  <a:cubicBezTo>
                    <a:pt x="8" y="42"/>
                    <a:pt x="13" y="47"/>
                    <a:pt x="12" y="52"/>
                  </a:cubicBezTo>
                  <a:cubicBezTo>
                    <a:pt x="8" y="56"/>
                    <a:pt x="10" y="63"/>
                    <a:pt x="7" y="68"/>
                  </a:cubicBezTo>
                  <a:cubicBezTo>
                    <a:pt x="15" y="73"/>
                    <a:pt x="0" y="77"/>
                    <a:pt x="8" y="82"/>
                  </a:cubicBezTo>
                  <a:cubicBezTo>
                    <a:pt x="9" y="88"/>
                    <a:pt x="16" y="93"/>
                    <a:pt x="24" y="97"/>
                  </a:cubicBezTo>
                  <a:cubicBezTo>
                    <a:pt x="50" y="109"/>
                    <a:pt x="82" y="110"/>
                    <a:pt x="113" y="111"/>
                  </a:cubicBezTo>
                  <a:cubicBezTo>
                    <a:pt x="277" y="109"/>
                    <a:pt x="277" y="109"/>
                    <a:pt x="277" y="109"/>
                  </a:cubicBezTo>
                  <a:cubicBezTo>
                    <a:pt x="295" y="106"/>
                    <a:pt x="314" y="107"/>
                    <a:pt x="331" y="104"/>
                  </a:cubicBezTo>
                  <a:cubicBezTo>
                    <a:pt x="350" y="103"/>
                    <a:pt x="364" y="95"/>
                    <a:pt x="382" y="93"/>
                  </a:cubicBezTo>
                  <a:cubicBezTo>
                    <a:pt x="379" y="91"/>
                    <a:pt x="374" y="92"/>
                    <a:pt x="369" y="91"/>
                  </a:cubicBezTo>
                  <a:cubicBezTo>
                    <a:pt x="375" y="88"/>
                    <a:pt x="382" y="87"/>
                    <a:pt x="388" y="86"/>
                  </a:cubicBezTo>
                  <a:cubicBezTo>
                    <a:pt x="387" y="86"/>
                    <a:pt x="385" y="87"/>
                    <a:pt x="385" y="86"/>
                  </a:cubicBezTo>
                  <a:cubicBezTo>
                    <a:pt x="387" y="84"/>
                    <a:pt x="391" y="86"/>
                    <a:pt x="392" y="84"/>
                  </a:cubicBezTo>
                  <a:cubicBezTo>
                    <a:pt x="389" y="82"/>
                    <a:pt x="389" y="82"/>
                    <a:pt x="389" y="82"/>
                  </a:cubicBezTo>
                  <a:cubicBezTo>
                    <a:pt x="391" y="80"/>
                    <a:pt x="395" y="81"/>
                    <a:pt x="397" y="80"/>
                  </a:cubicBezTo>
                  <a:close/>
                </a:path>
              </a:pathLst>
            </a:custGeom>
            <a:solidFill>
              <a:schemeClr val="accent2"/>
            </a:solidFill>
            <a:ln>
              <a:noFill/>
            </a:ln>
          </p:spPr>
          <p:txBody>
            <a:bodyPr vert="horz" wrap="square" lIns="121882" tIns="60941" rIns="121882" bIns="60941" numCol="1" anchor="t" anchorCtr="0" compatLnSpc="1"/>
            <a:lstStyle/>
            <a:p>
              <a:pPr marL="0" marR="0" lvl="0" indent="0" algn="l" defTabSz="1218804" rtl="0" eaLnBrk="1" fontAlgn="auto" latinLnBrk="0" hangingPunct="1">
                <a:lnSpc>
                  <a:spcPct val="100000"/>
                </a:lnSpc>
                <a:spcBef>
                  <a:spcPct val="0"/>
                </a:spcBef>
                <a:spcAft>
                  <a:spcPct val="0"/>
                </a:spcAft>
                <a:buClrTx/>
                <a:buSzTx/>
                <a:buFontTx/>
                <a:buNone/>
                <a:tabLst/>
                <a:defRPr/>
              </a:pPr>
              <a:endParaRPr kumimoji="0" lang="zh-CN" altLang="en-US" sz="2399" b="1" i="0" u="none" strike="noStrike" kern="0" cap="none" spc="0" normalizeH="0" baseline="0" noProof="0">
                <a:ln>
                  <a:noFill/>
                </a:ln>
                <a:solidFill>
                  <a:prstClr val="white"/>
                </a:solidFill>
                <a:effectLst/>
                <a:uLnTx/>
                <a:uFillTx/>
                <a:latin typeface="思源宋体 CN SemiBold" panose="02020600000000000000" pitchFamily="18" charset="-122"/>
                <a:ea typeface="思源宋体 CN SemiBold" panose="02020600000000000000" pitchFamily="18" charset="-122"/>
                <a:cs typeface="+mn-ea"/>
                <a:sym typeface="思源宋体 CN SemiBold" panose="02020600000000000000" pitchFamily="18" charset="-122"/>
              </a:endParaRPr>
            </a:p>
          </p:txBody>
        </p:sp>
        <p:sp>
          <p:nvSpPr>
            <p:cNvPr id="4" name="文本框 23">
              <a:extLst>
                <a:ext uri="{FF2B5EF4-FFF2-40B4-BE49-F238E27FC236}">
                  <a16:creationId xmlns:a16="http://schemas.microsoft.com/office/drawing/2014/main" xmlns="" id="{08566520-FF7D-EC37-866D-DABDC22027F8}"/>
                </a:ext>
              </a:extLst>
            </p:cNvPr>
            <p:cNvSpPr txBox="1"/>
            <p:nvPr/>
          </p:nvSpPr>
          <p:spPr>
            <a:xfrm>
              <a:off x="8532554" y="2288514"/>
              <a:ext cx="500285" cy="1199897"/>
            </a:xfrm>
            <a:prstGeom prst="rect">
              <a:avLst/>
            </a:prstGeom>
            <a:noFill/>
            <a:effectLst/>
          </p:spPr>
          <p:txBody>
            <a:bodyPr vert="vert" wrap="none" rtlCol="0" anchor="ctr">
              <a:normAutofit fontScale="92500" lnSpcReduction="20000"/>
            </a:bodyPr>
            <a:lstStyle>
              <a:defPPr>
                <a:defRPr lang="zh-CN"/>
              </a:defPPr>
              <a:lvl1pPr algn="ctr">
                <a:defRPr sz="4400">
                  <a:solidFill>
                    <a:srgbClr val="004DA1"/>
                  </a:solidFill>
                  <a:latin typeface="李旭科书法" panose="02000603000000000000" pitchFamily="2" charset="-122"/>
                  <a:ea typeface="李旭科书法" panose="02000603000000000000" pitchFamily="2" charset="-122"/>
                </a:defRPr>
              </a:lvl1pPr>
            </a:lstStyle>
            <a:p>
              <a:pPr marL="0" marR="0" lvl="0" indent="0" algn="ctr" defTabSz="1218804" rtl="0" eaLnBrk="1" fontAlgn="auto" latinLnBrk="0" hangingPunct="1">
                <a:lnSpc>
                  <a:spcPct val="100000"/>
                </a:lnSpc>
                <a:spcBef>
                  <a:spcPct val="50000"/>
                </a:spcBef>
                <a:spcAft>
                  <a:spcPct val="0"/>
                </a:spcAft>
                <a:buClrTx/>
                <a:buSzTx/>
                <a:buFontTx/>
                <a:buNone/>
                <a:tabLst/>
                <a:defRPr/>
              </a:pPr>
              <a:endParaRPr kumimoji="0" lang="zh-CN" altLang="en-US" sz="4800" b="1" i="0" u="none" strike="noStrike" kern="0" cap="none" spc="0" normalizeH="0" baseline="0" noProof="0" dirty="0">
                <a:ln>
                  <a:noFill/>
                </a:ln>
                <a:solidFill>
                  <a:prstClr val="white"/>
                </a:solidFill>
                <a:effectLst/>
                <a:uLnTx/>
                <a:uFillTx/>
                <a:latin typeface="Times New Roman" panose="02020603050405020304" pitchFamily="18" charset="0"/>
                <a:ea typeface="思源宋体 CN SemiBold" panose="02020600000000000000" pitchFamily="18" charset="-122"/>
                <a:cs typeface="Times New Roman" panose="02020603050405020304" pitchFamily="18" charset="0"/>
                <a:sym typeface="思源宋体 CN SemiBold" panose="02020600000000000000" pitchFamily="18" charset="-122"/>
              </a:endParaRPr>
            </a:p>
          </p:txBody>
        </p:sp>
      </p:grpSp>
      <p:sp>
        <p:nvSpPr>
          <p:cNvPr id="5" name="文本框 23">
            <a:extLst>
              <a:ext uri="{FF2B5EF4-FFF2-40B4-BE49-F238E27FC236}">
                <a16:creationId xmlns:a16="http://schemas.microsoft.com/office/drawing/2014/main" xmlns="" id="{FBA5DB82-2F16-2507-C785-838D59FC2B15}"/>
              </a:ext>
            </a:extLst>
          </p:cNvPr>
          <p:cNvSpPr txBox="1"/>
          <p:nvPr/>
        </p:nvSpPr>
        <p:spPr>
          <a:xfrm rot="16200000">
            <a:off x="5712968" y="-1977675"/>
            <a:ext cx="766063" cy="5027615"/>
          </a:xfrm>
          <a:prstGeom prst="rect">
            <a:avLst/>
          </a:prstGeom>
          <a:noFill/>
          <a:effectLst/>
        </p:spPr>
        <p:txBody>
          <a:bodyPr vert="vert" wrap="none" rtlCol="0" anchor="ctr">
            <a:normAutofit lnSpcReduction="10000"/>
          </a:bodyPr>
          <a:lstStyle>
            <a:defPPr>
              <a:defRPr lang="zh-CN"/>
            </a:defPPr>
            <a:lvl1pPr algn="ctr">
              <a:defRPr sz="4400">
                <a:solidFill>
                  <a:srgbClr val="004DA1"/>
                </a:solidFill>
                <a:latin typeface="李旭科书法" panose="02000603000000000000" pitchFamily="2" charset="-122"/>
                <a:ea typeface="李旭科书法" panose="02000603000000000000" pitchFamily="2" charset="-122"/>
              </a:defRPr>
            </a:lvl1pPr>
          </a:lstStyle>
          <a:p>
            <a:pPr marL="0" marR="0" lvl="0" indent="0" algn="ctr" defTabSz="1218804" rtl="0" eaLnBrk="1" fontAlgn="auto" latinLnBrk="0" hangingPunct="1">
              <a:lnSpc>
                <a:spcPct val="100000"/>
              </a:lnSpc>
              <a:spcBef>
                <a:spcPct val="50000"/>
              </a:spcBef>
              <a:spcAft>
                <a:spcPct val="0"/>
              </a:spcAft>
              <a:buClrTx/>
              <a:buSzTx/>
              <a:buFontTx/>
              <a:buNone/>
              <a:tabLst/>
              <a:defRPr/>
            </a:pPr>
            <a:r>
              <a:rPr kumimoji="0" lang="en-US" altLang="zh-CN" sz="4000" b="1" i="0" u="none" strike="noStrike" kern="0" cap="none" spc="0" normalizeH="0" baseline="0" noProof="0" dirty="0">
                <a:ln>
                  <a:noFill/>
                </a:ln>
                <a:solidFill>
                  <a:prstClr val="white"/>
                </a:solidFill>
                <a:effectLst/>
                <a:uLnTx/>
                <a:uFillTx/>
                <a:latin typeface="Times New Roman" panose="02020603050405020304" pitchFamily="18" charset="0"/>
                <a:ea typeface="思源宋体 CN SemiBold" panose="02020600000000000000" pitchFamily="18" charset="-122"/>
                <a:cs typeface="Times New Roman" panose="02020603050405020304" pitchFamily="18" charset="0"/>
                <a:sym typeface="思源宋体 CN SemiBold" panose="02020600000000000000" pitchFamily="18" charset="-122"/>
              </a:rPr>
              <a:t>b. </a:t>
            </a:r>
            <a:r>
              <a:rPr kumimoji="0" lang="en-US" altLang="zh-CN" sz="4000" b="1" i="0" u="none" strike="noStrike" kern="0" cap="none" spc="0" normalizeH="0" baseline="0" noProof="0" dirty="0" err="1">
                <a:ln>
                  <a:noFill/>
                </a:ln>
                <a:solidFill>
                  <a:prstClr val="white"/>
                </a:solidFill>
                <a:effectLst/>
                <a:uLnTx/>
                <a:uFillTx/>
                <a:latin typeface="Times New Roman" panose="02020603050405020304" pitchFamily="18" charset="0"/>
                <a:ea typeface="思源宋体 CN SemiBold" panose="02020600000000000000" pitchFamily="18" charset="-122"/>
                <a:cs typeface="Times New Roman" panose="02020603050405020304" pitchFamily="18" charset="0"/>
                <a:sym typeface="思源宋体 CN SemiBold" panose="02020600000000000000" pitchFamily="18" charset="-122"/>
              </a:rPr>
              <a:t>Tác</a:t>
            </a:r>
            <a:r>
              <a:rPr kumimoji="0" lang="en-US" altLang="zh-CN" sz="4000" b="1" i="0" u="none" strike="noStrike" kern="0" cap="none" spc="0" normalizeH="0" baseline="0" noProof="0" dirty="0">
                <a:ln>
                  <a:noFill/>
                </a:ln>
                <a:solidFill>
                  <a:prstClr val="white"/>
                </a:solidFill>
                <a:effectLst/>
                <a:uLnTx/>
                <a:uFillTx/>
                <a:latin typeface="Times New Roman" panose="02020603050405020304" pitchFamily="18" charset="0"/>
                <a:ea typeface="思源宋体 CN SemiBold" panose="02020600000000000000" pitchFamily="18" charset="-122"/>
                <a:cs typeface="Times New Roman" panose="02020603050405020304" pitchFamily="18" charset="0"/>
                <a:sym typeface="思源宋体 CN SemiBold" panose="02020600000000000000" pitchFamily="18" charset="-122"/>
              </a:rPr>
              <a:t> </a:t>
            </a:r>
            <a:r>
              <a:rPr kumimoji="0" lang="en-US" altLang="zh-CN" sz="4000" b="1" i="0" u="none" strike="noStrike" kern="0" cap="none" spc="0" normalizeH="0" baseline="0" noProof="0" dirty="0" err="1">
                <a:ln>
                  <a:noFill/>
                </a:ln>
                <a:solidFill>
                  <a:prstClr val="white"/>
                </a:solidFill>
                <a:effectLst/>
                <a:uLnTx/>
                <a:uFillTx/>
                <a:latin typeface="Times New Roman" panose="02020603050405020304" pitchFamily="18" charset="0"/>
                <a:ea typeface="思源宋体 CN SemiBold" panose="02020600000000000000" pitchFamily="18" charset="-122"/>
                <a:cs typeface="Times New Roman" panose="02020603050405020304" pitchFamily="18" charset="0"/>
                <a:sym typeface="思源宋体 CN SemiBold" panose="02020600000000000000" pitchFamily="18" charset="-122"/>
              </a:rPr>
              <a:t>phẩm</a:t>
            </a:r>
            <a:endParaRPr kumimoji="0" lang="zh-CN" altLang="en-US" sz="4000" b="1" i="0" u="none" strike="noStrike" kern="0" cap="none" spc="0" normalizeH="0" baseline="0" noProof="0" dirty="0">
              <a:ln>
                <a:noFill/>
              </a:ln>
              <a:solidFill>
                <a:prstClr val="white"/>
              </a:solidFill>
              <a:effectLst/>
              <a:uLnTx/>
              <a:uFillTx/>
              <a:latin typeface="Times New Roman" panose="02020603050405020304" pitchFamily="18" charset="0"/>
              <a:ea typeface="思源宋体 CN SemiBold" panose="02020600000000000000" pitchFamily="18" charset="-122"/>
              <a:cs typeface="Times New Roman" panose="02020603050405020304" pitchFamily="18" charset="0"/>
              <a:sym typeface="思源宋体 CN SemiBold" panose="02020600000000000000" pitchFamily="18" charset="-122"/>
            </a:endParaRPr>
          </a:p>
        </p:txBody>
      </p:sp>
      <p:sp>
        <p:nvSpPr>
          <p:cNvPr id="6" name="Google Shape;1129;p30">
            <a:extLst>
              <a:ext uri="{FF2B5EF4-FFF2-40B4-BE49-F238E27FC236}">
                <a16:creationId xmlns:a16="http://schemas.microsoft.com/office/drawing/2014/main" xmlns="" id="{C14DFA67-72E2-4B16-A50D-571E9FF960A6}"/>
              </a:ext>
            </a:extLst>
          </p:cNvPr>
          <p:cNvSpPr/>
          <p:nvPr/>
        </p:nvSpPr>
        <p:spPr>
          <a:xfrm>
            <a:off x="988767" y="1533040"/>
            <a:ext cx="1498800" cy="1498800"/>
          </a:xfrm>
          <a:prstGeom prst="ellipse">
            <a:avLst/>
          </a:prstGeom>
          <a:solidFill>
            <a:srgbClr val="F3D67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等线" panose="020F0502020204030204"/>
              <a:cs typeface="Arial"/>
              <a:sym typeface="Arial"/>
            </a:endParaRPr>
          </a:p>
        </p:txBody>
      </p:sp>
      <p:sp>
        <p:nvSpPr>
          <p:cNvPr id="7" name="Google Shape;1130;p30">
            <a:extLst>
              <a:ext uri="{FF2B5EF4-FFF2-40B4-BE49-F238E27FC236}">
                <a16:creationId xmlns:a16="http://schemas.microsoft.com/office/drawing/2014/main" xmlns="" id="{2A6771EC-C55C-AEA4-53CE-6091564EAEB0}"/>
              </a:ext>
            </a:extLst>
          </p:cNvPr>
          <p:cNvSpPr/>
          <p:nvPr/>
        </p:nvSpPr>
        <p:spPr>
          <a:xfrm>
            <a:off x="3705617" y="1533040"/>
            <a:ext cx="1498800" cy="1498800"/>
          </a:xfrm>
          <a:prstGeom prst="ellipse">
            <a:avLst/>
          </a:prstGeom>
          <a:solidFill>
            <a:srgbClr val="ED734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等线" panose="020F0502020204030204"/>
              <a:cs typeface="Arial"/>
              <a:sym typeface="Arial"/>
            </a:endParaRPr>
          </a:p>
        </p:txBody>
      </p:sp>
      <p:sp>
        <p:nvSpPr>
          <p:cNvPr id="8" name="Google Shape;1131;p30">
            <a:extLst>
              <a:ext uri="{FF2B5EF4-FFF2-40B4-BE49-F238E27FC236}">
                <a16:creationId xmlns:a16="http://schemas.microsoft.com/office/drawing/2014/main" xmlns="" id="{70C6034C-C6CF-90D2-73A2-84AD2E61A126}"/>
              </a:ext>
            </a:extLst>
          </p:cNvPr>
          <p:cNvSpPr/>
          <p:nvPr/>
        </p:nvSpPr>
        <p:spPr>
          <a:xfrm>
            <a:off x="6455633" y="1533040"/>
            <a:ext cx="1498800" cy="1498800"/>
          </a:xfrm>
          <a:prstGeom prst="ellipse">
            <a:avLst/>
          </a:prstGeom>
          <a:solidFill>
            <a:srgbClr val="E76C5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等线" panose="020F0502020204030204"/>
              <a:cs typeface="Arial"/>
              <a:sym typeface="Arial"/>
            </a:endParaRPr>
          </a:p>
        </p:txBody>
      </p:sp>
      <p:grpSp>
        <p:nvGrpSpPr>
          <p:cNvPr id="9" name="Google Shape;1132;p30">
            <a:extLst>
              <a:ext uri="{FF2B5EF4-FFF2-40B4-BE49-F238E27FC236}">
                <a16:creationId xmlns:a16="http://schemas.microsoft.com/office/drawing/2014/main" xmlns="" id="{4199520E-8E9E-49CF-8446-EF57460900C4}"/>
              </a:ext>
            </a:extLst>
          </p:cNvPr>
          <p:cNvGrpSpPr/>
          <p:nvPr/>
        </p:nvGrpSpPr>
        <p:grpSpPr>
          <a:xfrm>
            <a:off x="9775123" y="2726077"/>
            <a:ext cx="2204227" cy="4131923"/>
            <a:chOff x="6619909" y="1003710"/>
            <a:chExt cx="2066897" cy="3728305"/>
          </a:xfrm>
        </p:grpSpPr>
        <p:grpSp>
          <p:nvGrpSpPr>
            <p:cNvPr id="10" name="Google Shape;1133;p30">
              <a:extLst>
                <a:ext uri="{FF2B5EF4-FFF2-40B4-BE49-F238E27FC236}">
                  <a16:creationId xmlns:a16="http://schemas.microsoft.com/office/drawing/2014/main" xmlns="" id="{B98411F1-235B-6450-E174-D8F4A00F80B8}"/>
                </a:ext>
              </a:extLst>
            </p:cNvPr>
            <p:cNvGrpSpPr/>
            <p:nvPr/>
          </p:nvGrpSpPr>
          <p:grpSpPr>
            <a:xfrm>
              <a:off x="6619909" y="1003710"/>
              <a:ext cx="2066897" cy="3728305"/>
              <a:chOff x="1104525" y="1174875"/>
              <a:chExt cx="1972042" cy="3557203"/>
            </a:xfrm>
          </p:grpSpPr>
          <p:sp>
            <p:nvSpPr>
              <p:cNvPr id="12" name="Google Shape;1134;p30">
                <a:extLst>
                  <a:ext uri="{FF2B5EF4-FFF2-40B4-BE49-F238E27FC236}">
                    <a16:creationId xmlns:a16="http://schemas.microsoft.com/office/drawing/2014/main" xmlns="" id="{68A6D293-7661-B508-AA3C-3013BFFDE6AB}"/>
                  </a:ext>
                </a:extLst>
              </p:cNvPr>
              <p:cNvSpPr/>
              <p:nvPr/>
            </p:nvSpPr>
            <p:spPr>
              <a:xfrm>
                <a:off x="1104525" y="4635028"/>
                <a:ext cx="1926209" cy="97050"/>
              </a:xfrm>
              <a:custGeom>
                <a:avLst/>
                <a:gdLst/>
                <a:ahLst/>
                <a:cxnLst/>
                <a:rect l="l" t="t" r="r" b="b"/>
                <a:pathLst>
                  <a:path w="52838" h="2662" extrusionOk="0">
                    <a:moveTo>
                      <a:pt x="23716" y="1"/>
                    </a:moveTo>
                    <a:lnTo>
                      <a:pt x="21097" y="26"/>
                    </a:lnTo>
                    <a:lnTo>
                      <a:pt x="18562" y="59"/>
                    </a:lnTo>
                    <a:lnTo>
                      <a:pt x="16135" y="101"/>
                    </a:lnTo>
                    <a:lnTo>
                      <a:pt x="13825" y="160"/>
                    </a:lnTo>
                    <a:lnTo>
                      <a:pt x="11649" y="227"/>
                    </a:lnTo>
                    <a:lnTo>
                      <a:pt x="9616" y="302"/>
                    </a:lnTo>
                    <a:lnTo>
                      <a:pt x="7741" y="386"/>
                    </a:lnTo>
                    <a:lnTo>
                      <a:pt x="6034" y="478"/>
                    </a:lnTo>
                    <a:lnTo>
                      <a:pt x="5256" y="528"/>
                    </a:lnTo>
                    <a:lnTo>
                      <a:pt x="4520" y="587"/>
                    </a:lnTo>
                    <a:lnTo>
                      <a:pt x="3825" y="637"/>
                    </a:lnTo>
                    <a:lnTo>
                      <a:pt x="3189" y="695"/>
                    </a:lnTo>
                    <a:lnTo>
                      <a:pt x="2612" y="754"/>
                    </a:lnTo>
                    <a:lnTo>
                      <a:pt x="2085" y="813"/>
                    </a:lnTo>
                    <a:lnTo>
                      <a:pt x="1608" y="871"/>
                    </a:lnTo>
                    <a:lnTo>
                      <a:pt x="1189" y="930"/>
                    </a:lnTo>
                    <a:lnTo>
                      <a:pt x="838" y="997"/>
                    </a:lnTo>
                    <a:lnTo>
                      <a:pt x="545" y="1064"/>
                    </a:lnTo>
                    <a:lnTo>
                      <a:pt x="310" y="1122"/>
                    </a:lnTo>
                    <a:lnTo>
                      <a:pt x="218" y="1156"/>
                    </a:lnTo>
                    <a:lnTo>
                      <a:pt x="143" y="1189"/>
                    </a:lnTo>
                    <a:lnTo>
                      <a:pt x="85" y="1223"/>
                    </a:lnTo>
                    <a:lnTo>
                      <a:pt x="43" y="1265"/>
                    </a:lnTo>
                    <a:lnTo>
                      <a:pt x="18" y="1298"/>
                    </a:lnTo>
                    <a:lnTo>
                      <a:pt x="1" y="1331"/>
                    </a:lnTo>
                    <a:lnTo>
                      <a:pt x="18" y="1365"/>
                    </a:lnTo>
                    <a:lnTo>
                      <a:pt x="43" y="1398"/>
                    </a:lnTo>
                    <a:lnTo>
                      <a:pt x="85" y="1432"/>
                    </a:lnTo>
                    <a:lnTo>
                      <a:pt x="143" y="1465"/>
                    </a:lnTo>
                    <a:lnTo>
                      <a:pt x="218" y="1499"/>
                    </a:lnTo>
                    <a:lnTo>
                      <a:pt x="310" y="1532"/>
                    </a:lnTo>
                    <a:lnTo>
                      <a:pt x="545" y="1599"/>
                    </a:lnTo>
                    <a:lnTo>
                      <a:pt x="838" y="1666"/>
                    </a:lnTo>
                    <a:lnTo>
                      <a:pt x="1189" y="1725"/>
                    </a:lnTo>
                    <a:lnTo>
                      <a:pt x="1608" y="1783"/>
                    </a:lnTo>
                    <a:lnTo>
                      <a:pt x="2085" y="1850"/>
                    </a:lnTo>
                    <a:lnTo>
                      <a:pt x="2612" y="1909"/>
                    </a:lnTo>
                    <a:lnTo>
                      <a:pt x="3189" y="1967"/>
                    </a:lnTo>
                    <a:lnTo>
                      <a:pt x="3825" y="2018"/>
                    </a:lnTo>
                    <a:lnTo>
                      <a:pt x="4520" y="2076"/>
                    </a:lnTo>
                    <a:lnTo>
                      <a:pt x="5256" y="2126"/>
                    </a:lnTo>
                    <a:lnTo>
                      <a:pt x="6034" y="2177"/>
                    </a:lnTo>
                    <a:lnTo>
                      <a:pt x="7741" y="2269"/>
                    </a:lnTo>
                    <a:lnTo>
                      <a:pt x="9616" y="2361"/>
                    </a:lnTo>
                    <a:lnTo>
                      <a:pt x="11649" y="2436"/>
                    </a:lnTo>
                    <a:lnTo>
                      <a:pt x="13825" y="2503"/>
                    </a:lnTo>
                    <a:lnTo>
                      <a:pt x="16135" y="2553"/>
                    </a:lnTo>
                    <a:lnTo>
                      <a:pt x="18562" y="2603"/>
                    </a:lnTo>
                    <a:lnTo>
                      <a:pt x="21097" y="2637"/>
                    </a:lnTo>
                    <a:lnTo>
                      <a:pt x="23716" y="2654"/>
                    </a:lnTo>
                    <a:lnTo>
                      <a:pt x="26419" y="2662"/>
                    </a:lnTo>
                    <a:lnTo>
                      <a:pt x="29122" y="2654"/>
                    </a:lnTo>
                    <a:lnTo>
                      <a:pt x="31742" y="2637"/>
                    </a:lnTo>
                    <a:lnTo>
                      <a:pt x="34277" y="2603"/>
                    </a:lnTo>
                    <a:lnTo>
                      <a:pt x="36704" y="2553"/>
                    </a:lnTo>
                    <a:lnTo>
                      <a:pt x="39014" y="2503"/>
                    </a:lnTo>
                    <a:lnTo>
                      <a:pt x="41189" y="2436"/>
                    </a:lnTo>
                    <a:lnTo>
                      <a:pt x="43223" y="2361"/>
                    </a:lnTo>
                    <a:lnTo>
                      <a:pt x="45097" y="2269"/>
                    </a:lnTo>
                    <a:lnTo>
                      <a:pt x="46804" y="2177"/>
                    </a:lnTo>
                    <a:lnTo>
                      <a:pt x="47591" y="2126"/>
                    </a:lnTo>
                    <a:lnTo>
                      <a:pt x="48327" y="2076"/>
                    </a:lnTo>
                    <a:lnTo>
                      <a:pt x="49014" y="2018"/>
                    </a:lnTo>
                    <a:lnTo>
                      <a:pt x="49650" y="1967"/>
                    </a:lnTo>
                    <a:lnTo>
                      <a:pt x="50227" y="1909"/>
                    </a:lnTo>
                    <a:lnTo>
                      <a:pt x="50763" y="1850"/>
                    </a:lnTo>
                    <a:lnTo>
                      <a:pt x="51231" y="1783"/>
                    </a:lnTo>
                    <a:lnTo>
                      <a:pt x="51650" y="1725"/>
                    </a:lnTo>
                    <a:lnTo>
                      <a:pt x="52001" y="1666"/>
                    </a:lnTo>
                    <a:lnTo>
                      <a:pt x="52302" y="1599"/>
                    </a:lnTo>
                    <a:lnTo>
                      <a:pt x="52528" y="1532"/>
                    </a:lnTo>
                    <a:lnTo>
                      <a:pt x="52620" y="1499"/>
                    </a:lnTo>
                    <a:lnTo>
                      <a:pt x="52696" y="1465"/>
                    </a:lnTo>
                    <a:lnTo>
                      <a:pt x="52754" y="1432"/>
                    </a:lnTo>
                    <a:lnTo>
                      <a:pt x="52804" y="1398"/>
                    </a:lnTo>
                    <a:lnTo>
                      <a:pt x="52830" y="1365"/>
                    </a:lnTo>
                    <a:lnTo>
                      <a:pt x="52838" y="1331"/>
                    </a:lnTo>
                    <a:lnTo>
                      <a:pt x="52830" y="1298"/>
                    </a:lnTo>
                    <a:lnTo>
                      <a:pt x="52804" y="1265"/>
                    </a:lnTo>
                    <a:lnTo>
                      <a:pt x="52754" y="1223"/>
                    </a:lnTo>
                    <a:lnTo>
                      <a:pt x="52696" y="1189"/>
                    </a:lnTo>
                    <a:lnTo>
                      <a:pt x="52620" y="1156"/>
                    </a:lnTo>
                    <a:lnTo>
                      <a:pt x="52528" y="1122"/>
                    </a:lnTo>
                    <a:lnTo>
                      <a:pt x="52302" y="1064"/>
                    </a:lnTo>
                    <a:lnTo>
                      <a:pt x="52001" y="997"/>
                    </a:lnTo>
                    <a:lnTo>
                      <a:pt x="51650" y="930"/>
                    </a:lnTo>
                    <a:lnTo>
                      <a:pt x="51231" y="871"/>
                    </a:lnTo>
                    <a:lnTo>
                      <a:pt x="50763" y="813"/>
                    </a:lnTo>
                    <a:lnTo>
                      <a:pt x="50227" y="754"/>
                    </a:lnTo>
                    <a:lnTo>
                      <a:pt x="49650" y="695"/>
                    </a:lnTo>
                    <a:lnTo>
                      <a:pt x="49014" y="637"/>
                    </a:lnTo>
                    <a:lnTo>
                      <a:pt x="48327" y="587"/>
                    </a:lnTo>
                    <a:lnTo>
                      <a:pt x="47591" y="528"/>
                    </a:lnTo>
                    <a:lnTo>
                      <a:pt x="46804" y="478"/>
                    </a:lnTo>
                    <a:lnTo>
                      <a:pt x="45097" y="386"/>
                    </a:lnTo>
                    <a:lnTo>
                      <a:pt x="43223" y="302"/>
                    </a:lnTo>
                    <a:lnTo>
                      <a:pt x="41189" y="227"/>
                    </a:lnTo>
                    <a:lnTo>
                      <a:pt x="39014" y="160"/>
                    </a:lnTo>
                    <a:lnTo>
                      <a:pt x="36704" y="101"/>
                    </a:lnTo>
                    <a:lnTo>
                      <a:pt x="34277" y="59"/>
                    </a:lnTo>
                    <a:lnTo>
                      <a:pt x="31742" y="26"/>
                    </a:lnTo>
                    <a:lnTo>
                      <a:pt x="29122" y="1"/>
                    </a:lnTo>
                    <a:close/>
                  </a:path>
                </a:pathLst>
              </a:custGeom>
              <a:solidFill>
                <a:srgbClr val="666666">
                  <a:alpha val="1254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等线" panose="020F0502020204030204"/>
                  <a:cs typeface="Arial"/>
                  <a:sym typeface="Arial"/>
                </a:endParaRPr>
              </a:p>
            </p:txBody>
          </p:sp>
          <p:sp>
            <p:nvSpPr>
              <p:cNvPr id="13" name="Google Shape;1135;p30">
                <a:extLst>
                  <a:ext uri="{FF2B5EF4-FFF2-40B4-BE49-F238E27FC236}">
                    <a16:creationId xmlns:a16="http://schemas.microsoft.com/office/drawing/2014/main" xmlns="" id="{18AB86D8-927A-BFCC-E667-CEF90D533EC8}"/>
                  </a:ext>
                </a:extLst>
              </p:cNvPr>
              <p:cNvSpPr/>
              <p:nvPr/>
            </p:nvSpPr>
            <p:spPr>
              <a:xfrm>
                <a:off x="1481625" y="4567913"/>
                <a:ext cx="372789" cy="106237"/>
              </a:xfrm>
              <a:custGeom>
                <a:avLst/>
                <a:gdLst/>
                <a:ahLst/>
                <a:cxnLst/>
                <a:rect l="l" t="t" r="r" b="b"/>
                <a:pathLst>
                  <a:path w="10226" h="2914" extrusionOk="0">
                    <a:moveTo>
                      <a:pt x="4828" y="1"/>
                    </a:moveTo>
                    <a:lnTo>
                      <a:pt x="4385" y="152"/>
                    </a:lnTo>
                    <a:lnTo>
                      <a:pt x="3883" y="327"/>
                    </a:lnTo>
                    <a:lnTo>
                      <a:pt x="3247" y="562"/>
                    </a:lnTo>
                    <a:lnTo>
                      <a:pt x="2895" y="695"/>
                    </a:lnTo>
                    <a:lnTo>
                      <a:pt x="2527" y="846"/>
                    </a:lnTo>
                    <a:lnTo>
                      <a:pt x="2151" y="1013"/>
                    </a:lnTo>
                    <a:lnTo>
                      <a:pt x="1757" y="1189"/>
                    </a:lnTo>
                    <a:lnTo>
                      <a:pt x="1364" y="1373"/>
                    </a:lnTo>
                    <a:lnTo>
                      <a:pt x="979" y="1574"/>
                    </a:lnTo>
                    <a:lnTo>
                      <a:pt x="603" y="1775"/>
                    </a:lnTo>
                    <a:lnTo>
                      <a:pt x="234" y="1993"/>
                    </a:lnTo>
                    <a:lnTo>
                      <a:pt x="159" y="2043"/>
                    </a:lnTo>
                    <a:lnTo>
                      <a:pt x="100" y="2101"/>
                    </a:lnTo>
                    <a:lnTo>
                      <a:pt x="59" y="2168"/>
                    </a:lnTo>
                    <a:lnTo>
                      <a:pt x="25" y="2244"/>
                    </a:lnTo>
                    <a:lnTo>
                      <a:pt x="8" y="2319"/>
                    </a:lnTo>
                    <a:lnTo>
                      <a:pt x="0" y="2394"/>
                    </a:lnTo>
                    <a:lnTo>
                      <a:pt x="0" y="2470"/>
                    </a:lnTo>
                    <a:lnTo>
                      <a:pt x="17" y="2545"/>
                    </a:lnTo>
                    <a:lnTo>
                      <a:pt x="42" y="2620"/>
                    </a:lnTo>
                    <a:lnTo>
                      <a:pt x="84" y="2687"/>
                    </a:lnTo>
                    <a:lnTo>
                      <a:pt x="126" y="2746"/>
                    </a:lnTo>
                    <a:lnTo>
                      <a:pt x="184" y="2804"/>
                    </a:lnTo>
                    <a:lnTo>
                      <a:pt x="251" y="2846"/>
                    </a:lnTo>
                    <a:lnTo>
                      <a:pt x="326" y="2880"/>
                    </a:lnTo>
                    <a:lnTo>
                      <a:pt x="410" y="2905"/>
                    </a:lnTo>
                    <a:lnTo>
                      <a:pt x="494" y="2913"/>
                    </a:lnTo>
                    <a:lnTo>
                      <a:pt x="10109" y="2913"/>
                    </a:lnTo>
                    <a:lnTo>
                      <a:pt x="10142" y="2788"/>
                    </a:lnTo>
                    <a:lnTo>
                      <a:pt x="10176" y="2670"/>
                    </a:lnTo>
                    <a:lnTo>
                      <a:pt x="10193" y="2545"/>
                    </a:lnTo>
                    <a:lnTo>
                      <a:pt x="10209" y="2419"/>
                    </a:lnTo>
                    <a:lnTo>
                      <a:pt x="10226" y="2302"/>
                    </a:lnTo>
                    <a:lnTo>
                      <a:pt x="10226" y="2177"/>
                    </a:lnTo>
                    <a:lnTo>
                      <a:pt x="10226" y="1926"/>
                    </a:lnTo>
                    <a:lnTo>
                      <a:pt x="10201" y="1675"/>
                    </a:lnTo>
                    <a:lnTo>
                      <a:pt x="10167" y="1440"/>
                    </a:lnTo>
                    <a:lnTo>
                      <a:pt x="10117" y="1206"/>
                    </a:lnTo>
                    <a:lnTo>
                      <a:pt x="10067" y="988"/>
                    </a:lnTo>
                    <a:lnTo>
                      <a:pt x="10008" y="779"/>
                    </a:lnTo>
                    <a:lnTo>
                      <a:pt x="9941" y="595"/>
                    </a:lnTo>
                    <a:lnTo>
                      <a:pt x="9883" y="428"/>
                    </a:lnTo>
                    <a:lnTo>
                      <a:pt x="9824" y="285"/>
                    </a:lnTo>
                    <a:lnTo>
                      <a:pt x="9732" y="76"/>
                    </a:lnTo>
                    <a:lnTo>
                      <a:pt x="9699" y="1"/>
                    </a:lnTo>
                    <a:close/>
                  </a:path>
                </a:pathLst>
              </a:custGeom>
              <a:solidFill>
                <a:srgbClr val="D9D9D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等线" panose="020F0502020204030204"/>
                  <a:cs typeface="Arial"/>
                  <a:sym typeface="Arial"/>
                </a:endParaRPr>
              </a:p>
            </p:txBody>
          </p:sp>
          <p:sp>
            <p:nvSpPr>
              <p:cNvPr id="14" name="Google Shape;1136;p30">
                <a:extLst>
                  <a:ext uri="{FF2B5EF4-FFF2-40B4-BE49-F238E27FC236}">
                    <a16:creationId xmlns:a16="http://schemas.microsoft.com/office/drawing/2014/main" xmlns="" id="{8733F387-4E98-1B3F-E1D9-DF3AB3AA0791}"/>
                  </a:ext>
                </a:extLst>
              </p:cNvPr>
              <p:cNvSpPr/>
              <p:nvPr/>
            </p:nvSpPr>
            <p:spPr>
              <a:xfrm>
                <a:off x="1474298" y="4565178"/>
                <a:ext cx="392037" cy="119617"/>
              </a:xfrm>
              <a:custGeom>
                <a:avLst/>
                <a:gdLst/>
                <a:ahLst/>
                <a:cxnLst/>
                <a:rect l="l" t="t" r="r" b="b"/>
                <a:pathLst>
                  <a:path w="10754" h="3281" extrusionOk="0">
                    <a:moveTo>
                      <a:pt x="4469" y="1"/>
                    </a:moveTo>
                    <a:lnTo>
                      <a:pt x="4427" y="9"/>
                    </a:lnTo>
                    <a:lnTo>
                      <a:pt x="4393" y="17"/>
                    </a:lnTo>
                    <a:lnTo>
                      <a:pt x="3582" y="344"/>
                    </a:lnTo>
                    <a:lnTo>
                      <a:pt x="3021" y="570"/>
                    </a:lnTo>
                    <a:lnTo>
                      <a:pt x="2410" y="829"/>
                    </a:lnTo>
                    <a:lnTo>
                      <a:pt x="1799" y="1097"/>
                    </a:lnTo>
                    <a:lnTo>
                      <a:pt x="1230" y="1356"/>
                    </a:lnTo>
                    <a:lnTo>
                      <a:pt x="979" y="1482"/>
                    </a:lnTo>
                    <a:lnTo>
                      <a:pt x="753" y="1607"/>
                    </a:lnTo>
                    <a:lnTo>
                      <a:pt x="561" y="1716"/>
                    </a:lnTo>
                    <a:lnTo>
                      <a:pt x="402" y="1816"/>
                    </a:lnTo>
                    <a:lnTo>
                      <a:pt x="318" y="1883"/>
                    </a:lnTo>
                    <a:lnTo>
                      <a:pt x="234" y="1959"/>
                    </a:lnTo>
                    <a:lnTo>
                      <a:pt x="176" y="2034"/>
                    </a:lnTo>
                    <a:lnTo>
                      <a:pt x="117" y="2109"/>
                    </a:lnTo>
                    <a:lnTo>
                      <a:pt x="75" y="2185"/>
                    </a:lnTo>
                    <a:lnTo>
                      <a:pt x="50" y="2260"/>
                    </a:lnTo>
                    <a:lnTo>
                      <a:pt x="25" y="2335"/>
                    </a:lnTo>
                    <a:lnTo>
                      <a:pt x="9" y="2419"/>
                    </a:lnTo>
                    <a:lnTo>
                      <a:pt x="0" y="2494"/>
                    </a:lnTo>
                    <a:lnTo>
                      <a:pt x="0" y="2570"/>
                    </a:lnTo>
                    <a:lnTo>
                      <a:pt x="9" y="2645"/>
                    </a:lnTo>
                    <a:lnTo>
                      <a:pt x="17" y="2712"/>
                    </a:lnTo>
                    <a:lnTo>
                      <a:pt x="50" y="2854"/>
                    </a:lnTo>
                    <a:lnTo>
                      <a:pt x="101" y="2980"/>
                    </a:lnTo>
                    <a:lnTo>
                      <a:pt x="134" y="3047"/>
                    </a:lnTo>
                    <a:lnTo>
                      <a:pt x="184" y="3105"/>
                    </a:lnTo>
                    <a:lnTo>
                      <a:pt x="234" y="3155"/>
                    </a:lnTo>
                    <a:lnTo>
                      <a:pt x="293" y="3206"/>
                    </a:lnTo>
                    <a:lnTo>
                      <a:pt x="360" y="3239"/>
                    </a:lnTo>
                    <a:lnTo>
                      <a:pt x="435" y="3264"/>
                    </a:lnTo>
                    <a:lnTo>
                      <a:pt x="511" y="3281"/>
                    </a:lnTo>
                    <a:lnTo>
                      <a:pt x="586" y="3281"/>
                    </a:lnTo>
                    <a:lnTo>
                      <a:pt x="10628" y="3063"/>
                    </a:lnTo>
                    <a:lnTo>
                      <a:pt x="10670" y="2946"/>
                    </a:lnTo>
                    <a:lnTo>
                      <a:pt x="10695" y="2829"/>
                    </a:lnTo>
                    <a:lnTo>
                      <a:pt x="10720" y="2712"/>
                    </a:lnTo>
                    <a:lnTo>
                      <a:pt x="10737" y="2595"/>
                    </a:lnTo>
                    <a:lnTo>
                      <a:pt x="10745" y="2478"/>
                    </a:lnTo>
                    <a:lnTo>
                      <a:pt x="10753" y="2360"/>
                    </a:lnTo>
                    <a:lnTo>
                      <a:pt x="10753" y="2143"/>
                    </a:lnTo>
                    <a:lnTo>
                      <a:pt x="10737" y="1959"/>
                    </a:lnTo>
                    <a:lnTo>
                      <a:pt x="10712" y="1808"/>
                    </a:lnTo>
                    <a:lnTo>
                      <a:pt x="10695" y="1674"/>
                    </a:lnTo>
                    <a:lnTo>
                      <a:pt x="8184" y="1883"/>
                    </a:lnTo>
                    <a:lnTo>
                      <a:pt x="7992" y="1892"/>
                    </a:lnTo>
                    <a:lnTo>
                      <a:pt x="7808" y="1892"/>
                    </a:lnTo>
                    <a:lnTo>
                      <a:pt x="7624" y="1883"/>
                    </a:lnTo>
                    <a:lnTo>
                      <a:pt x="7440" y="1858"/>
                    </a:lnTo>
                    <a:lnTo>
                      <a:pt x="7255" y="1825"/>
                    </a:lnTo>
                    <a:lnTo>
                      <a:pt x="7080" y="1775"/>
                    </a:lnTo>
                    <a:lnTo>
                      <a:pt x="6904" y="1724"/>
                    </a:lnTo>
                    <a:lnTo>
                      <a:pt x="6728" y="1657"/>
                    </a:lnTo>
                    <a:lnTo>
                      <a:pt x="6561" y="1582"/>
                    </a:lnTo>
                    <a:lnTo>
                      <a:pt x="6393" y="1498"/>
                    </a:lnTo>
                    <a:lnTo>
                      <a:pt x="6235" y="1398"/>
                    </a:lnTo>
                    <a:lnTo>
                      <a:pt x="6084" y="1298"/>
                    </a:lnTo>
                    <a:lnTo>
                      <a:pt x="5933" y="1189"/>
                    </a:lnTo>
                    <a:lnTo>
                      <a:pt x="5791" y="1063"/>
                    </a:lnTo>
                    <a:lnTo>
                      <a:pt x="5657" y="929"/>
                    </a:lnTo>
                    <a:lnTo>
                      <a:pt x="5532" y="796"/>
                    </a:lnTo>
                    <a:lnTo>
                      <a:pt x="5406" y="662"/>
                    </a:lnTo>
                    <a:lnTo>
                      <a:pt x="5289" y="536"/>
                    </a:lnTo>
                    <a:lnTo>
                      <a:pt x="5172" y="427"/>
                    </a:lnTo>
                    <a:lnTo>
                      <a:pt x="5063" y="335"/>
                    </a:lnTo>
                    <a:lnTo>
                      <a:pt x="4862" y="168"/>
                    </a:lnTo>
                    <a:lnTo>
                      <a:pt x="4703" y="51"/>
                    </a:lnTo>
                    <a:lnTo>
                      <a:pt x="4670" y="34"/>
                    </a:lnTo>
                    <a:lnTo>
                      <a:pt x="4628" y="17"/>
                    </a:lnTo>
                    <a:lnTo>
                      <a:pt x="4552" y="1"/>
                    </a:ln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等线" panose="020F0502020204030204"/>
                  <a:cs typeface="Arial"/>
                  <a:sym typeface="Arial"/>
                </a:endParaRPr>
              </a:p>
            </p:txBody>
          </p:sp>
          <p:sp>
            <p:nvSpPr>
              <p:cNvPr id="15" name="Google Shape;1137;p30">
                <a:extLst>
                  <a:ext uri="{FF2B5EF4-FFF2-40B4-BE49-F238E27FC236}">
                    <a16:creationId xmlns:a16="http://schemas.microsoft.com/office/drawing/2014/main" xmlns="" id="{01C46403-F019-72DB-6695-3DE72C76A73C}"/>
                  </a:ext>
                </a:extLst>
              </p:cNvPr>
              <p:cNvSpPr/>
              <p:nvPr/>
            </p:nvSpPr>
            <p:spPr>
              <a:xfrm>
                <a:off x="2364807" y="4508125"/>
                <a:ext cx="365170" cy="163257"/>
              </a:xfrm>
              <a:custGeom>
                <a:avLst/>
                <a:gdLst/>
                <a:ahLst/>
                <a:cxnLst/>
                <a:rect l="l" t="t" r="r" b="b"/>
                <a:pathLst>
                  <a:path w="10017" h="4478" extrusionOk="0">
                    <a:moveTo>
                      <a:pt x="5113" y="1"/>
                    </a:moveTo>
                    <a:lnTo>
                      <a:pt x="4636" y="9"/>
                    </a:lnTo>
                    <a:lnTo>
                      <a:pt x="42" y="1599"/>
                    </a:lnTo>
                    <a:lnTo>
                      <a:pt x="25" y="1674"/>
                    </a:lnTo>
                    <a:lnTo>
                      <a:pt x="8" y="1900"/>
                    </a:lnTo>
                    <a:lnTo>
                      <a:pt x="0" y="2051"/>
                    </a:lnTo>
                    <a:lnTo>
                      <a:pt x="0" y="2227"/>
                    </a:lnTo>
                    <a:lnTo>
                      <a:pt x="0" y="2427"/>
                    </a:lnTo>
                    <a:lnTo>
                      <a:pt x="8" y="2645"/>
                    </a:lnTo>
                    <a:lnTo>
                      <a:pt x="34" y="2871"/>
                    </a:lnTo>
                    <a:lnTo>
                      <a:pt x="59" y="3105"/>
                    </a:lnTo>
                    <a:lnTo>
                      <a:pt x="109" y="3340"/>
                    </a:lnTo>
                    <a:lnTo>
                      <a:pt x="167" y="3582"/>
                    </a:lnTo>
                    <a:lnTo>
                      <a:pt x="243" y="3817"/>
                    </a:lnTo>
                    <a:lnTo>
                      <a:pt x="293" y="3934"/>
                    </a:lnTo>
                    <a:lnTo>
                      <a:pt x="343" y="4051"/>
                    </a:lnTo>
                    <a:lnTo>
                      <a:pt x="393" y="4160"/>
                    </a:lnTo>
                    <a:lnTo>
                      <a:pt x="460" y="4269"/>
                    </a:lnTo>
                    <a:lnTo>
                      <a:pt x="527" y="4377"/>
                    </a:lnTo>
                    <a:lnTo>
                      <a:pt x="603" y="4478"/>
                    </a:lnTo>
                    <a:lnTo>
                      <a:pt x="9682" y="1340"/>
                    </a:lnTo>
                    <a:lnTo>
                      <a:pt x="9766" y="1306"/>
                    </a:lnTo>
                    <a:lnTo>
                      <a:pt x="9841" y="1256"/>
                    </a:lnTo>
                    <a:lnTo>
                      <a:pt x="9900" y="1197"/>
                    </a:lnTo>
                    <a:lnTo>
                      <a:pt x="9941" y="1139"/>
                    </a:lnTo>
                    <a:lnTo>
                      <a:pt x="9983" y="1072"/>
                    </a:lnTo>
                    <a:lnTo>
                      <a:pt x="10008" y="997"/>
                    </a:lnTo>
                    <a:lnTo>
                      <a:pt x="10017" y="921"/>
                    </a:lnTo>
                    <a:lnTo>
                      <a:pt x="10017" y="846"/>
                    </a:lnTo>
                    <a:lnTo>
                      <a:pt x="10008" y="762"/>
                    </a:lnTo>
                    <a:lnTo>
                      <a:pt x="9992" y="695"/>
                    </a:lnTo>
                    <a:lnTo>
                      <a:pt x="9958" y="620"/>
                    </a:lnTo>
                    <a:lnTo>
                      <a:pt x="9916" y="561"/>
                    </a:lnTo>
                    <a:lnTo>
                      <a:pt x="9858" y="503"/>
                    </a:lnTo>
                    <a:lnTo>
                      <a:pt x="9799" y="453"/>
                    </a:lnTo>
                    <a:lnTo>
                      <a:pt x="9724" y="411"/>
                    </a:lnTo>
                    <a:lnTo>
                      <a:pt x="9632" y="386"/>
                    </a:lnTo>
                    <a:lnTo>
                      <a:pt x="9213" y="302"/>
                    </a:lnTo>
                    <a:lnTo>
                      <a:pt x="8795" y="235"/>
                    </a:lnTo>
                    <a:lnTo>
                      <a:pt x="8360" y="176"/>
                    </a:lnTo>
                    <a:lnTo>
                      <a:pt x="7933" y="126"/>
                    </a:lnTo>
                    <a:lnTo>
                      <a:pt x="7506" y="84"/>
                    </a:lnTo>
                    <a:lnTo>
                      <a:pt x="7088" y="59"/>
                    </a:lnTo>
                    <a:lnTo>
                      <a:pt x="6695" y="34"/>
                    </a:lnTo>
                    <a:lnTo>
                      <a:pt x="6318" y="17"/>
                    </a:lnTo>
                    <a:lnTo>
                      <a:pt x="5640" y="1"/>
                    </a:lnTo>
                    <a:close/>
                  </a:path>
                </a:pathLst>
              </a:custGeom>
              <a:solidFill>
                <a:srgbClr val="D9D9D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等线" panose="020F0502020204030204"/>
                  <a:cs typeface="Arial"/>
                  <a:sym typeface="Arial"/>
                </a:endParaRPr>
              </a:p>
            </p:txBody>
          </p:sp>
          <p:sp>
            <p:nvSpPr>
              <p:cNvPr id="16" name="Google Shape;1138;p30">
                <a:extLst>
                  <a:ext uri="{FF2B5EF4-FFF2-40B4-BE49-F238E27FC236}">
                    <a16:creationId xmlns:a16="http://schemas.microsoft.com/office/drawing/2014/main" xmlns="" id="{E39DF0FA-6CEB-3CB7-6BB8-2FD848EEFA20}"/>
                  </a:ext>
                </a:extLst>
              </p:cNvPr>
              <p:cNvSpPr/>
              <p:nvPr/>
            </p:nvSpPr>
            <p:spPr>
              <a:xfrm>
                <a:off x="2362656" y="4496860"/>
                <a:ext cx="379825" cy="180647"/>
              </a:xfrm>
              <a:custGeom>
                <a:avLst/>
                <a:gdLst/>
                <a:ahLst/>
                <a:cxnLst/>
                <a:rect l="l" t="t" r="r" b="b"/>
                <a:pathLst>
                  <a:path w="10419" h="4955" extrusionOk="0">
                    <a:moveTo>
                      <a:pt x="5348" y="0"/>
                    </a:moveTo>
                    <a:lnTo>
                      <a:pt x="5306" y="8"/>
                    </a:lnTo>
                    <a:lnTo>
                      <a:pt x="5231" y="34"/>
                    </a:lnTo>
                    <a:lnTo>
                      <a:pt x="5155" y="75"/>
                    </a:lnTo>
                    <a:lnTo>
                      <a:pt x="5130" y="109"/>
                    </a:lnTo>
                    <a:lnTo>
                      <a:pt x="5105" y="142"/>
                    </a:lnTo>
                    <a:lnTo>
                      <a:pt x="4988" y="301"/>
                    </a:lnTo>
                    <a:lnTo>
                      <a:pt x="4862" y="519"/>
                    </a:lnTo>
                    <a:lnTo>
                      <a:pt x="4787" y="653"/>
                    </a:lnTo>
                    <a:lnTo>
                      <a:pt x="4712" y="795"/>
                    </a:lnTo>
                    <a:lnTo>
                      <a:pt x="4645" y="946"/>
                    </a:lnTo>
                    <a:lnTo>
                      <a:pt x="4578" y="1113"/>
                    </a:lnTo>
                    <a:lnTo>
                      <a:pt x="4503" y="1289"/>
                    </a:lnTo>
                    <a:lnTo>
                      <a:pt x="4419" y="1456"/>
                    </a:lnTo>
                    <a:lnTo>
                      <a:pt x="4318" y="1615"/>
                    </a:lnTo>
                    <a:lnTo>
                      <a:pt x="4218" y="1774"/>
                    </a:lnTo>
                    <a:lnTo>
                      <a:pt x="4109" y="1925"/>
                    </a:lnTo>
                    <a:lnTo>
                      <a:pt x="3992" y="2067"/>
                    </a:lnTo>
                    <a:lnTo>
                      <a:pt x="3867" y="2201"/>
                    </a:lnTo>
                    <a:lnTo>
                      <a:pt x="3733" y="2326"/>
                    </a:lnTo>
                    <a:lnTo>
                      <a:pt x="3590" y="2444"/>
                    </a:lnTo>
                    <a:lnTo>
                      <a:pt x="3448" y="2561"/>
                    </a:lnTo>
                    <a:lnTo>
                      <a:pt x="3289" y="2661"/>
                    </a:lnTo>
                    <a:lnTo>
                      <a:pt x="3130" y="2753"/>
                    </a:lnTo>
                    <a:lnTo>
                      <a:pt x="2963" y="2837"/>
                    </a:lnTo>
                    <a:lnTo>
                      <a:pt x="2795" y="2912"/>
                    </a:lnTo>
                    <a:lnTo>
                      <a:pt x="2620" y="2979"/>
                    </a:lnTo>
                    <a:lnTo>
                      <a:pt x="2436" y="3029"/>
                    </a:lnTo>
                    <a:lnTo>
                      <a:pt x="0" y="3674"/>
                    </a:lnTo>
                    <a:lnTo>
                      <a:pt x="26" y="3808"/>
                    </a:lnTo>
                    <a:lnTo>
                      <a:pt x="59" y="3950"/>
                    </a:lnTo>
                    <a:lnTo>
                      <a:pt x="109" y="4134"/>
                    </a:lnTo>
                    <a:lnTo>
                      <a:pt x="176" y="4343"/>
                    </a:lnTo>
                    <a:lnTo>
                      <a:pt x="218" y="4444"/>
                    </a:lnTo>
                    <a:lnTo>
                      <a:pt x="268" y="4552"/>
                    </a:lnTo>
                    <a:lnTo>
                      <a:pt x="327" y="4661"/>
                    </a:lnTo>
                    <a:lnTo>
                      <a:pt x="385" y="4762"/>
                    </a:lnTo>
                    <a:lnTo>
                      <a:pt x="452" y="4862"/>
                    </a:lnTo>
                    <a:lnTo>
                      <a:pt x="528" y="4954"/>
                    </a:lnTo>
                    <a:lnTo>
                      <a:pt x="10067" y="1799"/>
                    </a:lnTo>
                    <a:lnTo>
                      <a:pt x="10134" y="1766"/>
                    </a:lnTo>
                    <a:lnTo>
                      <a:pt x="10201" y="1732"/>
                    </a:lnTo>
                    <a:lnTo>
                      <a:pt x="10260" y="1682"/>
                    </a:lnTo>
                    <a:lnTo>
                      <a:pt x="10310" y="1624"/>
                    </a:lnTo>
                    <a:lnTo>
                      <a:pt x="10352" y="1565"/>
                    </a:lnTo>
                    <a:lnTo>
                      <a:pt x="10385" y="1498"/>
                    </a:lnTo>
                    <a:lnTo>
                      <a:pt x="10411" y="1423"/>
                    </a:lnTo>
                    <a:lnTo>
                      <a:pt x="10419" y="1347"/>
                    </a:lnTo>
                    <a:lnTo>
                      <a:pt x="10419" y="1213"/>
                    </a:lnTo>
                    <a:lnTo>
                      <a:pt x="10411" y="1071"/>
                    </a:lnTo>
                    <a:lnTo>
                      <a:pt x="10394" y="1004"/>
                    </a:lnTo>
                    <a:lnTo>
                      <a:pt x="10377" y="929"/>
                    </a:lnTo>
                    <a:lnTo>
                      <a:pt x="10352" y="862"/>
                    </a:lnTo>
                    <a:lnTo>
                      <a:pt x="10318" y="787"/>
                    </a:lnTo>
                    <a:lnTo>
                      <a:pt x="10277" y="720"/>
                    </a:lnTo>
                    <a:lnTo>
                      <a:pt x="10226" y="653"/>
                    </a:lnTo>
                    <a:lnTo>
                      <a:pt x="10176" y="594"/>
                    </a:lnTo>
                    <a:lnTo>
                      <a:pt x="10109" y="536"/>
                    </a:lnTo>
                    <a:lnTo>
                      <a:pt x="10034" y="485"/>
                    </a:lnTo>
                    <a:lnTo>
                      <a:pt x="9950" y="435"/>
                    </a:lnTo>
                    <a:lnTo>
                      <a:pt x="9850" y="393"/>
                    </a:lnTo>
                    <a:lnTo>
                      <a:pt x="9741" y="360"/>
                    </a:lnTo>
                    <a:lnTo>
                      <a:pt x="9565" y="318"/>
                    </a:lnTo>
                    <a:lnTo>
                      <a:pt x="9348" y="276"/>
                    </a:lnTo>
                    <a:lnTo>
                      <a:pt x="9088" y="234"/>
                    </a:lnTo>
                    <a:lnTo>
                      <a:pt x="8812" y="201"/>
                    </a:lnTo>
                    <a:lnTo>
                      <a:pt x="8185" y="142"/>
                    </a:lnTo>
                    <a:lnTo>
                      <a:pt x="7524" y="100"/>
                    </a:lnTo>
                    <a:lnTo>
                      <a:pt x="6862" y="59"/>
                    </a:lnTo>
                    <a:lnTo>
                      <a:pt x="6252" y="34"/>
                    </a:lnTo>
                    <a:lnTo>
                      <a:pt x="5390" y="0"/>
                    </a:ln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等线" panose="020F0502020204030204"/>
                  <a:cs typeface="Arial"/>
                  <a:sym typeface="Arial"/>
                </a:endParaRPr>
              </a:p>
            </p:txBody>
          </p:sp>
          <p:sp>
            <p:nvSpPr>
              <p:cNvPr id="17" name="Google Shape;1139;p30">
                <a:extLst>
                  <a:ext uri="{FF2B5EF4-FFF2-40B4-BE49-F238E27FC236}">
                    <a16:creationId xmlns:a16="http://schemas.microsoft.com/office/drawing/2014/main" xmlns="" id="{B0B4839C-99AF-5E9F-880A-E1AB5574DE03}"/>
                  </a:ext>
                </a:extLst>
              </p:cNvPr>
              <p:cNvSpPr/>
              <p:nvPr/>
            </p:nvSpPr>
            <p:spPr>
              <a:xfrm>
                <a:off x="1532554" y="3559356"/>
                <a:ext cx="319127" cy="1008633"/>
              </a:xfrm>
              <a:custGeom>
                <a:avLst/>
                <a:gdLst/>
                <a:ahLst/>
                <a:cxnLst/>
                <a:rect l="l" t="t" r="r" b="b"/>
                <a:pathLst>
                  <a:path w="8754" h="27666" extrusionOk="0">
                    <a:moveTo>
                      <a:pt x="1038" y="0"/>
                    </a:moveTo>
                    <a:lnTo>
                      <a:pt x="896" y="561"/>
                    </a:lnTo>
                    <a:lnTo>
                      <a:pt x="754" y="1122"/>
                    </a:lnTo>
                    <a:lnTo>
                      <a:pt x="628" y="1691"/>
                    </a:lnTo>
                    <a:lnTo>
                      <a:pt x="519" y="2268"/>
                    </a:lnTo>
                    <a:lnTo>
                      <a:pt x="419" y="2846"/>
                    </a:lnTo>
                    <a:lnTo>
                      <a:pt x="327" y="3431"/>
                    </a:lnTo>
                    <a:lnTo>
                      <a:pt x="252" y="4017"/>
                    </a:lnTo>
                    <a:lnTo>
                      <a:pt x="185" y="4603"/>
                    </a:lnTo>
                    <a:lnTo>
                      <a:pt x="126" y="5189"/>
                    </a:lnTo>
                    <a:lnTo>
                      <a:pt x="84" y="5783"/>
                    </a:lnTo>
                    <a:lnTo>
                      <a:pt x="51" y="6377"/>
                    </a:lnTo>
                    <a:lnTo>
                      <a:pt x="26" y="6963"/>
                    </a:lnTo>
                    <a:lnTo>
                      <a:pt x="9" y="7557"/>
                    </a:lnTo>
                    <a:lnTo>
                      <a:pt x="1" y="8151"/>
                    </a:lnTo>
                    <a:lnTo>
                      <a:pt x="1" y="8745"/>
                    </a:lnTo>
                    <a:lnTo>
                      <a:pt x="9" y="9339"/>
                    </a:lnTo>
                    <a:lnTo>
                      <a:pt x="26" y="9925"/>
                    </a:lnTo>
                    <a:lnTo>
                      <a:pt x="51" y="10519"/>
                    </a:lnTo>
                    <a:lnTo>
                      <a:pt x="76" y="11105"/>
                    </a:lnTo>
                    <a:lnTo>
                      <a:pt x="118" y="11682"/>
                    </a:lnTo>
                    <a:lnTo>
                      <a:pt x="159" y="12260"/>
                    </a:lnTo>
                    <a:lnTo>
                      <a:pt x="210" y="12837"/>
                    </a:lnTo>
                    <a:lnTo>
                      <a:pt x="268" y="13415"/>
                    </a:lnTo>
                    <a:lnTo>
                      <a:pt x="335" y="13975"/>
                    </a:lnTo>
                    <a:lnTo>
                      <a:pt x="402" y="14536"/>
                    </a:lnTo>
                    <a:lnTo>
                      <a:pt x="469" y="15097"/>
                    </a:lnTo>
                    <a:lnTo>
                      <a:pt x="544" y="15649"/>
                    </a:lnTo>
                    <a:lnTo>
                      <a:pt x="628" y="16193"/>
                    </a:lnTo>
                    <a:lnTo>
                      <a:pt x="804" y="17256"/>
                    </a:lnTo>
                    <a:lnTo>
                      <a:pt x="988" y="18293"/>
                    </a:lnTo>
                    <a:lnTo>
                      <a:pt x="1180" y="19289"/>
                    </a:lnTo>
                    <a:lnTo>
                      <a:pt x="1381" y="20252"/>
                    </a:lnTo>
                    <a:lnTo>
                      <a:pt x="1590" y="21172"/>
                    </a:lnTo>
                    <a:lnTo>
                      <a:pt x="1800" y="22051"/>
                    </a:lnTo>
                    <a:lnTo>
                      <a:pt x="2001" y="22871"/>
                    </a:lnTo>
                    <a:lnTo>
                      <a:pt x="2210" y="23649"/>
                    </a:lnTo>
                    <a:lnTo>
                      <a:pt x="2402" y="24360"/>
                    </a:lnTo>
                    <a:lnTo>
                      <a:pt x="2595" y="25022"/>
                    </a:lnTo>
                    <a:lnTo>
                      <a:pt x="2770" y="25607"/>
                    </a:lnTo>
                    <a:lnTo>
                      <a:pt x="2929" y="26134"/>
                    </a:lnTo>
                    <a:lnTo>
                      <a:pt x="3197" y="26971"/>
                    </a:lnTo>
                    <a:lnTo>
                      <a:pt x="3373" y="27490"/>
                    </a:lnTo>
                    <a:lnTo>
                      <a:pt x="3431" y="27666"/>
                    </a:lnTo>
                    <a:lnTo>
                      <a:pt x="8302" y="27666"/>
                    </a:lnTo>
                    <a:lnTo>
                      <a:pt x="8754" y="0"/>
                    </a:lnTo>
                    <a:close/>
                  </a:path>
                </a:pathLst>
              </a:custGeom>
              <a:solidFill>
                <a:srgbClr val="5F477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等线" panose="020F0502020204030204"/>
                  <a:cs typeface="Arial"/>
                  <a:sym typeface="Arial"/>
                </a:endParaRPr>
              </a:p>
            </p:txBody>
          </p:sp>
          <p:sp>
            <p:nvSpPr>
              <p:cNvPr id="18" name="Google Shape;1140;p30">
                <a:extLst>
                  <a:ext uri="{FF2B5EF4-FFF2-40B4-BE49-F238E27FC236}">
                    <a16:creationId xmlns:a16="http://schemas.microsoft.com/office/drawing/2014/main" xmlns="" id="{207F9556-4B27-BEFE-F0A9-2E2A7E5B7E64}"/>
                  </a:ext>
                </a:extLst>
              </p:cNvPr>
              <p:cNvSpPr/>
              <p:nvPr/>
            </p:nvSpPr>
            <p:spPr>
              <a:xfrm>
                <a:off x="2021903" y="3526400"/>
                <a:ext cx="512229" cy="1039768"/>
              </a:xfrm>
              <a:custGeom>
                <a:avLst/>
                <a:gdLst/>
                <a:ahLst/>
                <a:cxnLst/>
                <a:rect l="l" t="t" r="r" b="b"/>
                <a:pathLst>
                  <a:path w="14051" h="28520" extrusionOk="0">
                    <a:moveTo>
                      <a:pt x="7289" y="1"/>
                    </a:moveTo>
                    <a:lnTo>
                      <a:pt x="0" y="2511"/>
                    </a:lnTo>
                    <a:lnTo>
                      <a:pt x="9448" y="28520"/>
                    </a:lnTo>
                    <a:lnTo>
                      <a:pt x="14050" y="26938"/>
                    </a:lnTo>
                    <a:lnTo>
                      <a:pt x="14050" y="26746"/>
                    </a:lnTo>
                    <a:lnTo>
                      <a:pt x="14050" y="26193"/>
                    </a:lnTo>
                    <a:lnTo>
                      <a:pt x="14025" y="25323"/>
                    </a:lnTo>
                    <a:lnTo>
                      <a:pt x="14009" y="24771"/>
                    </a:lnTo>
                    <a:lnTo>
                      <a:pt x="13983" y="24151"/>
                    </a:lnTo>
                    <a:lnTo>
                      <a:pt x="13942" y="23474"/>
                    </a:lnTo>
                    <a:lnTo>
                      <a:pt x="13900" y="22729"/>
                    </a:lnTo>
                    <a:lnTo>
                      <a:pt x="13841" y="21934"/>
                    </a:lnTo>
                    <a:lnTo>
                      <a:pt x="13766" y="21089"/>
                    </a:lnTo>
                    <a:lnTo>
                      <a:pt x="13674" y="20193"/>
                    </a:lnTo>
                    <a:lnTo>
                      <a:pt x="13573" y="19256"/>
                    </a:lnTo>
                    <a:lnTo>
                      <a:pt x="13448" y="18285"/>
                    </a:lnTo>
                    <a:lnTo>
                      <a:pt x="13306" y="17273"/>
                    </a:lnTo>
                    <a:lnTo>
                      <a:pt x="13147" y="16235"/>
                    </a:lnTo>
                    <a:lnTo>
                      <a:pt x="12963" y="15172"/>
                    </a:lnTo>
                    <a:lnTo>
                      <a:pt x="12862" y="14628"/>
                    </a:lnTo>
                    <a:lnTo>
                      <a:pt x="12753" y="14084"/>
                    </a:lnTo>
                    <a:lnTo>
                      <a:pt x="12636" y="13532"/>
                    </a:lnTo>
                    <a:lnTo>
                      <a:pt x="12519" y="12980"/>
                    </a:lnTo>
                    <a:lnTo>
                      <a:pt x="12393" y="12427"/>
                    </a:lnTo>
                    <a:lnTo>
                      <a:pt x="12260" y="11867"/>
                    </a:lnTo>
                    <a:lnTo>
                      <a:pt x="12117" y="11306"/>
                    </a:lnTo>
                    <a:lnTo>
                      <a:pt x="11975" y="10745"/>
                    </a:lnTo>
                    <a:lnTo>
                      <a:pt x="11824" y="10176"/>
                    </a:lnTo>
                    <a:lnTo>
                      <a:pt x="11657" y="9616"/>
                    </a:lnTo>
                    <a:lnTo>
                      <a:pt x="11490" y="9047"/>
                    </a:lnTo>
                    <a:lnTo>
                      <a:pt x="11314" y="8486"/>
                    </a:lnTo>
                    <a:lnTo>
                      <a:pt x="11130" y="7925"/>
                    </a:lnTo>
                    <a:lnTo>
                      <a:pt x="10937" y="7365"/>
                    </a:lnTo>
                    <a:lnTo>
                      <a:pt x="10737" y="6804"/>
                    </a:lnTo>
                    <a:lnTo>
                      <a:pt x="10527" y="6252"/>
                    </a:lnTo>
                    <a:lnTo>
                      <a:pt x="10310" y="5699"/>
                    </a:lnTo>
                    <a:lnTo>
                      <a:pt x="10084" y="5155"/>
                    </a:lnTo>
                    <a:lnTo>
                      <a:pt x="9841" y="4612"/>
                    </a:lnTo>
                    <a:lnTo>
                      <a:pt x="9599" y="4068"/>
                    </a:lnTo>
                    <a:lnTo>
                      <a:pt x="9347" y="3532"/>
                    </a:lnTo>
                    <a:lnTo>
                      <a:pt x="9080" y="3005"/>
                    </a:lnTo>
                    <a:lnTo>
                      <a:pt x="8812" y="2486"/>
                    </a:lnTo>
                    <a:lnTo>
                      <a:pt x="8527" y="1975"/>
                    </a:lnTo>
                    <a:lnTo>
                      <a:pt x="8234" y="1465"/>
                    </a:lnTo>
                    <a:lnTo>
                      <a:pt x="7925" y="971"/>
                    </a:lnTo>
                    <a:lnTo>
                      <a:pt x="7615" y="478"/>
                    </a:lnTo>
                    <a:lnTo>
                      <a:pt x="7289" y="1"/>
                    </a:lnTo>
                    <a:close/>
                  </a:path>
                </a:pathLst>
              </a:custGeom>
              <a:solidFill>
                <a:srgbClr val="5F477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等线" panose="020F0502020204030204"/>
                  <a:cs typeface="Arial"/>
                  <a:sym typeface="Arial"/>
                </a:endParaRPr>
              </a:p>
            </p:txBody>
          </p:sp>
          <p:sp>
            <p:nvSpPr>
              <p:cNvPr id="19" name="Google Shape;1141;p30">
                <a:extLst>
                  <a:ext uri="{FF2B5EF4-FFF2-40B4-BE49-F238E27FC236}">
                    <a16:creationId xmlns:a16="http://schemas.microsoft.com/office/drawing/2014/main" xmlns="" id="{3A837013-EDA9-7949-3BDC-A3FE19AD3D2A}"/>
                  </a:ext>
                </a:extLst>
              </p:cNvPr>
              <p:cNvSpPr/>
              <p:nvPr/>
            </p:nvSpPr>
            <p:spPr>
              <a:xfrm>
                <a:off x="1534377" y="3506568"/>
                <a:ext cx="819764" cy="320060"/>
              </a:xfrm>
              <a:custGeom>
                <a:avLst/>
                <a:gdLst/>
                <a:ahLst/>
                <a:cxnLst/>
                <a:rect l="l" t="t" r="r" b="b"/>
                <a:pathLst>
                  <a:path w="22487" h="8779" extrusionOk="0">
                    <a:moveTo>
                      <a:pt x="478" y="1"/>
                    </a:moveTo>
                    <a:lnTo>
                      <a:pt x="402" y="980"/>
                    </a:lnTo>
                    <a:lnTo>
                      <a:pt x="327" y="2043"/>
                    </a:lnTo>
                    <a:lnTo>
                      <a:pt x="235" y="3348"/>
                    </a:lnTo>
                    <a:lnTo>
                      <a:pt x="151" y="4779"/>
                    </a:lnTo>
                    <a:lnTo>
                      <a:pt x="76" y="6235"/>
                    </a:lnTo>
                    <a:lnTo>
                      <a:pt x="43" y="6938"/>
                    </a:lnTo>
                    <a:lnTo>
                      <a:pt x="17" y="7607"/>
                    </a:lnTo>
                    <a:lnTo>
                      <a:pt x="1" y="8218"/>
                    </a:lnTo>
                    <a:lnTo>
                      <a:pt x="1" y="8779"/>
                    </a:lnTo>
                    <a:lnTo>
                      <a:pt x="22369" y="8779"/>
                    </a:lnTo>
                    <a:lnTo>
                      <a:pt x="22386" y="8536"/>
                    </a:lnTo>
                    <a:lnTo>
                      <a:pt x="22419" y="7875"/>
                    </a:lnTo>
                    <a:lnTo>
                      <a:pt x="22461" y="6879"/>
                    </a:lnTo>
                    <a:lnTo>
                      <a:pt x="22469" y="6285"/>
                    </a:lnTo>
                    <a:lnTo>
                      <a:pt x="22478" y="5641"/>
                    </a:lnTo>
                    <a:lnTo>
                      <a:pt x="22486" y="4955"/>
                    </a:lnTo>
                    <a:lnTo>
                      <a:pt x="22478" y="4243"/>
                    </a:lnTo>
                    <a:lnTo>
                      <a:pt x="22461" y="3515"/>
                    </a:lnTo>
                    <a:lnTo>
                      <a:pt x="22436" y="2779"/>
                    </a:lnTo>
                    <a:lnTo>
                      <a:pt x="22394" y="2051"/>
                    </a:lnTo>
                    <a:lnTo>
                      <a:pt x="22336" y="1340"/>
                    </a:lnTo>
                    <a:lnTo>
                      <a:pt x="22294" y="988"/>
                    </a:lnTo>
                    <a:lnTo>
                      <a:pt x="22252" y="653"/>
                    </a:lnTo>
                    <a:lnTo>
                      <a:pt x="22210" y="319"/>
                    </a:lnTo>
                    <a:lnTo>
                      <a:pt x="22160" y="1"/>
                    </a:lnTo>
                    <a:close/>
                  </a:path>
                </a:pathLst>
              </a:custGeom>
              <a:solidFill>
                <a:srgbClr val="5F477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等线" panose="020F0502020204030204"/>
                  <a:cs typeface="Arial"/>
                  <a:sym typeface="Arial"/>
                </a:endParaRPr>
              </a:p>
            </p:txBody>
          </p:sp>
          <p:sp>
            <p:nvSpPr>
              <p:cNvPr id="20" name="Google Shape;1142;p30">
                <a:extLst>
                  <a:ext uri="{FF2B5EF4-FFF2-40B4-BE49-F238E27FC236}">
                    <a16:creationId xmlns:a16="http://schemas.microsoft.com/office/drawing/2014/main" xmlns="" id="{8EBD294C-8F5E-B769-ABF5-B3BC574ECECD}"/>
                  </a:ext>
                </a:extLst>
              </p:cNvPr>
              <p:cNvSpPr/>
              <p:nvPr/>
            </p:nvSpPr>
            <p:spPr>
              <a:xfrm>
                <a:off x="1473970" y="2652657"/>
                <a:ext cx="952460" cy="781685"/>
              </a:xfrm>
              <a:custGeom>
                <a:avLst/>
                <a:gdLst/>
                <a:ahLst/>
                <a:cxnLst/>
                <a:rect l="l" t="t" r="r" b="b"/>
                <a:pathLst>
                  <a:path w="26127" h="21441" extrusionOk="0">
                    <a:moveTo>
                      <a:pt x="4913" y="1"/>
                    </a:moveTo>
                    <a:lnTo>
                      <a:pt x="4796" y="9"/>
                    </a:lnTo>
                    <a:lnTo>
                      <a:pt x="4679" y="9"/>
                    </a:lnTo>
                    <a:lnTo>
                      <a:pt x="4553" y="26"/>
                    </a:lnTo>
                    <a:lnTo>
                      <a:pt x="4436" y="43"/>
                    </a:lnTo>
                    <a:lnTo>
                      <a:pt x="4210" y="93"/>
                    </a:lnTo>
                    <a:lnTo>
                      <a:pt x="3992" y="160"/>
                    </a:lnTo>
                    <a:lnTo>
                      <a:pt x="3783" y="244"/>
                    </a:lnTo>
                    <a:lnTo>
                      <a:pt x="3582" y="344"/>
                    </a:lnTo>
                    <a:lnTo>
                      <a:pt x="3390" y="461"/>
                    </a:lnTo>
                    <a:lnTo>
                      <a:pt x="3214" y="587"/>
                    </a:lnTo>
                    <a:lnTo>
                      <a:pt x="3047" y="737"/>
                    </a:lnTo>
                    <a:lnTo>
                      <a:pt x="2896" y="888"/>
                    </a:lnTo>
                    <a:lnTo>
                      <a:pt x="2762" y="1064"/>
                    </a:lnTo>
                    <a:lnTo>
                      <a:pt x="2704" y="1147"/>
                    </a:lnTo>
                    <a:lnTo>
                      <a:pt x="2645" y="1239"/>
                    </a:lnTo>
                    <a:lnTo>
                      <a:pt x="2595" y="1331"/>
                    </a:lnTo>
                    <a:lnTo>
                      <a:pt x="2545" y="1432"/>
                    </a:lnTo>
                    <a:lnTo>
                      <a:pt x="2503" y="1532"/>
                    </a:lnTo>
                    <a:lnTo>
                      <a:pt x="2461" y="1633"/>
                    </a:lnTo>
                    <a:lnTo>
                      <a:pt x="2428" y="1733"/>
                    </a:lnTo>
                    <a:lnTo>
                      <a:pt x="2402" y="1842"/>
                    </a:lnTo>
                    <a:lnTo>
                      <a:pt x="2377" y="1951"/>
                    </a:lnTo>
                    <a:lnTo>
                      <a:pt x="2361" y="2059"/>
                    </a:lnTo>
                    <a:lnTo>
                      <a:pt x="26" y="18788"/>
                    </a:lnTo>
                    <a:lnTo>
                      <a:pt x="9" y="18922"/>
                    </a:lnTo>
                    <a:lnTo>
                      <a:pt x="1" y="19047"/>
                    </a:lnTo>
                    <a:lnTo>
                      <a:pt x="1" y="19173"/>
                    </a:lnTo>
                    <a:lnTo>
                      <a:pt x="18" y="19306"/>
                    </a:lnTo>
                    <a:lnTo>
                      <a:pt x="34" y="19432"/>
                    </a:lnTo>
                    <a:lnTo>
                      <a:pt x="51" y="19549"/>
                    </a:lnTo>
                    <a:lnTo>
                      <a:pt x="84" y="19675"/>
                    </a:lnTo>
                    <a:lnTo>
                      <a:pt x="118" y="19792"/>
                    </a:lnTo>
                    <a:lnTo>
                      <a:pt x="168" y="19909"/>
                    </a:lnTo>
                    <a:lnTo>
                      <a:pt x="218" y="20026"/>
                    </a:lnTo>
                    <a:lnTo>
                      <a:pt x="277" y="20135"/>
                    </a:lnTo>
                    <a:lnTo>
                      <a:pt x="336" y="20244"/>
                    </a:lnTo>
                    <a:lnTo>
                      <a:pt x="402" y="20344"/>
                    </a:lnTo>
                    <a:lnTo>
                      <a:pt x="478" y="20445"/>
                    </a:lnTo>
                    <a:lnTo>
                      <a:pt x="561" y="20545"/>
                    </a:lnTo>
                    <a:lnTo>
                      <a:pt x="645" y="20637"/>
                    </a:lnTo>
                    <a:lnTo>
                      <a:pt x="737" y="20729"/>
                    </a:lnTo>
                    <a:lnTo>
                      <a:pt x="829" y="20813"/>
                    </a:lnTo>
                    <a:lnTo>
                      <a:pt x="930" y="20896"/>
                    </a:lnTo>
                    <a:lnTo>
                      <a:pt x="1038" y="20972"/>
                    </a:lnTo>
                    <a:lnTo>
                      <a:pt x="1147" y="21039"/>
                    </a:lnTo>
                    <a:lnTo>
                      <a:pt x="1256" y="21106"/>
                    </a:lnTo>
                    <a:lnTo>
                      <a:pt x="1373" y="21164"/>
                    </a:lnTo>
                    <a:lnTo>
                      <a:pt x="1499" y="21223"/>
                    </a:lnTo>
                    <a:lnTo>
                      <a:pt x="1624" y="21273"/>
                    </a:lnTo>
                    <a:lnTo>
                      <a:pt x="1750" y="21315"/>
                    </a:lnTo>
                    <a:lnTo>
                      <a:pt x="1884" y="21348"/>
                    </a:lnTo>
                    <a:lnTo>
                      <a:pt x="2018" y="21382"/>
                    </a:lnTo>
                    <a:lnTo>
                      <a:pt x="2151" y="21407"/>
                    </a:lnTo>
                    <a:lnTo>
                      <a:pt x="2294" y="21424"/>
                    </a:lnTo>
                    <a:lnTo>
                      <a:pt x="2436" y="21432"/>
                    </a:lnTo>
                    <a:lnTo>
                      <a:pt x="2578" y="21440"/>
                    </a:lnTo>
                    <a:lnTo>
                      <a:pt x="23549" y="21440"/>
                    </a:lnTo>
                    <a:lnTo>
                      <a:pt x="23691" y="21432"/>
                    </a:lnTo>
                    <a:lnTo>
                      <a:pt x="23834" y="21424"/>
                    </a:lnTo>
                    <a:lnTo>
                      <a:pt x="23976" y="21407"/>
                    </a:lnTo>
                    <a:lnTo>
                      <a:pt x="24110" y="21382"/>
                    </a:lnTo>
                    <a:lnTo>
                      <a:pt x="24244" y="21348"/>
                    </a:lnTo>
                    <a:lnTo>
                      <a:pt x="24377" y="21315"/>
                    </a:lnTo>
                    <a:lnTo>
                      <a:pt x="24503" y="21273"/>
                    </a:lnTo>
                    <a:lnTo>
                      <a:pt x="24629" y="21223"/>
                    </a:lnTo>
                    <a:lnTo>
                      <a:pt x="24754" y="21164"/>
                    </a:lnTo>
                    <a:lnTo>
                      <a:pt x="24871" y="21106"/>
                    </a:lnTo>
                    <a:lnTo>
                      <a:pt x="24980" y="21039"/>
                    </a:lnTo>
                    <a:lnTo>
                      <a:pt x="25089" y="20972"/>
                    </a:lnTo>
                    <a:lnTo>
                      <a:pt x="25198" y="20896"/>
                    </a:lnTo>
                    <a:lnTo>
                      <a:pt x="25298" y="20813"/>
                    </a:lnTo>
                    <a:lnTo>
                      <a:pt x="25390" y="20729"/>
                    </a:lnTo>
                    <a:lnTo>
                      <a:pt x="25482" y="20637"/>
                    </a:lnTo>
                    <a:lnTo>
                      <a:pt x="25566" y="20545"/>
                    </a:lnTo>
                    <a:lnTo>
                      <a:pt x="25649" y="20445"/>
                    </a:lnTo>
                    <a:lnTo>
                      <a:pt x="25725" y="20344"/>
                    </a:lnTo>
                    <a:lnTo>
                      <a:pt x="25792" y="20244"/>
                    </a:lnTo>
                    <a:lnTo>
                      <a:pt x="25850" y="20135"/>
                    </a:lnTo>
                    <a:lnTo>
                      <a:pt x="25909" y="20026"/>
                    </a:lnTo>
                    <a:lnTo>
                      <a:pt x="25959" y="19909"/>
                    </a:lnTo>
                    <a:lnTo>
                      <a:pt x="26009" y="19792"/>
                    </a:lnTo>
                    <a:lnTo>
                      <a:pt x="26043" y="19675"/>
                    </a:lnTo>
                    <a:lnTo>
                      <a:pt x="26076" y="19549"/>
                    </a:lnTo>
                    <a:lnTo>
                      <a:pt x="26101" y="19432"/>
                    </a:lnTo>
                    <a:lnTo>
                      <a:pt x="26118" y="19306"/>
                    </a:lnTo>
                    <a:lnTo>
                      <a:pt x="26126" y="19173"/>
                    </a:lnTo>
                    <a:lnTo>
                      <a:pt x="26126" y="19047"/>
                    </a:lnTo>
                    <a:lnTo>
                      <a:pt x="26118" y="18922"/>
                    </a:lnTo>
                    <a:lnTo>
                      <a:pt x="26101" y="18788"/>
                    </a:lnTo>
                    <a:lnTo>
                      <a:pt x="23767" y="2059"/>
                    </a:lnTo>
                    <a:lnTo>
                      <a:pt x="23750" y="1951"/>
                    </a:lnTo>
                    <a:lnTo>
                      <a:pt x="23725" y="1842"/>
                    </a:lnTo>
                    <a:lnTo>
                      <a:pt x="23700" y="1733"/>
                    </a:lnTo>
                    <a:lnTo>
                      <a:pt x="23666" y="1633"/>
                    </a:lnTo>
                    <a:lnTo>
                      <a:pt x="23624" y="1532"/>
                    </a:lnTo>
                    <a:lnTo>
                      <a:pt x="23582" y="1432"/>
                    </a:lnTo>
                    <a:lnTo>
                      <a:pt x="23532" y="1331"/>
                    </a:lnTo>
                    <a:lnTo>
                      <a:pt x="23482" y="1239"/>
                    </a:lnTo>
                    <a:lnTo>
                      <a:pt x="23423" y="1147"/>
                    </a:lnTo>
                    <a:lnTo>
                      <a:pt x="23365" y="1064"/>
                    </a:lnTo>
                    <a:lnTo>
                      <a:pt x="23231" y="888"/>
                    </a:lnTo>
                    <a:lnTo>
                      <a:pt x="23080" y="737"/>
                    </a:lnTo>
                    <a:lnTo>
                      <a:pt x="22913" y="587"/>
                    </a:lnTo>
                    <a:lnTo>
                      <a:pt x="22737" y="461"/>
                    </a:lnTo>
                    <a:lnTo>
                      <a:pt x="22545" y="344"/>
                    </a:lnTo>
                    <a:lnTo>
                      <a:pt x="22344" y="244"/>
                    </a:lnTo>
                    <a:lnTo>
                      <a:pt x="22135" y="160"/>
                    </a:lnTo>
                    <a:lnTo>
                      <a:pt x="21917" y="93"/>
                    </a:lnTo>
                    <a:lnTo>
                      <a:pt x="21691" y="43"/>
                    </a:lnTo>
                    <a:lnTo>
                      <a:pt x="21574" y="26"/>
                    </a:lnTo>
                    <a:lnTo>
                      <a:pt x="21457" y="9"/>
                    </a:lnTo>
                    <a:lnTo>
                      <a:pt x="21331" y="9"/>
                    </a:lnTo>
                    <a:lnTo>
                      <a:pt x="21214" y="1"/>
                    </a:lnTo>
                    <a:close/>
                  </a:path>
                </a:pathLst>
              </a:custGeom>
              <a:solidFill>
                <a:srgbClr val="E76C5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等线" panose="020F0502020204030204"/>
                  <a:cs typeface="Arial"/>
                  <a:sym typeface="Arial"/>
                </a:endParaRPr>
              </a:p>
            </p:txBody>
          </p:sp>
          <p:sp>
            <p:nvSpPr>
              <p:cNvPr id="21" name="Google Shape;1143;p30">
                <a:extLst>
                  <a:ext uri="{FF2B5EF4-FFF2-40B4-BE49-F238E27FC236}">
                    <a16:creationId xmlns:a16="http://schemas.microsoft.com/office/drawing/2014/main" xmlns="" id="{D4C3F11E-6E68-BE8E-EED2-83215182C42C}"/>
                  </a:ext>
                </a:extLst>
              </p:cNvPr>
              <p:cNvSpPr/>
              <p:nvPr/>
            </p:nvSpPr>
            <p:spPr>
              <a:xfrm>
                <a:off x="1527378" y="2581605"/>
                <a:ext cx="806603" cy="929302"/>
              </a:xfrm>
              <a:custGeom>
                <a:avLst/>
                <a:gdLst/>
                <a:ahLst/>
                <a:cxnLst/>
                <a:rect l="l" t="t" r="r" b="b"/>
                <a:pathLst>
                  <a:path w="22126" h="25490" extrusionOk="0">
                    <a:moveTo>
                      <a:pt x="8645" y="0"/>
                    </a:moveTo>
                    <a:lnTo>
                      <a:pt x="8536" y="67"/>
                    </a:lnTo>
                    <a:lnTo>
                      <a:pt x="8226" y="234"/>
                    </a:lnTo>
                    <a:lnTo>
                      <a:pt x="8009" y="343"/>
                    </a:lnTo>
                    <a:lnTo>
                      <a:pt x="7749" y="469"/>
                    </a:lnTo>
                    <a:lnTo>
                      <a:pt x="7456" y="603"/>
                    </a:lnTo>
                    <a:lnTo>
                      <a:pt x="7130" y="745"/>
                    </a:lnTo>
                    <a:lnTo>
                      <a:pt x="6779" y="887"/>
                    </a:lnTo>
                    <a:lnTo>
                      <a:pt x="6402" y="1029"/>
                    </a:lnTo>
                    <a:lnTo>
                      <a:pt x="6000" y="1155"/>
                    </a:lnTo>
                    <a:lnTo>
                      <a:pt x="5590" y="1280"/>
                    </a:lnTo>
                    <a:lnTo>
                      <a:pt x="5373" y="1331"/>
                    </a:lnTo>
                    <a:lnTo>
                      <a:pt x="5163" y="1381"/>
                    </a:lnTo>
                    <a:lnTo>
                      <a:pt x="4946" y="1431"/>
                    </a:lnTo>
                    <a:lnTo>
                      <a:pt x="4720" y="1473"/>
                    </a:lnTo>
                    <a:lnTo>
                      <a:pt x="4502" y="1506"/>
                    </a:lnTo>
                    <a:lnTo>
                      <a:pt x="4276" y="1531"/>
                    </a:lnTo>
                    <a:lnTo>
                      <a:pt x="4059" y="1557"/>
                    </a:lnTo>
                    <a:lnTo>
                      <a:pt x="3833" y="1565"/>
                    </a:lnTo>
                    <a:lnTo>
                      <a:pt x="3465" y="1590"/>
                    </a:lnTo>
                    <a:lnTo>
                      <a:pt x="3113" y="1623"/>
                    </a:lnTo>
                    <a:lnTo>
                      <a:pt x="2795" y="1665"/>
                    </a:lnTo>
                    <a:lnTo>
                      <a:pt x="2494" y="1724"/>
                    </a:lnTo>
                    <a:lnTo>
                      <a:pt x="2218" y="1791"/>
                    </a:lnTo>
                    <a:lnTo>
                      <a:pt x="1967" y="1875"/>
                    </a:lnTo>
                    <a:lnTo>
                      <a:pt x="1732" y="1958"/>
                    </a:lnTo>
                    <a:lnTo>
                      <a:pt x="1515" y="2059"/>
                    </a:lnTo>
                    <a:lnTo>
                      <a:pt x="1322" y="2167"/>
                    </a:lnTo>
                    <a:lnTo>
                      <a:pt x="1147" y="2285"/>
                    </a:lnTo>
                    <a:lnTo>
                      <a:pt x="988" y="2410"/>
                    </a:lnTo>
                    <a:lnTo>
                      <a:pt x="845" y="2544"/>
                    </a:lnTo>
                    <a:lnTo>
                      <a:pt x="720" y="2686"/>
                    </a:lnTo>
                    <a:lnTo>
                      <a:pt x="611" y="2837"/>
                    </a:lnTo>
                    <a:lnTo>
                      <a:pt x="511" y="2996"/>
                    </a:lnTo>
                    <a:lnTo>
                      <a:pt x="419" y="3163"/>
                    </a:lnTo>
                    <a:lnTo>
                      <a:pt x="352" y="3331"/>
                    </a:lnTo>
                    <a:lnTo>
                      <a:pt x="285" y="3506"/>
                    </a:lnTo>
                    <a:lnTo>
                      <a:pt x="235" y="3690"/>
                    </a:lnTo>
                    <a:lnTo>
                      <a:pt x="184" y="3883"/>
                    </a:lnTo>
                    <a:lnTo>
                      <a:pt x="151" y="4075"/>
                    </a:lnTo>
                    <a:lnTo>
                      <a:pt x="117" y="4276"/>
                    </a:lnTo>
                    <a:lnTo>
                      <a:pt x="92" y="4485"/>
                    </a:lnTo>
                    <a:lnTo>
                      <a:pt x="76" y="4695"/>
                    </a:lnTo>
                    <a:lnTo>
                      <a:pt x="50" y="5130"/>
                    </a:lnTo>
                    <a:lnTo>
                      <a:pt x="42" y="5573"/>
                    </a:lnTo>
                    <a:lnTo>
                      <a:pt x="25" y="6025"/>
                    </a:lnTo>
                    <a:lnTo>
                      <a:pt x="9" y="6494"/>
                    </a:lnTo>
                    <a:lnTo>
                      <a:pt x="0" y="6762"/>
                    </a:lnTo>
                    <a:lnTo>
                      <a:pt x="0" y="7113"/>
                    </a:lnTo>
                    <a:lnTo>
                      <a:pt x="9" y="8025"/>
                    </a:lnTo>
                    <a:lnTo>
                      <a:pt x="34" y="9172"/>
                    </a:lnTo>
                    <a:lnTo>
                      <a:pt x="67" y="10511"/>
                    </a:lnTo>
                    <a:lnTo>
                      <a:pt x="117" y="12000"/>
                    </a:lnTo>
                    <a:lnTo>
                      <a:pt x="176" y="13598"/>
                    </a:lnTo>
                    <a:lnTo>
                      <a:pt x="318" y="16921"/>
                    </a:lnTo>
                    <a:lnTo>
                      <a:pt x="452" y="20134"/>
                    </a:lnTo>
                    <a:lnTo>
                      <a:pt x="578" y="22871"/>
                    </a:lnTo>
                    <a:lnTo>
                      <a:pt x="703" y="25490"/>
                    </a:lnTo>
                    <a:lnTo>
                      <a:pt x="22126" y="25490"/>
                    </a:lnTo>
                    <a:lnTo>
                      <a:pt x="22126" y="2904"/>
                    </a:lnTo>
                    <a:lnTo>
                      <a:pt x="21942" y="2720"/>
                    </a:lnTo>
                    <a:lnTo>
                      <a:pt x="21875" y="2644"/>
                    </a:lnTo>
                    <a:lnTo>
                      <a:pt x="21816" y="2577"/>
                    </a:lnTo>
                    <a:lnTo>
                      <a:pt x="21758" y="2494"/>
                    </a:lnTo>
                    <a:lnTo>
                      <a:pt x="21707" y="2418"/>
                    </a:lnTo>
                    <a:lnTo>
                      <a:pt x="21657" y="2335"/>
                    </a:lnTo>
                    <a:lnTo>
                      <a:pt x="21624" y="2251"/>
                    </a:lnTo>
                    <a:lnTo>
                      <a:pt x="21548" y="2084"/>
                    </a:lnTo>
                    <a:lnTo>
                      <a:pt x="21331" y="1983"/>
                    </a:lnTo>
                    <a:lnTo>
                      <a:pt x="21097" y="1883"/>
                    </a:lnTo>
                    <a:lnTo>
                      <a:pt x="20846" y="1808"/>
                    </a:lnTo>
                    <a:lnTo>
                      <a:pt x="20561" y="1732"/>
                    </a:lnTo>
                    <a:lnTo>
                      <a:pt x="20260" y="1674"/>
                    </a:lnTo>
                    <a:lnTo>
                      <a:pt x="19925" y="1623"/>
                    </a:lnTo>
                    <a:lnTo>
                      <a:pt x="19574" y="1590"/>
                    </a:lnTo>
                    <a:lnTo>
                      <a:pt x="19189" y="1565"/>
                    </a:lnTo>
                    <a:lnTo>
                      <a:pt x="18971" y="1557"/>
                    </a:lnTo>
                    <a:lnTo>
                      <a:pt x="18745" y="1531"/>
                    </a:lnTo>
                    <a:lnTo>
                      <a:pt x="18519" y="1506"/>
                    </a:lnTo>
                    <a:lnTo>
                      <a:pt x="18302" y="1473"/>
                    </a:lnTo>
                    <a:lnTo>
                      <a:pt x="18084" y="1431"/>
                    </a:lnTo>
                    <a:lnTo>
                      <a:pt x="17866" y="1381"/>
                    </a:lnTo>
                    <a:lnTo>
                      <a:pt x="17649" y="1331"/>
                    </a:lnTo>
                    <a:lnTo>
                      <a:pt x="17440" y="1280"/>
                    </a:lnTo>
                    <a:lnTo>
                      <a:pt x="17021" y="1155"/>
                    </a:lnTo>
                    <a:lnTo>
                      <a:pt x="16620" y="1029"/>
                    </a:lnTo>
                    <a:lnTo>
                      <a:pt x="16243" y="887"/>
                    </a:lnTo>
                    <a:lnTo>
                      <a:pt x="15892" y="745"/>
                    </a:lnTo>
                    <a:lnTo>
                      <a:pt x="15565" y="603"/>
                    </a:lnTo>
                    <a:lnTo>
                      <a:pt x="15272" y="469"/>
                    </a:lnTo>
                    <a:lnTo>
                      <a:pt x="15013" y="343"/>
                    </a:lnTo>
                    <a:lnTo>
                      <a:pt x="14795" y="234"/>
                    </a:lnTo>
                    <a:lnTo>
                      <a:pt x="14486" y="67"/>
                    </a:lnTo>
                    <a:lnTo>
                      <a:pt x="14377" y="0"/>
                    </a:lnTo>
                    <a:close/>
                  </a:path>
                </a:pathLst>
              </a:custGeom>
              <a:solidFill>
                <a:srgbClr val="D9D9D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等线" panose="020F0502020204030204"/>
                  <a:cs typeface="Arial"/>
                  <a:sym typeface="Arial"/>
                </a:endParaRPr>
              </a:p>
            </p:txBody>
          </p:sp>
          <p:sp>
            <p:nvSpPr>
              <p:cNvPr id="22" name="Google Shape;1144;p30">
                <a:extLst>
                  <a:ext uri="{FF2B5EF4-FFF2-40B4-BE49-F238E27FC236}">
                    <a16:creationId xmlns:a16="http://schemas.microsoft.com/office/drawing/2014/main" xmlns="" id="{6E750865-9164-48DD-8AAD-C199CC9E7701}"/>
                  </a:ext>
                </a:extLst>
              </p:cNvPr>
              <p:cNvSpPr/>
              <p:nvPr/>
            </p:nvSpPr>
            <p:spPr>
              <a:xfrm>
                <a:off x="1523696" y="2620941"/>
                <a:ext cx="835330" cy="889964"/>
              </a:xfrm>
              <a:custGeom>
                <a:avLst/>
                <a:gdLst/>
                <a:ahLst/>
                <a:cxnLst/>
                <a:rect l="l" t="t" r="r" b="b"/>
                <a:pathLst>
                  <a:path w="22914" h="24411" extrusionOk="0">
                    <a:moveTo>
                      <a:pt x="17156" y="1"/>
                    </a:moveTo>
                    <a:lnTo>
                      <a:pt x="13465" y="9950"/>
                    </a:lnTo>
                    <a:lnTo>
                      <a:pt x="9817" y="9950"/>
                    </a:lnTo>
                    <a:lnTo>
                      <a:pt x="5298" y="268"/>
                    </a:lnTo>
                    <a:lnTo>
                      <a:pt x="5223" y="252"/>
                    </a:lnTo>
                    <a:lnTo>
                      <a:pt x="5022" y="226"/>
                    </a:lnTo>
                    <a:lnTo>
                      <a:pt x="4871" y="218"/>
                    </a:lnTo>
                    <a:lnTo>
                      <a:pt x="4704" y="210"/>
                    </a:lnTo>
                    <a:lnTo>
                      <a:pt x="4503" y="201"/>
                    </a:lnTo>
                    <a:lnTo>
                      <a:pt x="4285" y="201"/>
                    </a:lnTo>
                    <a:lnTo>
                      <a:pt x="4043" y="218"/>
                    </a:lnTo>
                    <a:lnTo>
                      <a:pt x="3783" y="235"/>
                    </a:lnTo>
                    <a:lnTo>
                      <a:pt x="3515" y="268"/>
                    </a:lnTo>
                    <a:lnTo>
                      <a:pt x="3231" y="319"/>
                    </a:lnTo>
                    <a:lnTo>
                      <a:pt x="2930" y="385"/>
                    </a:lnTo>
                    <a:lnTo>
                      <a:pt x="2628" y="469"/>
                    </a:lnTo>
                    <a:lnTo>
                      <a:pt x="2310" y="570"/>
                    </a:lnTo>
                    <a:lnTo>
                      <a:pt x="2160" y="637"/>
                    </a:lnTo>
                    <a:lnTo>
                      <a:pt x="2001" y="695"/>
                    </a:lnTo>
                    <a:lnTo>
                      <a:pt x="1842" y="770"/>
                    </a:lnTo>
                    <a:lnTo>
                      <a:pt x="1700" y="854"/>
                    </a:lnTo>
                    <a:lnTo>
                      <a:pt x="1557" y="946"/>
                    </a:lnTo>
                    <a:lnTo>
                      <a:pt x="1423" y="1047"/>
                    </a:lnTo>
                    <a:lnTo>
                      <a:pt x="1306" y="1147"/>
                    </a:lnTo>
                    <a:lnTo>
                      <a:pt x="1189" y="1256"/>
                    </a:lnTo>
                    <a:lnTo>
                      <a:pt x="1080" y="1373"/>
                    </a:lnTo>
                    <a:lnTo>
                      <a:pt x="980" y="1490"/>
                    </a:lnTo>
                    <a:lnTo>
                      <a:pt x="879" y="1616"/>
                    </a:lnTo>
                    <a:lnTo>
                      <a:pt x="796" y="1741"/>
                    </a:lnTo>
                    <a:lnTo>
                      <a:pt x="712" y="1867"/>
                    </a:lnTo>
                    <a:lnTo>
                      <a:pt x="637" y="2001"/>
                    </a:lnTo>
                    <a:lnTo>
                      <a:pt x="561" y="2126"/>
                    </a:lnTo>
                    <a:lnTo>
                      <a:pt x="495" y="2260"/>
                    </a:lnTo>
                    <a:lnTo>
                      <a:pt x="386" y="2519"/>
                    </a:lnTo>
                    <a:lnTo>
                      <a:pt x="294" y="2770"/>
                    </a:lnTo>
                    <a:lnTo>
                      <a:pt x="210" y="3005"/>
                    </a:lnTo>
                    <a:lnTo>
                      <a:pt x="151" y="3214"/>
                    </a:lnTo>
                    <a:lnTo>
                      <a:pt x="110" y="3406"/>
                    </a:lnTo>
                    <a:lnTo>
                      <a:pt x="59" y="3683"/>
                    </a:lnTo>
                    <a:lnTo>
                      <a:pt x="43" y="3783"/>
                    </a:lnTo>
                    <a:lnTo>
                      <a:pt x="18" y="4218"/>
                    </a:lnTo>
                    <a:lnTo>
                      <a:pt x="9" y="4720"/>
                    </a:lnTo>
                    <a:lnTo>
                      <a:pt x="1" y="5281"/>
                    </a:lnTo>
                    <a:lnTo>
                      <a:pt x="1" y="5892"/>
                    </a:lnTo>
                    <a:lnTo>
                      <a:pt x="9" y="6561"/>
                    </a:lnTo>
                    <a:lnTo>
                      <a:pt x="18" y="7273"/>
                    </a:lnTo>
                    <a:lnTo>
                      <a:pt x="51" y="8804"/>
                    </a:lnTo>
                    <a:lnTo>
                      <a:pt x="101" y="10453"/>
                    </a:lnTo>
                    <a:lnTo>
                      <a:pt x="168" y="12185"/>
                    </a:lnTo>
                    <a:lnTo>
                      <a:pt x="244" y="13942"/>
                    </a:lnTo>
                    <a:lnTo>
                      <a:pt x="327" y="15691"/>
                    </a:lnTo>
                    <a:lnTo>
                      <a:pt x="495" y="19005"/>
                    </a:lnTo>
                    <a:lnTo>
                      <a:pt x="654" y="21783"/>
                    </a:lnTo>
                    <a:lnTo>
                      <a:pt x="804" y="24411"/>
                    </a:lnTo>
                    <a:lnTo>
                      <a:pt x="22419" y="24411"/>
                    </a:lnTo>
                    <a:lnTo>
                      <a:pt x="22453" y="23499"/>
                    </a:lnTo>
                    <a:lnTo>
                      <a:pt x="22545" y="21089"/>
                    </a:lnTo>
                    <a:lnTo>
                      <a:pt x="22662" y="17658"/>
                    </a:lnTo>
                    <a:lnTo>
                      <a:pt x="22721" y="15699"/>
                    </a:lnTo>
                    <a:lnTo>
                      <a:pt x="22779" y="13666"/>
                    </a:lnTo>
                    <a:lnTo>
                      <a:pt x="22829" y="11616"/>
                    </a:lnTo>
                    <a:lnTo>
                      <a:pt x="22871" y="9616"/>
                    </a:lnTo>
                    <a:lnTo>
                      <a:pt x="22905" y="7708"/>
                    </a:lnTo>
                    <a:lnTo>
                      <a:pt x="22913" y="5959"/>
                    </a:lnTo>
                    <a:lnTo>
                      <a:pt x="22913" y="5172"/>
                    </a:lnTo>
                    <a:lnTo>
                      <a:pt x="22905" y="4436"/>
                    </a:lnTo>
                    <a:lnTo>
                      <a:pt x="22888" y="3775"/>
                    </a:lnTo>
                    <a:lnTo>
                      <a:pt x="22871" y="3197"/>
                    </a:lnTo>
                    <a:lnTo>
                      <a:pt x="22846" y="2695"/>
                    </a:lnTo>
                    <a:lnTo>
                      <a:pt x="22813" y="2293"/>
                    </a:lnTo>
                    <a:lnTo>
                      <a:pt x="22788" y="2126"/>
                    </a:lnTo>
                    <a:lnTo>
                      <a:pt x="22771" y="1984"/>
                    </a:lnTo>
                    <a:lnTo>
                      <a:pt x="22746" y="1875"/>
                    </a:lnTo>
                    <a:lnTo>
                      <a:pt x="22721" y="1783"/>
                    </a:lnTo>
                    <a:lnTo>
                      <a:pt x="22687" y="1716"/>
                    </a:lnTo>
                    <a:lnTo>
                      <a:pt x="22654" y="1649"/>
                    </a:lnTo>
                    <a:lnTo>
                      <a:pt x="22612" y="1582"/>
                    </a:lnTo>
                    <a:lnTo>
                      <a:pt x="22562" y="1515"/>
                    </a:lnTo>
                    <a:lnTo>
                      <a:pt x="22511" y="1448"/>
                    </a:lnTo>
                    <a:lnTo>
                      <a:pt x="22453" y="1390"/>
                    </a:lnTo>
                    <a:lnTo>
                      <a:pt x="22319" y="1273"/>
                    </a:lnTo>
                    <a:lnTo>
                      <a:pt x="22168" y="1164"/>
                    </a:lnTo>
                    <a:lnTo>
                      <a:pt x="22001" y="1055"/>
                    </a:lnTo>
                    <a:lnTo>
                      <a:pt x="21817" y="955"/>
                    </a:lnTo>
                    <a:lnTo>
                      <a:pt x="21616" y="862"/>
                    </a:lnTo>
                    <a:lnTo>
                      <a:pt x="21398" y="779"/>
                    </a:lnTo>
                    <a:lnTo>
                      <a:pt x="21181" y="695"/>
                    </a:lnTo>
                    <a:lnTo>
                      <a:pt x="20947" y="620"/>
                    </a:lnTo>
                    <a:lnTo>
                      <a:pt x="20712" y="553"/>
                    </a:lnTo>
                    <a:lnTo>
                      <a:pt x="20470" y="486"/>
                    </a:lnTo>
                    <a:lnTo>
                      <a:pt x="20227" y="427"/>
                    </a:lnTo>
                    <a:lnTo>
                      <a:pt x="19725" y="327"/>
                    </a:lnTo>
                    <a:lnTo>
                      <a:pt x="19239" y="235"/>
                    </a:lnTo>
                    <a:lnTo>
                      <a:pt x="18771" y="168"/>
                    </a:lnTo>
                    <a:lnTo>
                      <a:pt x="18336" y="109"/>
                    </a:lnTo>
                    <a:lnTo>
                      <a:pt x="17951" y="67"/>
                    </a:lnTo>
                    <a:lnTo>
                      <a:pt x="17373" y="17"/>
                    </a:lnTo>
                    <a:lnTo>
                      <a:pt x="17156" y="1"/>
                    </a:lnTo>
                    <a:close/>
                  </a:path>
                </a:pathLst>
              </a:custGeom>
              <a:solidFill>
                <a:srgbClr val="5492C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等线" panose="020F0502020204030204"/>
                  <a:cs typeface="Arial"/>
                  <a:sym typeface="Arial"/>
                </a:endParaRPr>
              </a:p>
            </p:txBody>
          </p:sp>
          <p:sp>
            <p:nvSpPr>
              <p:cNvPr id="23" name="Google Shape;1145;p30">
                <a:extLst>
                  <a:ext uri="{FF2B5EF4-FFF2-40B4-BE49-F238E27FC236}">
                    <a16:creationId xmlns:a16="http://schemas.microsoft.com/office/drawing/2014/main" xmlns="" id="{F362E175-433E-24AC-6F05-B482926B9D90}"/>
                  </a:ext>
                </a:extLst>
              </p:cNvPr>
              <p:cNvSpPr/>
              <p:nvPr/>
            </p:nvSpPr>
            <p:spPr>
              <a:xfrm>
                <a:off x="1535908" y="2621232"/>
                <a:ext cx="223943" cy="754853"/>
              </a:xfrm>
              <a:custGeom>
                <a:avLst/>
                <a:gdLst/>
                <a:ahLst/>
                <a:cxnLst/>
                <a:rect l="l" t="t" r="r" b="b"/>
                <a:pathLst>
                  <a:path w="6143" h="20705" extrusionOk="0">
                    <a:moveTo>
                      <a:pt x="4427" y="1"/>
                    </a:moveTo>
                    <a:lnTo>
                      <a:pt x="4218" y="18"/>
                    </a:lnTo>
                    <a:lnTo>
                      <a:pt x="4001" y="34"/>
                    </a:lnTo>
                    <a:lnTo>
                      <a:pt x="3775" y="68"/>
                    </a:lnTo>
                    <a:lnTo>
                      <a:pt x="3557" y="110"/>
                    </a:lnTo>
                    <a:lnTo>
                      <a:pt x="3331" y="152"/>
                    </a:lnTo>
                    <a:lnTo>
                      <a:pt x="3114" y="210"/>
                    </a:lnTo>
                    <a:lnTo>
                      <a:pt x="2687" y="319"/>
                    </a:lnTo>
                    <a:lnTo>
                      <a:pt x="2302" y="436"/>
                    </a:lnTo>
                    <a:lnTo>
                      <a:pt x="1967" y="553"/>
                    </a:lnTo>
                    <a:lnTo>
                      <a:pt x="1699" y="654"/>
                    </a:lnTo>
                    <a:lnTo>
                      <a:pt x="1649" y="679"/>
                    </a:lnTo>
                    <a:lnTo>
                      <a:pt x="1607" y="712"/>
                    </a:lnTo>
                    <a:lnTo>
                      <a:pt x="1574" y="746"/>
                    </a:lnTo>
                    <a:lnTo>
                      <a:pt x="1540" y="796"/>
                    </a:lnTo>
                    <a:lnTo>
                      <a:pt x="1524" y="846"/>
                    </a:lnTo>
                    <a:lnTo>
                      <a:pt x="1515" y="896"/>
                    </a:lnTo>
                    <a:lnTo>
                      <a:pt x="1515" y="955"/>
                    </a:lnTo>
                    <a:lnTo>
                      <a:pt x="1532" y="1013"/>
                    </a:lnTo>
                    <a:lnTo>
                      <a:pt x="1674" y="1474"/>
                    </a:lnTo>
                    <a:lnTo>
                      <a:pt x="1808" y="1926"/>
                    </a:lnTo>
                    <a:lnTo>
                      <a:pt x="1934" y="2377"/>
                    </a:lnTo>
                    <a:lnTo>
                      <a:pt x="2051" y="2821"/>
                    </a:lnTo>
                    <a:lnTo>
                      <a:pt x="2160" y="3265"/>
                    </a:lnTo>
                    <a:lnTo>
                      <a:pt x="2252" y="3700"/>
                    </a:lnTo>
                    <a:lnTo>
                      <a:pt x="2335" y="4135"/>
                    </a:lnTo>
                    <a:lnTo>
                      <a:pt x="2411" y="4562"/>
                    </a:lnTo>
                    <a:lnTo>
                      <a:pt x="2478" y="4980"/>
                    </a:lnTo>
                    <a:lnTo>
                      <a:pt x="2536" y="5398"/>
                    </a:lnTo>
                    <a:lnTo>
                      <a:pt x="2595" y="5808"/>
                    </a:lnTo>
                    <a:lnTo>
                      <a:pt x="2637" y="6210"/>
                    </a:lnTo>
                    <a:lnTo>
                      <a:pt x="2670" y="6612"/>
                    </a:lnTo>
                    <a:lnTo>
                      <a:pt x="2695" y="7005"/>
                    </a:lnTo>
                    <a:lnTo>
                      <a:pt x="2720" y="7390"/>
                    </a:lnTo>
                    <a:lnTo>
                      <a:pt x="2729" y="7775"/>
                    </a:lnTo>
                    <a:lnTo>
                      <a:pt x="2737" y="8152"/>
                    </a:lnTo>
                    <a:lnTo>
                      <a:pt x="2737" y="8520"/>
                    </a:lnTo>
                    <a:lnTo>
                      <a:pt x="2729" y="8888"/>
                    </a:lnTo>
                    <a:lnTo>
                      <a:pt x="2720" y="9248"/>
                    </a:lnTo>
                    <a:lnTo>
                      <a:pt x="2695" y="9599"/>
                    </a:lnTo>
                    <a:lnTo>
                      <a:pt x="2670" y="9951"/>
                    </a:lnTo>
                    <a:lnTo>
                      <a:pt x="2645" y="10286"/>
                    </a:lnTo>
                    <a:lnTo>
                      <a:pt x="2611" y="10620"/>
                    </a:lnTo>
                    <a:lnTo>
                      <a:pt x="2570" y="10955"/>
                    </a:lnTo>
                    <a:lnTo>
                      <a:pt x="2528" y="11273"/>
                    </a:lnTo>
                    <a:lnTo>
                      <a:pt x="2478" y="11591"/>
                    </a:lnTo>
                    <a:lnTo>
                      <a:pt x="2427" y="11901"/>
                    </a:lnTo>
                    <a:lnTo>
                      <a:pt x="2310" y="12503"/>
                    </a:lnTo>
                    <a:lnTo>
                      <a:pt x="2185" y="13072"/>
                    </a:lnTo>
                    <a:lnTo>
                      <a:pt x="2051" y="13624"/>
                    </a:lnTo>
                    <a:lnTo>
                      <a:pt x="1900" y="14143"/>
                    </a:lnTo>
                    <a:lnTo>
                      <a:pt x="1750" y="14637"/>
                    </a:lnTo>
                    <a:lnTo>
                      <a:pt x="1591" y="15097"/>
                    </a:lnTo>
                    <a:lnTo>
                      <a:pt x="1423" y="15532"/>
                    </a:lnTo>
                    <a:lnTo>
                      <a:pt x="1264" y="15942"/>
                    </a:lnTo>
                    <a:lnTo>
                      <a:pt x="1105" y="16319"/>
                    </a:lnTo>
                    <a:lnTo>
                      <a:pt x="946" y="16662"/>
                    </a:lnTo>
                    <a:lnTo>
                      <a:pt x="796" y="16980"/>
                    </a:lnTo>
                    <a:lnTo>
                      <a:pt x="645" y="17265"/>
                    </a:lnTo>
                    <a:lnTo>
                      <a:pt x="511" y="17516"/>
                    </a:lnTo>
                    <a:lnTo>
                      <a:pt x="385" y="17733"/>
                    </a:lnTo>
                    <a:lnTo>
                      <a:pt x="185" y="18076"/>
                    </a:lnTo>
                    <a:lnTo>
                      <a:pt x="42" y="18286"/>
                    </a:lnTo>
                    <a:lnTo>
                      <a:pt x="26" y="18327"/>
                    </a:lnTo>
                    <a:lnTo>
                      <a:pt x="9" y="18361"/>
                    </a:lnTo>
                    <a:lnTo>
                      <a:pt x="1" y="18403"/>
                    </a:lnTo>
                    <a:lnTo>
                      <a:pt x="1" y="18453"/>
                    </a:lnTo>
                    <a:lnTo>
                      <a:pt x="1" y="20411"/>
                    </a:lnTo>
                    <a:lnTo>
                      <a:pt x="1" y="20478"/>
                    </a:lnTo>
                    <a:lnTo>
                      <a:pt x="26" y="20537"/>
                    </a:lnTo>
                    <a:lnTo>
                      <a:pt x="51" y="20587"/>
                    </a:lnTo>
                    <a:lnTo>
                      <a:pt x="93" y="20629"/>
                    </a:lnTo>
                    <a:lnTo>
                      <a:pt x="143" y="20671"/>
                    </a:lnTo>
                    <a:lnTo>
                      <a:pt x="193" y="20687"/>
                    </a:lnTo>
                    <a:lnTo>
                      <a:pt x="252" y="20704"/>
                    </a:lnTo>
                    <a:lnTo>
                      <a:pt x="319" y="20704"/>
                    </a:lnTo>
                    <a:lnTo>
                      <a:pt x="519" y="20679"/>
                    </a:lnTo>
                    <a:lnTo>
                      <a:pt x="712" y="20645"/>
                    </a:lnTo>
                    <a:lnTo>
                      <a:pt x="913" y="20604"/>
                    </a:lnTo>
                    <a:lnTo>
                      <a:pt x="1097" y="20562"/>
                    </a:lnTo>
                    <a:lnTo>
                      <a:pt x="1281" y="20512"/>
                    </a:lnTo>
                    <a:lnTo>
                      <a:pt x="1465" y="20453"/>
                    </a:lnTo>
                    <a:lnTo>
                      <a:pt x="1641" y="20394"/>
                    </a:lnTo>
                    <a:lnTo>
                      <a:pt x="1808" y="20327"/>
                    </a:lnTo>
                    <a:lnTo>
                      <a:pt x="1975" y="20252"/>
                    </a:lnTo>
                    <a:lnTo>
                      <a:pt x="2143" y="20177"/>
                    </a:lnTo>
                    <a:lnTo>
                      <a:pt x="2302" y="20093"/>
                    </a:lnTo>
                    <a:lnTo>
                      <a:pt x="2461" y="20001"/>
                    </a:lnTo>
                    <a:lnTo>
                      <a:pt x="2611" y="19909"/>
                    </a:lnTo>
                    <a:lnTo>
                      <a:pt x="2754" y="19817"/>
                    </a:lnTo>
                    <a:lnTo>
                      <a:pt x="2904" y="19717"/>
                    </a:lnTo>
                    <a:lnTo>
                      <a:pt x="3038" y="19608"/>
                    </a:lnTo>
                    <a:lnTo>
                      <a:pt x="3180" y="19499"/>
                    </a:lnTo>
                    <a:lnTo>
                      <a:pt x="3306" y="19382"/>
                    </a:lnTo>
                    <a:lnTo>
                      <a:pt x="3440" y="19265"/>
                    </a:lnTo>
                    <a:lnTo>
                      <a:pt x="3565" y="19139"/>
                    </a:lnTo>
                    <a:lnTo>
                      <a:pt x="3683" y="19005"/>
                    </a:lnTo>
                    <a:lnTo>
                      <a:pt x="3800" y="18880"/>
                    </a:lnTo>
                    <a:lnTo>
                      <a:pt x="3917" y="18737"/>
                    </a:lnTo>
                    <a:lnTo>
                      <a:pt x="4026" y="18604"/>
                    </a:lnTo>
                    <a:lnTo>
                      <a:pt x="4243" y="18311"/>
                    </a:lnTo>
                    <a:lnTo>
                      <a:pt x="4436" y="18001"/>
                    </a:lnTo>
                    <a:lnTo>
                      <a:pt x="4628" y="17683"/>
                    </a:lnTo>
                    <a:lnTo>
                      <a:pt x="4796" y="17348"/>
                    </a:lnTo>
                    <a:lnTo>
                      <a:pt x="4963" y="17005"/>
                    </a:lnTo>
                    <a:lnTo>
                      <a:pt x="5105" y="16645"/>
                    </a:lnTo>
                    <a:lnTo>
                      <a:pt x="5247" y="16277"/>
                    </a:lnTo>
                    <a:lnTo>
                      <a:pt x="5373" y="15901"/>
                    </a:lnTo>
                    <a:lnTo>
                      <a:pt x="5482" y="15516"/>
                    </a:lnTo>
                    <a:lnTo>
                      <a:pt x="5591" y="15114"/>
                    </a:lnTo>
                    <a:lnTo>
                      <a:pt x="5683" y="14712"/>
                    </a:lnTo>
                    <a:lnTo>
                      <a:pt x="5766" y="14302"/>
                    </a:lnTo>
                    <a:lnTo>
                      <a:pt x="5842" y="13884"/>
                    </a:lnTo>
                    <a:lnTo>
                      <a:pt x="5909" y="13457"/>
                    </a:lnTo>
                    <a:lnTo>
                      <a:pt x="5967" y="13030"/>
                    </a:lnTo>
                    <a:lnTo>
                      <a:pt x="6017" y="12595"/>
                    </a:lnTo>
                    <a:lnTo>
                      <a:pt x="6051" y="12160"/>
                    </a:lnTo>
                    <a:lnTo>
                      <a:pt x="6084" y="11725"/>
                    </a:lnTo>
                    <a:lnTo>
                      <a:pt x="6109" y="11281"/>
                    </a:lnTo>
                    <a:lnTo>
                      <a:pt x="6126" y="10838"/>
                    </a:lnTo>
                    <a:lnTo>
                      <a:pt x="6143" y="10394"/>
                    </a:lnTo>
                    <a:lnTo>
                      <a:pt x="6143" y="9951"/>
                    </a:lnTo>
                    <a:lnTo>
                      <a:pt x="6143" y="9507"/>
                    </a:lnTo>
                    <a:lnTo>
                      <a:pt x="6134" y="9064"/>
                    </a:lnTo>
                    <a:lnTo>
                      <a:pt x="6126" y="8629"/>
                    </a:lnTo>
                    <a:lnTo>
                      <a:pt x="6109" y="8185"/>
                    </a:lnTo>
                    <a:lnTo>
                      <a:pt x="6059" y="7332"/>
                    </a:lnTo>
                    <a:lnTo>
                      <a:pt x="6001" y="6486"/>
                    </a:lnTo>
                    <a:lnTo>
                      <a:pt x="5925" y="5675"/>
                    </a:lnTo>
                    <a:lnTo>
                      <a:pt x="5833" y="4888"/>
                    </a:lnTo>
                    <a:lnTo>
                      <a:pt x="5741" y="4143"/>
                    </a:lnTo>
                    <a:lnTo>
                      <a:pt x="5649" y="3440"/>
                    </a:lnTo>
                    <a:lnTo>
                      <a:pt x="5549" y="2788"/>
                    </a:lnTo>
                    <a:lnTo>
                      <a:pt x="5448" y="2193"/>
                    </a:lnTo>
                    <a:lnTo>
                      <a:pt x="5356" y="1658"/>
                    </a:lnTo>
                    <a:lnTo>
                      <a:pt x="5189" y="796"/>
                    </a:lnTo>
                    <a:lnTo>
                      <a:pt x="5080" y="244"/>
                    </a:lnTo>
                    <a:lnTo>
                      <a:pt x="5063" y="202"/>
                    </a:lnTo>
                    <a:lnTo>
                      <a:pt x="5047" y="160"/>
                    </a:lnTo>
                    <a:lnTo>
                      <a:pt x="5021" y="118"/>
                    </a:lnTo>
                    <a:lnTo>
                      <a:pt x="4988" y="93"/>
                    </a:lnTo>
                    <a:lnTo>
                      <a:pt x="4955" y="59"/>
                    </a:lnTo>
                    <a:lnTo>
                      <a:pt x="4913" y="43"/>
                    </a:lnTo>
                    <a:lnTo>
                      <a:pt x="4871" y="26"/>
                    </a:lnTo>
                    <a:lnTo>
                      <a:pt x="4821" y="18"/>
                    </a:lnTo>
                    <a:lnTo>
                      <a:pt x="4628" y="1"/>
                    </a:lnTo>
                    <a:close/>
                  </a:path>
                </a:pathLst>
              </a:custGeom>
              <a:solidFill>
                <a:srgbClr val="E76C5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等线" panose="020F0502020204030204"/>
                  <a:cs typeface="Arial"/>
                  <a:sym typeface="Arial"/>
                </a:endParaRPr>
              </a:p>
            </p:txBody>
          </p:sp>
          <p:sp>
            <p:nvSpPr>
              <p:cNvPr id="24" name="Google Shape;1146;p30">
                <a:extLst>
                  <a:ext uri="{FF2B5EF4-FFF2-40B4-BE49-F238E27FC236}">
                    <a16:creationId xmlns:a16="http://schemas.microsoft.com/office/drawing/2014/main" xmlns="" id="{F129F1F1-D9A3-FF48-C573-391854F62E3F}"/>
                  </a:ext>
                </a:extLst>
              </p:cNvPr>
              <p:cNvSpPr/>
              <p:nvPr/>
            </p:nvSpPr>
            <p:spPr>
              <a:xfrm>
                <a:off x="2107610" y="2620321"/>
                <a:ext cx="248660" cy="755764"/>
              </a:xfrm>
              <a:custGeom>
                <a:avLst/>
                <a:gdLst/>
                <a:ahLst/>
                <a:cxnLst/>
                <a:rect l="l" t="t" r="r" b="b"/>
                <a:pathLst>
                  <a:path w="6821" h="20730" extrusionOk="0">
                    <a:moveTo>
                      <a:pt x="1507" y="1"/>
                    </a:moveTo>
                    <a:lnTo>
                      <a:pt x="1289" y="9"/>
                    </a:lnTo>
                    <a:lnTo>
                      <a:pt x="1080" y="26"/>
                    </a:lnTo>
                    <a:lnTo>
                      <a:pt x="888" y="43"/>
                    </a:lnTo>
                    <a:lnTo>
                      <a:pt x="846" y="51"/>
                    </a:lnTo>
                    <a:lnTo>
                      <a:pt x="796" y="68"/>
                    </a:lnTo>
                    <a:lnTo>
                      <a:pt x="762" y="84"/>
                    </a:lnTo>
                    <a:lnTo>
                      <a:pt x="720" y="118"/>
                    </a:lnTo>
                    <a:lnTo>
                      <a:pt x="695" y="143"/>
                    </a:lnTo>
                    <a:lnTo>
                      <a:pt x="662" y="185"/>
                    </a:lnTo>
                    <a:lnTo>
                      <a:pt x="645" y="227"/>
                    </a:lnTo>
                    <a:lnTo>
                      <a:pt x="628" y="269"/>
                    </a:lnTo>
                    <a:lnTo>
                      <a:pt x="586" y="503"/>
                    </a:lnTo>
                    <a:lnTo>
                      <a:pt x="528" y="821"/>
                    </a:lnTo>
                    <a:lnTo>
                      <a:pt x="469" y="1214"/>
                    </a:lnTo>
                    <a:lnTo>
                      <a:pt x="402" y="1683"/>
                    </a:lnTo>
                    <a:lnTo>
                      <a:pt x="335" y="2218"/>
                    </a:lnTo>
                    <a:lnTo>
                      <a:pt x="260" y="2813"/>
                    </a:lnTo>
                    <a:lnTo>
                      <a:pt x="201" y="3465"/>
                    </a:lnTo>
                    <a:lnTo>
                      <a:pt x="135" y="4168"/>
                    </a:lnTo>
                    <a:lnTo>
                      <a:pt x="84" y="4913"/>
                    </a:lnTo>
                    <a:lnTo>
                      <a:pt x="42" y="5700"/>
                    </a:lnTo>
                    <a:lnTo>
                      <a:pt x="17" y="6511"/>
                    </a:lnTo>
                    <a:lnTo>
                      <a:pt x="1" y="7357"/>
                    </a:lnTo>
                    <a:lnTo>
                      <a:pt x="1" y="8218"/>
                    </a:lnTo>
                    <a:lnTo>
                      <a:pt x="9" y="8654"/>
                    </a:lnTo>
                    <a:lnTo>
                      <a:pt x="26" y="9089"/>
                    </a:lnTo>
                    <a:lnTo>
                      <a:pt x="42" y="9532"/>
                    </a:lnTo>
                    <a:lnTo>
                      <a:pt x="68" y="9976"/>
                    </a:lnTo>
                    <a:lnTo>
                      <a:pt x="93" y="10419"/>
                    </a:lnTo>
                    <a:lnTo>
                      <a:pt x="135" y="10863"/>
                    </a:lnTo>
                    <a:lnTo>
                      <a:pt x="176" y="11306"/>
                    </a:lnTo>
                    <a:lnTo>
                      <a:pt x="227" y="11750"/>
                    </a:lnTo>
                    <a:lnTo>
                      <a:pt x="285" y="12185"/>
                    </a:lnTo>
                    <a:lnTo>
                      <a:pt x="352" y="12629"/>
                    </a:lnTo>
                    <a:lnTo>
                      <a:pt x="427" y="13055"/>
                    </a:lnTo>
                    <a:lnTo>
                      <a:pt x="511" y="13490"/>
                    </a:lnTo>
                    <a:lnTo>
                      <a:pt x="603" y="13909"/>
                    </a:lnTo>
                    <a:lnTo>
                      <a:pt x="695" y="14327"/>
                    </a:lnTo>
                    <a:lnTo>
                      <a:pt x="804" y="14737"/>
                    </a:lnTo>
                    <a:lnTo>
                      <a:pt x="921" y="15147"/>
                    </a:lnTo>
                    <a:lnTo>
                      <a:pt x="1055" y="15541"/>
                    </a:lnTo>
                    <a:lnTo>
                      <a:pt x="1189" y="15926"/>
                    </a:lnTo>
                    <a:lnTo>
                      <a:pt x="1340" y="16302"/>
                    </a:lnTo>
                    <a:lnTo>
                      <a:pt x="1499" y="16670"/>
                    </a:lnTo>
                    <a:lnTo>
                      <a:pt x="1666" y="17030"/>
                    </a:lnTo>
                    <a:lnTo>
                      <a:pt x="1842" y="17373"/>
                    </a:lnTo>
                    <a:lnTo>
                      <a:pt x="2034" y="17708"/>
                    </a:lnTo>
                    <a:lnTo>
                      <a:pt x="2243" y="18026"/>
                    </a:lnTo>
                    <a:lnTo>
                      <a:pt x="2461" y="18336"/>
                    </a:lnTo>
                    <a:lnTo>
                      <a:pt x="2687" y="18629"/>
                    </a:lnTo>
                    <a:lnTo>
                      <a:pt x="2929" y="18905"/>
                    </a:lnTo>
                    <a:lnTo>
                      <a:pt x="3055" y="19039"/>
                    </a:lnTo>
                    <a:lnTo>
                      <a:pt x="3181" y="19164"/>
                    </a:lnTo>
                    <a:lnTo>
                      <a:pt x="3314" y="19290"/>
                    </a:lnTo>
                    <a:lnTo>
                      <a:pt x="3448" y="19407"/>
                    </a:lnTo>
                    <a:lnTo>
                      <a:pt x="3582" y="19524"/>
                    </a:lnTo>
                    <a:lnTo>
                      <a:pt x="3724" y="19633"/>
                    </a:lnTo>
                    <a:lnTo>
                      <a:pt x="3875" y="19742"/>
                    </a:lnTo>
                    <a:lnTo>
                      <a:pt x="4026" y="19842"/>
                    </a:lnTo>
                    <a:lnTo>
                      <a:pt x="4176" y="19942"/>
                    </a:lnTo>
                    <a:lnTo>
                      <a:pt x="4335" y="20034"/>
                    </a:lnTo>
                    <a:lnTo>
                      <a:pt x="4494" y="20118"/>
                    </a:lnTo>
                    <a:lnTo>
                      <a:pt x="4653" y="20202"/>
                    </a:lnTo>
                    <a:lnTo>
                      <a:pt x="4821" y="20277"/>
                    </a:lnTo>
                    <a:lnTo>
                      <a:pt x="4996" y="20352"/>
                    </a:lnTo>
                    <a:lnTo>
                      <a:pt x="5172" y="20419"/>
                    </a:lnTo>
                    <a:lnTo>
                      <a:pt x="5348" y="20478"/>
                    </a:lnTo>
                    <a:lnTo>
                      <a:pt x="5532" y="20537"/>
                    </a:lnTo>
                    <a:lnTo>
                      <a:pt x="5716" y="20587"/>
                    </a:lnTo>
                    <a:lnTo>
                      <a:pt x="5909" y="20629"/>
                    </a:lnTo>
                    <a:lnTo>
                      <a:pt x="6101" y="20670"/>
                    </a:lnTo>
                    <a:lnTo>
                      <a:pt x="6302" y="20704"/>
                    </a:lnTo>
                    <a:lnTo>
                      <a:pt x="6503" y="20729"/>
                    </a:lnTo>
                    <a:lnTo>
                      <a:pt x="6561" y="20729"/>
                    </a:lnTo>
                    <a:lnTo>
                      <a:pt x="6620" y="20721"/>
                    </a:lnTo>
                    <a:lnTo>
                      <a:pt x="6678" y="20696"/>
                    </a:lnTo>
                    <a:lnTo>
                      <a:pt x="6720" y="20654"/>
                    </a:lnTo>
                    <a:lnTo>
                      <a:pt x="6762" y="20612"/>
                    </a:lnTo>
                    <a:lnTo>
                      <a:pt x="6796" y="20562"/>
                    </a:lnTo>
                    <a:lnTo>
                      <a:pt x="6812" y="20503"/>
                    </a:lnTo>
                    <a:lnTo>
                      <a:pt x="6821" y="20444"/>
                    </a:lnTo>
                    <a:lnTo>
                      <a:pt x="6821" y="18478"/>
                    </a:lnTo>
                    <a:lnTo>
                      <a:pt x="6812" y="18436"/>
                    </a:lnTo>
                    <a:lnTo>
                      <a:pt x="6804" y="18394"/>
                    </a:lnTo>
                    <a:lnTo>
                      <a:pt x="6796" y="18352"/>
                    </a:lnTo>
                    <a:lnTo>
                      <a:pt x="6771" y="18311"/>
                    </a:lnTo>
                    <a:lnTo>
                      <a:pt x="6620" y="18101"/>
                    </a:lnTo>
                    <a:lnTo>
                      <a:pt x="6386" y="17742"/>
                    </a:lnTo>
                    <a:lnTo>
                      <a:pt x="6235" y="17516"/>
                    </a:lnTo>
                    <a:lnTo>
                      <a:pt x="6076" y="17256"/>
                    </a:lnTo>
                    <a:lnTo>
                      <a:pt x="5900" y="16955"/>
                    </a:lnTo>
                    <a:lnTo>
                      <a:pt x="5716" y="16629"/>
                    </a:lnTo>
                    <a:lnTo>
                      <a:pt x="5524" y="16269"/>
                    </a:lnTo>
                    <a:lnTo>
                      <a:pt x="5323" y="15875"/>
                    </a:lnTo>
                    <a:lnTo>
                      <a:pt x="5122" y="15457"/>
                    </a:lnTo>
                    <a:lnTo>
                      <a:pt x="4913" y="15005"/>
                    </a:lnTo>
                    <a:lnTo>
                      <a:pt x="4712" y="14520"/>
                    </a:lnTo>
                    <a:lnTo>
                      <a:pt x="4511" y="14009"/>
                    </a:lnTo>
                    <a:lnTo>
                      <a:pt x="4319" y="13474"/>
                    </a:lnTo>
                    <a:lnTo>
                      <a:pt x="4135" y="12913"/>
                    </a:lnTo>
                    <a:lnTo>
                      <a:pt x="3959" y="12319"/>
                    </a:lnTo>
                    <a:lnTo>
                      <a:pt x="3875" y="12009"/>
                    </a:lnTo>
                    <a:lnTo>
                      <a:pt x="3800" y="11700"/>
                    </a:lnTo>
                    <a:lnTo>
                      <a:pt x="3724" y="11382"/>
                    </a:lnTo>
                    <a:lnTo>
                      <a:pt x="3658" y="11055"/>
                    </a:lnTo>
                    <a:lnTo>
                      <a:pt x="3591" y="10729"/>
                    </a:lnTo>
                    <a:lnTo>
                      <a:pt x="3524" y="10386"/>
                    </a:lnTo>
                    <a:lnTo>
                      <a:pt x="3473" y="10043"/>
                    </a:lnTo>
                    <a:lnTo>
                      <a:pt x="3423" y="9691"/>
                    </a:lnTo>
                    <a:lnTo>
                      <a:pt x="3373" y="9340"/>
                    </a:lnTo>
                    <a:lnTo>
                      <a:pt x="3340" y="8980"/>
                    </a:lnTo>
                    <a:lnTo>
                      <a:pt x="3306" y="8612"/>
                    </a:lnTo>
                    <a:lnTo>
                      <a:pt x="3281" y="8235"/>
                    </a:lnTo>
                    <a:lnTo>
                      <a:pt x="3264" y="7859"/>
                    </a:lnTo>
                    <a:lnTo>
                      <a:pt x="3247" y="7474"/>
                    </a:lnTo>
                    <a:lnTo>
                      <a:pt x="3247" y="7089"/>
                    </a:lnTo>
                    <a:lnTo>
                      <a:pt x="3247" y="6695"/>
                    </a:lnTo>
                    <a:lnTo>
                      <a:pt x="3264" y="6294"/>
                    </a:lnTo>
                    <a:lnTo>
                      <a:pt x="3281" y="5892"/>
                    </a:lnTo>
                    <a:lnTo>
                      <a:pt x="3314" y="5482"/>
                    </a:lnTo>
                    <a:lnTo>
                      <a:pt x="3348" y="5064"/>
                    </a:lnTo>
                    <a:lnTo>
                      <a:pt x="3398" y="4645"/>
                    </a:lnTo>
                    <a:lnTo>
                      <a:pt x="3457" y="4218"/>
                    </a:lnTo>
                    <a:lnTo>
                      <a:pt x="3524" y="3792"/>
                    </a:lnTo>
                    <a:lnTo>
                      <a:pt x="3599" y="3356"/>
                    </a:lnTo>
                    <a:lnTo>
                      <a:pt x="3683" y="2913"/>
                    </a:lnTo>
                    <a:lnTo>
                      <a:pt x="3783" y="2469"/>
                    </a:lnTo>
                    <a:lnTo>
                      <a:pt x="3892" y="2026"/>
                    </a:lnTo>
                    <a:lnTo>
                      <a:pt x="4017" y="1566"/>
                    </a:lnTo>
                    <a:lnTo>
                      <a:pt x="4151" y="1114"/>
                    </a:lnTo>
                    <a:lnTo>
                      <a:pt x="4294" y="654"/>
                    </a:lnTo>
                    <a:lnTo>
                      <a:pt x="4302" y="595"/>
                    </a:lnTo>
                    <a:lnTo>
                      <a:pt x="4310" y="545"/>
                    </a:lnTo>
                    <a:lnTo>
                      <a:pt x="4302" y="486"/>
                    </a:lnTo>
                    <a:lnTo>
                      <a:pt x="4277" y="436"/>
                    </a:lnTo>
                    <a:lnTo>
                      <a:pt x="4252" y="394"/>
                    </a:lnTo>
                    <a:lnTo>
                      <a:pt x="4218" y="352"/>
                    </a:lnTo>
                    <a:lnTo>
                      <a:pt x="4176" y="319"/>
                    </a:lnTo>
                    <a:lnTo>
                      <a:pt x="4126" y="294"/>
                    </a:lnTo>
                    <a:lnTo>
                      <a:pt x="4001" y="252"/>
                    </a:lnTo>
                    <a:lnTo>
                      <a:pt x="3850" y="210"/>
                    </a:lnTo>
                    <a:lnTo>
                      <a:pt x="3691" y="177"/>
                    </a:lnTo>
                    <a:lnTo>
                      <a:pt x="3507" y="143"/>
                    </a:lnTo>
                    <a:lnTo>
                      <a:pt x="3097" y="84"/>
                    </a:lnTo>
                    <a:lnTo>
                      <a:pt x="2653" y="43"/>
                    </a:lnTo>
                    <a:lnTo>
                      <a:pt x="2193" y="9"/>
                    </a:lnTo>
                    <a:lnTo>
                      <a:pt x="1733" y="1"/>
                    </a:lnTo>
                    <a:close/>
                  </a:path>
                </a:pathLst>
              </a:custGeom>
              <a:solidFill>
                <a:srgbClr val="E76C5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等线" panose="020F0502020204030204"/>
                  <a:cs typeface="Arial"/>
                  <a:sym typeface="Arial"/>
                </a:endParaRPr>
              </a:p>
            </p:txBody>
          </p:sp>
          <p:sp>
            <p:nvSpPr>
              <p:cNvPr id="25" name="Google Shape;1147;p30">
                <a:extLst>
                  <a:ext uri="{FF2B5EF4-FFF2-40B4-BE49-F238E27FC236}">
                    <a16:creationId xmlns:a16="http://schemas.microsoft.com/office/drawing/2014/main" xmlns="" id="{F7BE7973-DA67-E4B5-27EB-D4130CEE732A}"/>
                  </a:ext>
                </a:extLst>
              </p:cNvPr>
              <p:cNvSpPr/>
              <p:nvPr/>
            </p:nvSpPr>
            <p:spPr>
              <a:xfrm>
                <a:off x="1811698" y="2516312"/>
                <a:ext cx="255367" cy="188886"/>
              </a:xfrm>
              <a:custGeom>
                <a:avLst/>
                <a:gdLst/>
                <a:ahLst/>
                <a:cxnLst/>
                <a:rect l="l" t="t" r="r" b="b"/>
                <a:pathLst>
                  <a:path w="7005" h="5181" extrusionOk="0">
                    <a:moveTo>
                      <a:pt x="0" y="0"/>
                    </a:moveTo>
                    <a:lnTo>
                      <a:pt x="0" y="2368"/>
                    </a:lnTo>
                    <a:lnTo>
                      <a:pt x="0" y="2553"/>
                    </a:lnTo>
                    <a:lnTo>
                      <a:pt x="17" y="2720"/>
                    </a:lnTo>
                    <a:lnTo>
                      <a:pt x="42" y="2887"/>
                    </a:lnTo>
                    <a:lnTo>
                      <a:pt x="67" y="3046"/>
                    </a:lnTo>
                    <a:lnTo>
                      <a:pt x="109" y="3205"/>
                    </a:lnTo>
                    <a:lnTo>
                      <a:pt x="159" y="3348"/>
                    </a:lnTo>
                    <a:lnTo>
                      <a:pt x="210" y="3490"/>
                    </a:lnTo>
                    <a:lnTo>
                      <a:pt x="277" y="3624"/>
                    </a:lnTo>
                    <a:lnTo>
                      <a:pt x="344" y="3758"/>
                    </a:lnTo>
                    <a:lnTo>
                      <a:pt x="419" y="3883"/>
                    </a:lnTo>
                    <a:lnTo>
                      <a:pt x="503" y="4000"/>
                    </a:lnTo>
                    <a:lnTo>
                      <a:pt x="595" y="4109"/>
                    </a:lnTo>
                    <a:lnTo>
                      <a:pt x="695" y="4218"/>
                    </a:lnTo>
                    <a:lnTo>
                      <a:pt x="795" y="4318"/>
                    </a:lnTo>
                    <a:lnTo>
                      <a:pt x="913" y="4410"/>
                    </a:lnTo>
                    <a:lnTo>
                      <a:pt x="1030" y="4502"/>
                    </a:lnTo>
                    <a:lnTo>
                      <a:pt x="1147" y="4586"/>
                    </a:lnTo>
                    <a:lnTo>
                      <a:pt x="1272" y="4661"/>
                    </a:lnTo>
                    <a:lnTo>
                      <a:pt x="1406" y="4737"/>
                    </a:lnTo>
                    <a:lnTo>
                      <a:pt x="1540" y="4804"/>
                    </a:lnTo>
                    <a:lnTo>
                      <a:pt x="1682" y="4862"/>
                    </a:lnTo>
                    <a:lnTo>
                      <a:pt x="1833" y="4912"/>
                    </a:lnTo>
                    <a:lnTo>
                      <a:pt x="1984" y="4963"/>
                    </a:lnTo>
                    <a:lnTo>
                      <a:pt x="2143" y="5013"/>
                    </a:lnTo>
                    <a:lnTo>
                      <a:pt x="2302" y="5046"/>
                    </a:lnTo>
                    <a:lnTo>
                      <a:pt x="2461" y="5080"/>
                    </a:lnTo>
                    <a:lnTo>
                      <a:pt x="2628" y="5113"/>
                    </a:lnTo>
                    <a:lnTo>
                      <a:pt x="2795" y="5138"/>
                    </a:lnTo>
                    <a:lnTo>
                      <a:pt x="2971" y="5155"/>
                    </a:lnTo>
                    <a:lnTo>
                      <a:pt x="3147" y="5163"/>
                    </a:lnTo>
                    <a:lnTo>
                      <a:pt x="3323" y="5172"/>
                    </a:lnTo>
                    <a:lnTo>
                      <a:pt x="3507" y="5180"/>
                    </a:lnTo>
                    <a:lnTo>
                      <a:pt x="3682" y="5172"/>
                    </a:lnTo>
                    <a:lnTo>
                      <a:pt x="3858" y="5163"/>
                    </a:lnTo>
                    <a:lnTo>
                      <a:pt x="4034" y="5155"/>
                    </a:lnTo>
                    <a:lnTo>
                      <a:pt x="4210" y="5138"/>
                    </a:lnTo>
                    <a:lnTo>
                      <a:pt x="4377" y="5113"/>
                    </a:lnTo>
                    <a:lnTo>
                      <a:pt x="4544" y="5080"/>
                    </a:lnTo>
                    <a:lnTo>
                      <a:pt x="4712" y="5046"/>
                    </a:lnTo>
                    <a:lnTo>
                      <a:pt x="4871" y="5013"/>
                    </a:lnTo>
                    <a:lnTo>
                      <a:pt x="5021" y="4963"/>
                    </a:lnTo>
                    <a:lnTo>
                      <a:pt x="5172" y="4912"/>
                    </a:lnTo>
                    <a:lnTo>
                      <a:pt x="5323" y="4862"/>
                    </a:lnTo>
                    <a:lnTo>
                      <a:pt x="5465" y="4804"/>
                    </a:lnTo>
                    <a:lnTo>
                      <a:pt x="5599" y="4737"/>
                    </a:lnTo>
                    <a:lnTo>
                      <a:pt x="5733" y="4661"/>
                    </a:lnTo>
                    <a:lnTo>
                      <a:pt x="5858" y="4586"/>
                    </a:lnTo>
                    <a:lnTo>
                      <a:pt x="5984" y="4502"/>
                    </a:lnTo>
                    <a:lnTo>
                      <a:pt x="6101" y="4410"/>
                    </a:lnTo>
                    <a:lnTo>
                      <a:pt x="6210" y="4318"/>
                    </a:lnTo>
                    <a:lnTo>
                      <a:pt x="6310" y="4218"/>
                    </a:lnTo>
                    <a:lnTo>
                      <a:pt x="6410" y="4109"/>
                    </a:lnTo>
                    <a:lnTo>
                      <a:pt x="6503" y="4000"/>
                    </a:lnTo>
                    <a:lnTo>
                      <a:pt x="6586" y="3883"/>
                    </a:lnTo>
                    <a:lnTo>
                      <a:pt x="6662" y="3758"/>
                    </a:lnTo>
                    <a:lnTo>
                      <a:pt x="6737" y="3624"/>
                    </a:lnTo>
                    <a:lnTo>
                      <a:pt x="6795" y="3490"/>
                    </a:lnTo>
                    <a:lnTo>
                      <a:pt x="6854" y="3348"/>
                    </a:lnTo>
                    <a:lnTo>
                      <a:pt x="6896" y="3205"/>
                    </a:lnTo>
                    <a:lnTo>
                      <a:pt x="6938" y="3046"/>
                    </a:lnTo>
                    <a:lnTo>
                      <a:pt x="6971" y="2887"/>
                    </a:lnTo>
                    <a:lnTo>
                      <a:pt x="6988" y="2720"/>
                    </a:lnTo>
                    <a:lnTo>
                      <a:pt x="7005" y="2553"/>
                    </a:lnTo>
                    <a:lnTo>
                      <a:pt x="7005" y="2368"/>
                    </a:lnTo>
                    <a:lnTo>
                      <a:pt x="7005" y="0"/>
                    </a:lnTo>
                    <a:close/>
                  </a:path>
                </a:pathLst>
              </a:custGeom>
              <a:solidFill>
                <a:srgbClr val="F3D67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等线" panose="020F0502020204030204"/>
                  <a:cs typeface="Arial"/>
                  <a:sym typeface="Arial"/>
                </a:endParaRPr>
              </a:p>
            </p:txBody>
          </p:sp>
          <p:sp>
            <p:nvSpPr>
              <p:cNvPr id="26" name="Google Shape;1148;p30">
                <a:extLst>
                  <a:ext uri="{FF2B5EF4-FFF2-40B4-BE49-F238E27FC236}">
                    <a16:creationId xmlns:a16="http://schemas.microsoft.com/office/drawing/2014/main" xmlns="" id="{528C5882-5E90-41C4-1EEA-8FE27421AE83}"/>
                  </a:ext>
                </a:extLst>
              </p:cNvPr>
              <p:cNvSpPr/>
              <p:nvPr/>
            </p:nvSpPr>
            <p:spPr>
              <a:xfrm>
                <a:off x="1811698" y="2551674"/>
                <a:ext cx="255367" cy="56509"/>
              </a:xfrm>
              <a:custGeom>
                <a:avLst/>
                <a:gdLst/>
                <a:ahLst/>
                <a:cxnLst/>
                <a:rect l="l" t="t" r="r" b="b"/>
                <a:pathLst>
                  <a:path w="7005" h="1550" extrusionOk="0">
                    <a:moveTo>
                      <a:pt x="7005" y="1"/>
                    </a:moveTo>
                    <a:lnTo>
                      <a:pt x="6653" y="76"/>
                    </a:lnTo>
                    <a:lnTo>
                      <a:pt x="6293" y="152"/>
                    </a:lnTo>
                    <a:lnTo>
                      <a:pt x="5934" y="210"/>
                    </a:lnTo>
                    <a:lnTo>
                      <a:pt x="5565" y="269"/>
                    </a:lnTo>
                    <a:lnTo>
                      <a:pt x="5197" y="311"/>
                    </a:lnTo>
                    <a:lnTo>
                      <a:pt x="4829" y="352"/>
                    </a:lnTo>
                    <a:lnTo>
                      <a:pt x="4452" y="378"/>
                    </a:lnTo>
                    <a:lnTo>
                      <a:pt x="4076" y="403"/>
                    </a:lnTo>
                    <a:lnTo>
                      <a:pt x="3557" y="419"/>
                    </a:lnTo>
                    <a:lnTo>
                      <a:pt x="3030" y="419"/>
                    </a:lnTo>
                    <a:lnTo>
                      <a:pt x="2511" y="411"/>
                    </a:lnTo>
                    <a:lnTo>
                      <a:pt x="2000" y="378"/>
                    </a:lnTo>
                    <a:lnTo>
                      <a:pt x="1498" y="327"/>
                    </a:lnTo>
                    <a:lnTo>
                      <a:pt x="988" y="269"/>
                    </a:lnTo>
                    <a:lnTo>
                      <a:pt x="494" y="193"/>
                    </a:lnTo>
                    <a:lnTo>
                      <a:pt x="0" y="93"/>
                    </a:lnTo>
                    <a:lnTo>
                      <a:pt x="0" y="1223"/>
                    </a:lnTo>
                    <a:lnTo>
                      <a:pt x="494" y="1323"/>
                    </a:lnTo>
                    <a:lnTo>
                      <a:pt x="988" y="1398"/>
                    </a:lnTo>
                    <a:lnTo>
                      <a:pt x="1498" y="1457"/>
                    </a:lnTo>
                    <a:lnTo>
                      <a:pt x="2000" y="1507"/>
                    </a:lnTo>
                    <a:lnTo>
                      <a:pt x="2511" y="1541"/>
                    </a:lnTo>
                    <a:lnTo>
                      <a:pt x="3030" y="1549"/>
                    </a:lnTo>
                    <a:lnTo>
                      <a:pt x="3557" y="1549"/>
                    </a:lnTo>
                    <a:lnTo>
                      <a:pt x="4076" y="1532"/>
                    </a:lnTo>
                    <a:lnTo>
                      <a:pt x="4452" y="1507"/>
                    </a:lnTo>
                    <a:lnTo>
                      <a:pt x="4829" y="1482"/>
                    </a:lnTo>
                    <a:lnTo>
                      <a:pt x="5197" y="1440"/>
                    </a:lnTo>
                    <a:lnTo>
                      <a:pt x="5565" y="1398"/>
                    </a:lnTo>
                    <a:lnTo>
                      <a:pt x="5934" y="1340"/>
                    </a:lnTo>
                    <a:lnTo>
                      <a:pt x="6293" y="1281"/>
                    </a:lnTo>
                    <a:lnTo>
                      <a:pt x="6653" y="1206"/>
                    </a:lnTo>
                    <a:lnTo>
                      <a:pt x="7005" y="1131"/>
                    </a:lnTo>
                    <a:lnTo>
                      <a:pt x="7005" y="1"/>
                    </a:lnTo>
                    <a:close/>
                  </a:path>
                </a:pathLst>
              </a:custGeom>
              <a:solidFill>
                <a:srgbClr val="E3C45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等线" panose="020F0502020204030204"/>
                  <a:cs typeface="Arial"/>
                  <a:sym typeface="Arial"/>
                </a:endParaRPr>
              </a:p>
            </p:txBody>
          </p:sp>
          <p:sp>
            <p:nvSpPr>
              <p:cNvPr id="27" name="Google Shape;1149;p30">
                <a:extLst>
                  <a:ext uri="{FF2B5EF4-FFF2-40B4-BE49-F238E27FC236}">
                    <a16:creationId xmlns:a16="http://schemas.microsoft.com/office/drawing/2014/main" xmlns="" id="{D9EF7A86-C977-53AC-2337-10E084E3B4CD}"/>
                  </a:ext>
                </a:extLst>
              </p:cNvPr>
              <p:cNvSpPr/>
              <p:nvPr/>
            </p:nvSpPr>
            <p:spPr>
              <a:xfrm>
                <a:off x="1883078" y="2703295"/>
                <a:ext cx="126936" cy="125742"/>
              </a:xfrm>
              <a:custGeom>
                <a:avLst/>
                <a:gdLst/>
                <a:ahLst/>
                <a:cxnLst/>
                <a:rect l="l" t="t" r="r" b="b"/>
                <a:pathLst>
                  <a:path w="3482" h="3449" extrusionOk="0">
                    <a:moveTo>
                      <a:pt x="536" y="1"/>
                    </a:moveTo>
                    <a:lnTo>
                      <a:pt x="478" y="9"/>
                    </a:lnTo>
                    <a:lnTo>
                      <a:pt x="411" y="18"/>
                    </a:lnTo>
                    <a:lnTo>
                      <a:pt x="352" y="34"/>
                    </a:lnTo>
                    <a:lnTo>
                      <a:pt x="293" y="60"/>
                    </a:lnTo>
                    <a:lnTo>
                      <a:pt x="243" y="93"/>
                    </a:lnTo>
                    <a:lnTo>
                      <a:pt x="193" y="126"/>
                    </a:lnTo>
                    <a:lnTo>
                      <a:pt x="151" y="168"/>
                    </a:lnTo>
                    <a:lnTo>
                      <a:pt x="109" y="219"/>
                    </a:lnTo>
                    <a:lnTo>
                      <a:pt x="76" y="269"/>
                    </a:lnTo>
                    <a:lnTo>
                      <a:pt x="51" y="319"/>
                    </a:lnTo>
                    <a:lnTo>
                      <a:pt x="26" y="378"/>
                    </a:lnTo>
                    <a:lnTo>
                      <a:pt x="9" y="436"/>
                    </a:lnTo>
                    <a:lnTo>
                      <a:pt x="1" y="495"/>
                    </a:lnTo>
                    <a:lnTo>
                      <a:pt x="1" y="553"/>
                    </a:lnTo>
                    <a:lnTo>
                      <a:pt x="1" y="620"/>
                    </a:lnTo>
                    <a:lnTo>
                      <a:pt x="17" y="687"/>
                    </a:lnTo>
                    <a:lnTo>
                      <a:pt x="645" y="3047"/>
                    </a:lnTo>
                    <a:lnTo>
                      <a:pt x="678" y="3131"/>
                    </a:lnTo>
                    <a:lnTo>
                      <a:pt x="720" y="3214"/>
                    </a:lnTo>
                    <a:lnTo>
                      <a:pt x="779" y="3281"/>
                    </a:lnTo>
                    <a:lnTo>
                      <a:pt x="846" y="3340"/>
                    </a:lnTo>
                    <a:lnTo>
                      <a:pt x="913" y="3390"/>
                    </a:lnTo>
                    <a:lnTo>
                      <a:pt x="996" y="3424"/>
                    </a:lnTo>
                    <a:lnTo>
                      <a:pt x="1080" y="3440"/>
                    </a:lnTo>
                    <a:lnTo>
                      <a:pt x="1172" y="3449"/>
                    </a:lnTo>
                    <a:lnTo>
                      <a:pt x="2310" y="3449"/>
                    </a:lnTo>
                    <a:lnTo>
                      <a:pt x="2402" y="3440"/>
                    </a:lnTo>
                    <a:lnTo>
                      <a:pt x="2486" y="3424"/>
                    </a:lnTo>
                    <a:lnTo>
                      <a:pt x="2570" y="3390"/>
                    </a:lnTo>
                    <a:lnTo>
                      <a:pt x="2637" y="3340"/>
                    </a:lnTo>
                    <a:lnTo>
                      <a:pt x="2704" y="3281"/>
                    </a:lnTo>
                    <a:lnTo>
                      <a:pt x="2762" y="3214"/>
                    </a:lnTo>
                    <a:lnTo>
                      <a:pt x="2804" y="3131"/>
                    </a:lnTo>
                    <a:lnTo>
                      <a:pt x="2829" y="3047"/>
                    </a:lnTo>
                    <a:lnTo>
                      <a:pt x="3465" y="687"/>
                    </a:lnTo>
                    <a:lnTo>
                      <a:pt x="3473" y="620"/>
                    </a:lnTo>
                    <a:lnTo>
                      <a:pt x="3482" y="553"/>
                    </a:lnTo>
                    <a:lnTo>
                      <a:pt x="3482" y="495"/>
                    </a:lnTo>
                    <a:lnTo>
                      <a:pt x="3473" y="436"/>
                    </a:lnTo>
                    <a:lnTo>
                      <a:pt x="3457" y="378"/>
                    </a:lnTo>
                    <a:lnTo>
                      <a:pt x="3432" y="319"/>
                    </a:lnTo>
                    <a:lnTo>
                      <a:pt x="3406" y="269"/>
                    </a:lnTo>
                    <a:lnTo>
                      <a:pt x="3373" y="219"/>
                    </a:lnTo>
                    <a:lnTo>
                      <a:pt x="3331" y="168"/>
                    </a:lnTo>
                    <a:lnTo>
                      <a:pt x="3289" y="126"/>
                    </a:lnTo>
                    <a:lnTo>
                      <a:pt x="3239" y="93"/>
                    </a:lnTo>
                    <a:lnTo>
                      <a:pt x="3189" y="60"/>
                    </a:lnTo>
                    <a:lnTo>
                      <a:pt x="3130" y="34"/>
                    </a:lnTo>
                    <a:lnTo>
                      <a:pt x="3072" y="18"/>
                    </a:lnTo>
                    <a:lnTo>
                      <a:pt x="3005" y="9"/>
                    </a:lnTo>
                    <a:lnTo>
                      <a:pt x="2938" y="1"/>
                    </a:lnTo>
                    <a:close/>
                  </a:path>
                </a:pathLst>
              </a:custGeom>
              <a:solidFill>
                <a:srgbClr val="E76C5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等线" panose="020F0502020204030204"/>
                  <a:cs typeface="Arial"/>
                  <a:sym typeface="Arial"/>
                </a:endParaRPr>
              </a:p>
            </p:txBody>
          </p:sp>
          <p:sp>
            <p:nvSpPr>
              <p:cNvPr id="28" name="Google Shape;1150;p30">
                <a:extLst>
                  <a:ext uri="{FF2B5EF4-FFF2-40B4-BE49-F238E27FC236}">
                    <a16:creationId xmlns:a16="http://schemas.microsoft.com/office/drawing/2014/main" xmlns="" id="{656FC52F-0015-A766-0EC8-9C20B76BCB72}"/>
                  </a:ext>
                </a:extLst>
              </p:cNvPr>
              <p:cNvSpPr/>
              <p:nvPr/>
            </p:nvSpPr>
            <p:spPr>
              <a:xfrm>
                <a:off x="1875751" y="2810986"/>
                <a:ext cx="141591" cy="661193"/>
              </a:xfrm>
              <a:custGeom>
                <a:avLst/>
                <a:gdLst/>
                <a:ahLst/>
                <a:cxnLst/>
                <a:rect l="l" t="t" r="r" b="b"/>
                <a:pathLst>
                  <a:path w="3884" h="18136" extrusionOk="0">
                    <a:moveTo>
                      <a:pt x="1273" y="1"/>
                    </a:moveTo>
                    <a:lnTo>
                      <a:pt x="1" y="15591"/>
                    </a:lnTo>
                    <a:lnTo>
                      <a:pt x="1859" y="18135"/>
                    </a:lnTo>
                    <a:lnTo>
                      <a:pt x="3884" y="15591"/>
                    </a:lnTo>
                    <a:lnTo>
                      <a:pt x="2612" y="1"/>
                    </a:lnTo>
                    <a:close/>
                  </a:path>
                </a:pathLst>
              </a:custGeom>
              <a:solidFill>
                <a:srgbClr val="E76C5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等线" panose="020F0502020204030204"/>
                  <a:cs typeface="Arial"/>
                  <a:sym typeface="Arial"/>
                </a:endParaRPr>
              </a:p>
            </p:txBody>
          </p:sp>
          <p:sp>
            <p:nvSpPr>
              <p:cNvPr id="29" name="Google Shape;1151;p30">
                <a:extLst>
                  <a:ext uri="{FF2B5EF4-FFF2-40B4-BE49-F238E27FC236}">
                    <a16:creationId xmlns:a16="http://schemas.microsoft.com/office/drawing/2014/main" xmlns="" id="{8F3F13F9-265D-B65E-6B45-F99AB2E7ACE2}"/>
                  </a:ext>
                </a:extLst>
              </p:cNvPr>
              <p:cNvSpPr/>
              <p:nvPr/>
            </p:nvSpPr>
            <p:spPr>
              <a:xfrm>
                <a:off x="1748556" y="2577303"/>
                <a:ext cx="199555" cy="205365"/>
              </a:xfrm>
              <a:custGeom>
                <a:avLst/>
                <a:gdLst/>
                <a:ahLst/>
                <a:cxnLst/>
                <a:rect l="l" t="t" r="r" b="b"/>
                <a:pathLst>
                  <a:path w="5474" h="5633" extrusionOk="0">
                    <a:moveTo>
                      <a:pt x="1565" y="1"/>
                    </a:moveTo>
                    <a:lnTo>
                      <a:pt x="1515" y="9"/>
                    </a:lnTo>
                    <a:lnTo>
                      <a:pt x="1465" y="26"/>
                    </a:lnTo>
                    <a:lnTo>
                      <a:pt x="1414" y="43"/>
                    </a:lnTo>
                    <a:lnTo>
                      <a:pt x="1373" y="68"/>
                    </a:lnTo>
                    <a:lnTo>
                      <a:pt x="176" y="846"/>
                    </a:lnTo>
                    <a:lnTo>
                      <a:pt x="117" y="896"/>
                    </a:lnTo>
                    <a:lnTo>
                      <a:pt x="67" y="955"/>
                    </a:lnTo>
                    <a:lnTo>
                      <a:pt x="34" y="1013"/>
                    </a:lnTo>
                    <a:lnTo>
                      <a:pt x="9" y="1089"/>
                    </a:lnTo>
                    <a:lnTo>
                      <a:pt x="0" y="1156"/>
                    </a:lnTo>
                    <a:lnTo>
                      <a:pt x="0" y="1231"/>
                    </a:lnTo>
                    <a:lnTo>
                      <a:pt x="17" y="1298"/>
                    </a:lnTo>
                    <a:lnTo>
                      <a:pt x="50" y="1365"/>
                    </a:lnTo>
                    <a:lnTo>
                      <a:pt x="184" y="1608"/>
                    </a:lnTo>
                    <a:lnTo>
                      <a:pt x="335" y="1909"/>
                    </a:lnTo>
                    <a:lnTo>
                      <a:pt x="703" y="2603"/>
                    </a:lnTo>
                    <a:lnTo>
                      <a:pt x="912" y="2988"/>
                    </a:lnTo>
                    <a:lnTo>
                      <a:pt x="1138" y="3382"/>
                    </a:lnTo>
                    <a:lnTo>
                      <a:pt x="1255" y="3582"/>
                    </a:lnTo>
                    <a:lnTo>
                      <a:pt x="1381" y="3775"/>
                    </a:lnTo>
                    <a:lnTo>
                      <a:pt x="1515" y="3967"/>
                    </a:lnTo>
                    <a:lnTo>
                      <a:pt x="1649" y="4152"/>
                    </a:lnTo>
                    <a:lnTo>
                      <a:pt x="1791" y="4336"/>
                    </a:lnTo>
                    <a:lnTo>
                      <a:pt x="1933" y="4511"/>
                    </a:lnTo>
                    <a:lnTo>
                      <a:pt x="2084" y="4679"/>
                    </a:lnTo>
                    <a:lnTo>
                      <a:pt x="2243" y="4838"/>
                    </a:lnTo>
                    <a:lnTo>
                      <a:pt x="2402" y="4988"/>
                    </a:lnTo>
                    <a:lnTo>
                      <a:pt x="2569" y="5122"/>
                    </a:lnTo>
                    <a:lnTo>
                      <a:pt x="2737" y="5248"/>
                    </a:lnTo>
                    <a:lnTo>
                      <a:pt x="2912" y="5357"/>
                    </a:lnTo>
                    <a:lnTo>
                      <a:pt x="3096" y="5449"/>
                    </a:lnTo>
                    <a:lnTo>
                      <a:pt x="3281" y="5524"/>
                    </a:lnTo>
                    <a:lnTo>
                      <a:pt x="3473" y="5583"/>
                    </a:lnTo>
                    <a:lnTo>
                      <a:pt x="3565" y="5608"/>
                    </a:lnTo>
                    <a:lnTo>
                      <a:pt x="3665" y="5616"/>
                    </a:lnTo>
                    <a:lnTo>
                      <a:pt x="3766" y="5633"/>
                    </a:lnTo>
                    <a:lnTo>
                      <a:pt x="4067" y="5633"/>
                    </a:lnTo>
                    <a:lnTo>
                      <a:pt x="4176" y="5616"/>
                    </a:lnTo>
                    <a:lnTo>
                      <a:pt x="4285" y="5599"/>
                    </a:lnTo>
                    <a:lnTo>
                      <a:pt x="4385" y="5574"/>
                    </a:lnTo>
                    <a:lnTo>
                      <a:pt x="4494" y="5549"/>
                    </a:lnTo>
                    <a:lnTo>
                      <a:pt x="4561" y="5424"/>
                    </a:lnTo>
                    <a:lnTo>
                      <a:pt x="4720" y="5097"/>
                    </a:lnTo>
                    <a:lnTo>
                      <a:pt x="4829" y="4880"/>
                    </a:lnTo>
                    <a:lnTo>
                      <a:pt x="4937" y="4629"/>
                    </a:lnTo>
                    <a:lnTo>
                      <a:pt x="5055" y="4352"/>
                    </a:lnTo>
                    <a:lnTo>
                      <a:pt x="5163" y="4068"/>
                    </a:lnTo>
                    <a:lnTo>
                      <a:pt x="5264" y="3775"/>
                    </a:lnTo>
                    <a:lnTo>
                      <a:pt x="5348" y="3482"/>
                    </a:lnTo>
                    <a:lnTo>
                      <a:pt x="5389" y="3340"/>
                    </a:lnTo>
                    <a:lnTo>
                      <a:pt x="5414" y="3198"/>
                    </a:lnTo>
                    <a:lnTo>
                      <a:pt x="5440" y="3055"/>
                    </a:lnTo>
                    <a:lnTo>
                      <a:pt x="5456" y="2921"/>
                    </a:lnTo>
                    <a:lnTo>
                      <a:pt x="5465" y="2796"/>
                    </a:lnTo>
                    <a:lnTo>
                      <a:pt x="5473" y="2679"/>
                    </a:lnTo>
                    <a:lnTo>
                      <a:pt x="5465" y="2562"/>
                    </a:lnTo>
                    <a:lnTo>
                      <a:pt x="5440" y="2453"/>
                    </a:lnTo>
                    <a:lnTo>
                      <a:pt x="5414" y="2361"/>
                    </a:lnTo>
                    <a:lnTo>
                      <a:pt x="5373" y="2277"/>
                    </a:lnTo>
                    <a:lnTo>
                      <a:pt x="5322" y="2202"/>
                    </a:lnTo>
                    <a:lnTo>
                      <a:pt x="5255" y="2135"/>
                    </a:lnTo>
                    <a:lnTo>
                      <a:pt x="5122" y="2034"/>
                    </a:lnTo>
                    <a:lnTo>
                      <a:pt x="4954" y="1917"/>
                    </a:lnTo>
                    <a:lnTo>
                      <a:pt x="4536" y="1649"/>
                    </a:lnTo>
                    <a:lnTo>
                      <a:pt x="4050" y="1348"/>
                    </a:lnTo>
                    <a:lnTo>
                      <a:pt x="3523" y="1039"/>
                    </a:lnTo>
                    <a:lnTo>
                      <a:pt x="2996" y="737"/>
                    </a:lnTo>
                    <a:lnTo>
                      <a:pt x="2511" y="461"/>
                    </a:lnTo>
                    <a:lnTo>
                      <a:pt x="1766" y="51"/>
                    </a:lnTo>
                    <a:lnTo>
                      <a:pt x="1716" y="26"/>
                    </a:lnTo>
                    <a:lnTo>
                      <a:pt x="1665" y="18"/>
                    </a:lnTo>
                    <a:lnTo>
                      <a:pt x="1615" y="9"/>
                    </a:lnTo>
                    <a:lnTo>
                      <a:pt x="1565" y="1"/>
                    </a:lnTo>
                    <a:close/>
                  </a:path>
                </a:pathLst>
              </a:custGeom>
              <a:solidFill>
                <a:srgbClr val="D9D9D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等线" panose="020F0502020204030204"/>
                  <a:cs typeface="Arial"/>
                  <a:sym typeface="Arial"/>
                </a:endParaRPr>
              </a:p>
            </p:txBody>
          </p:sp>
          <p:sp>
            <p:nvSpPr>
              <p:cNvPr id="30" name="Google Shape;1152;p30">
                <a:extLst>
                  <a:ext uri="{FF2B5EF4-FFF2-40B4-BE49-F238E27FC236}">
                    <a16:creationId xmlns:a16="http://schemas.microsoft.com/office/drawing/2014/main" xmlns="" id="{0BA4A701-54C7-4F68-EB97-A2167C44043A}"/>
                  </a:ext>
                </a:extLst>
              </p:cNvPr>
              <p:cNvSpPr/>
              <p:nvPr/>
            </p:nvSpPr>
            <p:spPr>
              <a:xfrm>
                <a:off x="1928247" y="2577303"/>
                <a:ext cx="198315" cy="205365"/>
              </a:xfrm>
              <a:custGeom>
                <a:avLst/>
                <a:gdLst/>
                <a:ahLst/>
                <a:cxnLst/>
                <a:rect l="l" t="t" r="r" b="b"/>
                <a:pathLst>
                  <a:path w="5440" h="5633" extrusionOk="0">
                    <a:moveTo>
                      <a:pt x="3875" y="1"/>
                    </a:moveTo>
                    <a:lnTo>
                      <a:pt x="3816" y="9"/>
                    </a:lnTo>
                    <a:lnTo>
                      <a:pt x="3766" y="18"/>
                    </a:lnTo>
                    <a:lnTo>
                      <a:pt x="3716" y="26"/>
                    </a:lnTo>
                    <a:lnTo>
                      <a:pt x="3674" y="51"/>
                    </a:lnTo>
                    <a:lnTo>
                      <a:pt x="2929" y="461"/>
                    </a:lnTo>
                    <a:lnTo>
                      <a:pt x="2435" y="737"/>
                    </a:lnTo>
                    <a:lnTo>
                      <a:pt x="1908" y="1039"/>
                    </a:lnTo>
                    <a:lnTo>
                      <a:pt x="1389" y="1348"/>
                    </a:lnTo>
                    <a:lnTo>
                      <a:pt x="904" y="1649"/>
                    </a:lnTo>
                    <a:lnTo>
                      <a:pt x="485" y="1917"/>
                    </a:lnTo>
                    <a:lnTo>
                      <a:pt x="318" y="2034"/>
                    </a:lnTo>
                    <a:lnTo>
                      <a:pt x="184" y="2135"/>
                    </a:lnTo>
                    <a:lnTo>
                      <a:pt x="117" y="2202"/>
                    </a:lnTo>
                    <a:lnTo>
                      <a:pt x="67" y="2277"/>
                    </a:lnTo>
                    <a:lnTo>
                      <a:pt x="34" y="2361"/>
                    </a:lnTo>
                    <a:lnTo>
                      <a:pt x="8" y="2453"/>
                    </a:lnTo>
                    <a:lnTo>
                      <a:pt x="0" y="2562"/>
                    </a:lnTo>
                    <a:lnTo>
                      <a:pt x="0" y="2679"/>
                    </a:lnTo>
                    <a:lnTo>
                      <a:pt x="8" y="2796"/>
                    </a:lnTo>
                    <a:lnTo>
                      <a:pt x="34" y="2921"/>
                    </a:lnTo>
                    <a:lnTo>
                      <a:pt x="59" y="3055"/>
                    </a:lnTo>
                    <a:lnTo>
                      <a:pt x="101" y="3198"/>
                    </a:lnTo>
                    <a:lnTo>
                      <a:pt x="142" y="3340"/>
                    </a:lnTo>
                    <a:lnTo>
                      <a:pt x="193" y="3482"/>
                    </a:lnTo>
                    <a:lnTo>
                      <a:pt x="310" y="3775"/>
                    </a:lnTo>
                    <a:lnTo>
                      <a:pt x="444" y="4068"/>
                    </a:lnTo>
                    <a:lnTo>
                      <a:pt x="586" y="4352"/>
                    </a:lnTo>
                    <a:lnTo>
                      <a:pt x="737" y="4629"/>
                    </a:lnTo>
                    <a:lnTo>
                      <a:pt x="879" y="4880"/>
                    </a:lnTo>
                    <a:lnTo>
                      <a:pt x="1004" y="5097"/>
                    </a:lnTo>
                    <a:lnTo>
                      <a:pt x="1205" y="5424"/>
                    </a:lnTo>
                    <a:lnTo>
                      <a:pt x="1280" y="5549"/>
                    </a:lnTo>
                    <a:lnTo>
                      <a:pt x="1389" y="5574"/>
                    </a:lnTo>
                    <a:lnTo>
                      <a:pt x="1498" y="5599"/>
                    </a:lnTo>
                    <a:lnTo>
                      <a:pt x="1607" y="5616"/>
                    </a:lnTo>
                    <a:lnTo>
                      <a:pt x="1707" y="5633"/>
                    </a:lnTo>
                    <a:lnTo>
                      <a:pt x="2008" y="5633"/>
                    </a:lnTo>
                    <a:lnTo>
                      <a:pt x="2101" y="5616"/>
                    </a:lnTo>
                    <a:lnTo>
                      <a:pt x="2193" y="5608"/>
                    </a:lnTo>
                    <a:lnTo>
                      <a:pt x="2285" y="5583"/>
                    </a:lnTo>
                    <a:lnTo>
                      <a:pt x="2377" y="5557"/>
                    </a:lnTo>
                    <a:lnTo>
                      <a:pt x="2469" y="5524"/>
                    </a:lnTo>
                    <a:lnTo>
                      <a:pt x="2644" y="5449"/>
                    </a:lnTo>
                    <a:lnTo>
                      <a:pt x="2812" y="5357"/>
                    </a:lnTo>
                    <a:lnTo>
                      <a:pt x="2979" y="5248"/>
                    </a:lnTo>
                    <a:lnTo>
                      <a:pt x="3130" y="5122"/>
                    </a:lnTo>
                    <a:lnTo>
                      <a:pt x="3280" y="4988"/>
                    </a:lnTo>
                    <a:lnTo>
                      <a:pt x="3431" y="4838"/>
                    </a:lnTo>
                    <a:lnTo>
                      <a:pt x="3565" y="4679"/>
                    </a:lnTo>
                    <a:lnTo>
                      <a:pt x="3707" y="4511"/>
                    </a:lnTo>
                    <a:lnTo>
                      <a:pt x="3833" y="4336"/>
                    </a:lnTo>
                    <a:lnTo>
                      <a:pt x="3958" y="4152"/>
                    </a:lnTo>
                    <a:lnTo>
                      <a:pt x="4075" y="3967"/>
                    </a:lnTo>
                    <a:lnTo>
                      <a:pt x="4193" y="3775"/>
                    </a:lnTo>
                    <a:lnTo>
                      <a:pt x="4410" y="3382"/>
                    </a:lnTo>
                    <a:lnTo>
                      <a:pt x="4611" y="2988"/>
                    </a:lnTo>
                    <a:lnTo>
                      <a:pt x="4795" y="2603"/>
                    </a:lnTo>
                    <a:lnTo>
                      <a:pt x="5113" y="1909"/>
                    </a:lnTo>
                    <a:lnTo>
                      <a:pt x="5255" y="1608"/>
                    </a:lnTo>
                    <a:lnTo>
                      <a:pt x="5389" y="1365"/>
                    </a:lnTo>
                    <a:lnTo>
                      <a:pt x="5414" y="1298"/>
                    </a:lnTo>
                    <a:lnTo>
                      <a:pt x="5431" y="1231"/>
                    </a:lnTo>
                    <a:lnTo>
                      <a:pt x="5439" y="1156"/>
                    </a:lnTo>
                    <a:lnTo>
                      <a:pt x="5431" y="1089"/>
                    </a:lnTo>
                    <a:lnTo>
                      <a:pt x="5406" y="1013"/>
                    </a:lnTo>
                    <a:lnTo>
                      <a:pt x="5373" y="955"/>
                    </a:lnTo>
                    <a:lnTo>
                      <a:pt x="5322" y="896"/>
                    </a:lnTo>
                    <a:lnTo>
                      <a:pt x="5264" y="846"/>
                    </a:lnTo>
                    <a:lnTo>
                      <a:pt x="4067" y="68"/>
                    </a:lnTo>
                    <a:lnTo>
                      <a:pt x="4017" y="43"/>
                    </a:lnTo>
                    <a:lnTo>
                      <a:pt x="3975" y="26"/>
                    </a:lnTo>
                    <a:lnTo>
                      <a:pt x="3925" y="9"/>
                    </a:lnTo>
                    <a:lnTo>
                      <a:pt x="3875" y="1"/>
                    </a:lnTo>
                    <a:close/>
                  </a:path>
                </a:pathLst>
              </a:custGeom>
              <a:solidFill>
                <a:srgbClr val="D9D9D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等线" panose="020F0502020204030204"/>
                  <a:cs typeface="Arial"/>
                  <a:sym typeface="Arial"/>
                </a:endParaRPr>
              </a:p>
            </p:txBody>
          </p:sp>
          <p:sp>
            <p:nvSpPr>
              <p:cNvPr id="31" name="Google Shape;1153;p30">
                <a:extLst>
                  <a:ext uri="{FF2B5EF4-FFF2-40B4-BE49-F238E27FC236}">
                    <a16:creationId xmlns:a16="http://schemas.microsoft.com/office/drawing/2014/main" xmlns="" id="{99DEA776-46EC-CD36-9751-80F2CD61A835}"/>
                  </a:ext>
                </a:extLst>
              </p:cNvPr>
              <p:cNvSpPr/>
              <p:nvPr/>
            </p:nvSpPr>
            <p:spPr>
              <a:xfrm>
                <a:off x="1693325" y="2881784"/>
                <a:ext cx="452151" cy="545222"/>
              </a:xfrm>
              <a:custGeom>
                <a:avLst/>
                <a:gdLst/>
                <a:ahLst/>
                <a:cxnLst/>
                <a:rect l="l" t="t" r="r" b="b"/>
                <a:pathLst>
                  <a:path w="12403" h="14955" extrusionOk="0">
                    <a:moveTo>
                      <a:pt x="7649" y="0"/>
                    </a:moveTo>
                    <a:lnTo>
                      <a:pt x="7281" y="9"/>
                    </a:lnTo>
                    <a:lnTo>
                      <a:pt x="6921" y="26"/>
                    </a:lnTo>
                    <a:lnTo>
                      <a:pt x="6561" y="42"/>
                    </a:lnTo>
                    <a:lnTo>
                      <a:pt x="5867" y="92"/>
                    </a:lnTo>
                    <a:lnTo>
                      <a:pt x="5189" y="159"/>
                    </a:lnTo>
                    <a:lnTo>
                      <a:pt x="4545" y="243"/>
                    </a:lnTo>
                    <a:lnTo>
                      <a:pt x="3934" y="335"/>
                    </a:lnTo>
                    <a:lnTo>
                      <a:pt x="3348" y="436"/>
                    </a:lnTo>
                    <a:lnTo>
                      <a:pt x="2804" y="536"/>
                    </a:lnTo>
                    <a:lnTo>
                      <a:pt x="2293" y="645"/>
                    </a:lnTo>
                    <a:lnTo>
                      <a:pt x="1825" y="754"/>
                    </a:lnTo>
                    <a:lnTo>
                      <a:pt x="1406" y="862"/>
                    </a:lnTo>
                    <a:lnTo>
                      <a:pt x="1030" y="963"/>
                    </a:lnTo>
                    <a:lnTo>
                      <a:pt x="703" y="1055"/>
                    </a:lnTo>
                    <a:lnTo>
                      <a:pt x="620" y="1080"/>
                    </a:lnTo>
                    <a:lnTo>
                      <a:pt x="544" y="1113"/>
                    </a:lnTo>
                    <a:lnTo>
                      <a:pt x="469" y="1155"/>
                    </a:lnTo>
                    <a:lnTo>
                      <a:pt x="402" y="1205"/>
                    </a:lnTo>
                    <a:lnTo>
                      <a:pt x="335" y="1256"/>
                    </a:lnTo>
                    <a:lnTo>
                      <a:pt x="277" y="1314"/>
                    </a:lnTo>
                    <a:lnTo>
                      <a:pt x="218" y="1373"/>
                    </a:lnTo>
                    <a:lnTo>
                      <a:pt x="168" y="1440"/>
                    </a:lnTo>
                    <a:lnTo>
                      <a:pt x="126" y="1507"/>
                    </a:lnTo>
                    <a:lnTo>
                      <a:pt x="93" y="1582"/>
                    </a:lnTo>
                    <a:lnTo>
                      <a:pt x="59" y="1657"/>
                    </a:lnTo>
                    <a:lnTo>
                      <a:pt x="34" y="1741"/>
                    </a:lnTo>
                    <a:lnTo>
                      <a:pt x="17" y="1825"/>
                    </a:lnTo>
                    <a:lnTo>
                      <a:pt x="1" y="1908"/>
                    </a:lnTo>
                    <a:lnTo>
                      <a:pt x="1" y="1992"/>
                    </a:lnTo>
                    <a:lnTo>
                      <a:pt x="1" y="2076"/>
                    </a:lnTo>
                    <a:lnTo>
                      <a:pt x="109" y="3222"/>
                    </a:lnTo>
                    <a:lnTo>
                      <a:pt x="227" y="4318"/>
                    </a:lnTo>
                    <a:lnTo>
                      <a:pt x="344" y="5373"/>
                    </a:lnTo>
                    <a:lnTo>
                      <a:pt x="478" y="6369"/>
                    </a:lnTo>
                    <a:lnTo>
                      <a:pt x="611" y="7323"/>
                    </a:lnTo>
                    <a:lnTo>
                      <a:pt x="754" y="8226"/>
                    </a:lnTo>
                    <a:lnTo>
                      <a:pt x="896" y="9080"/>
                    </a:lnTo>
                    <a:lnTo>
                      <a:pt x="1038" y="9883"/>
                    </a:lnTo>
                    <a:lnTo>
                      <a:pt x="1180" y="10628"/>
                    </a:lnTo>
                    <a:lnTo>
                      <a:pt x="1323" y="11314"/>
                    </a:lnTo>
                    <a:lnTo>
                      <a:pt x="1457" y="11950"/>
                    </a:lnTo>
                    <a:lnTo>
                      <a:pt x="1582" y="12519"/>
                    </a:lnTo>
                    <a:lnTo>
                      <a:pt x="1699" y="13038"/>
                    </a:lnTo>
                    <a:lnTo>
                      <a:pt x="1808" y="13490"/>
                    </a:lnTo>
                    <a:lnTo>
                      <a:pt x="2001" y="14210"/>
                    </a:lnTo>
                    <a:lnTo>
                      <a:pt x="2017" y="14277"/>
                    </a:lnTo>
                    <a:lnTo>
                      <a:pt x="2051" y="14352"/>
                    </a:lnTo>
                    <a:lnTo>
                      <a:pt x="2084" y="14419"/>
                    </a:lnTo>
                    <a:lnTo>
                      <a:pt x="2118" y="14486"/>
                    </a:lnTo>
                    <a:lnTo>
                      <a:pt x="2160" y="14544"/>
                    </a:lnTo>
                    <a:lnTo>
                      <a:pt x="2210" y="14603"/>
                    </a:lnTo>
                    <a:lnTo>
                      <a:pt x="2260" y="14653"/>
                    </a:lnTo>
                    <a:lnTo>
                      <a:pt x="2319" y="14703"/>
                    </a:lnTo>
                    <a:lnTo>
                      <a:pt x="2369" y="14745"/>
                    </a:lnTo>
                    <a:lnTo>
                      <a:pt x="2436" y="14787"/>
                    </a:lnTo>
                    <a:lnTo>
                      <a:pt x="2503" y="14829"/>
                    </a:lnTo>
                    <a:lnTo>
                      <a:pt x="2570" y="14854"/>
                    </a:lnTo>
                    <a:lnTo>
                      <a:pt x="2637" y="14879"/>
                    </a:lnTo>
                    <a:lnTo>
                      <a:pt x="2712" y="14904"/>
                    </a:lnTo>
                    <a:lnTo>
                      <a:pt x="2787" y="14913"/>
                    </a:lnTo>
                    <a:lnTo>
                      <a:pt x="2862" y="14921"/>
                    </a:lnTo>
                    <a:lnTo>
                      <a:pt x="3130" y="14938"/>
                    </a:lnTo>
                    <a:lnTo>
                      <a:pt x="3406" y="14955"/>
                    </a:lnTo>
                    <a:lnTo>
                      <a:pt x="3984" y="14955"/>
                    </a:lnTo>
                    <a:lnTo>
                      <a:pt x="4578" y="14946"/>
                    </a:lnTo>
                    <a:lnTo>
                      <a:pt x="5189" y="14913"/>
                    </a:lnTo>
                    <a:lnTo>
                      <a:pt x="5808" y="14871"/>
                    </a:lnTo>
                    <a:lnTo>
                      <a:pt x="6427" y="14821"/>
                    </a:lnTo>
                    <a:lnTo>
                      <a:pt x="7047" y="14754"/>
                    </a:lnTo>
                    <a:lnTo>
                      <a:pt x="7657" y="14678"/>
                    </a:lnTo>
                    <a:lnTo>
                      <a:pt x="8260" y="14603"/>
                    </a:lnTo>
                    <a:lnTo>
                      <a:pt x="8837" y="14511"/>
                    </a:lnTo>
                    <a:lnTo>
                      <a:pt x="9398" y="14427"/>
                    </a:lnTo>
                    <a:lnTo>
                      <a:pt x="9925" y="14344"/>
                    </a:lnTo>
                    <a:lnTo>
                      <a:pt x="10863" y="14176"/>
                    </a:lnTo>
                    <a:lnTo>
                      <a:pt x="11616" y="14026"/>
                    </a:lnTo>
                    <a:lnTo>
                      <a:pt x="11699" y="14009"/>
                    </a:lnTo>
                    <a:lnTo>
                      <a:pt x="11783" y="13984"/>
                    </a:lnTo>
                    <a:lnTo>
                      <a:pt x="11858" y="13950"/>
                    </a:lnTo>
                    <a:lnTo>
                      <a:pt x="11934" y="13908"/>
                    </a:lnTo>
                    <a:lnTo>
                      <a:pt x="12001" y="13858"/>
                    </a:lnTo>
                    <a:lnTo>
                      <a:pt x="12068" y="13808"/>
                    </a:lnTo>
                    <a:lnTo>
                      <a:pt x="12126" y="13749"/>
                    </a:lnTo>
                    <a:lnTo>
                      <a:pt x="12185" y="13691"/>
                    </a:lnTo>
                    <a:lnTo>
                      <a:pt x="12235" y="13624"/>
                    </a:lnTo>
                    <a:lnTo>
                      <a:pt x="12277" y="13549"/>
                    </a:lnTo>
                    <a:lnTo>
                      <a:pt x="12310" y="13482"/>
                    </a:lnTo>
                    <a:lnTo>
                      <a:pt x="12344" y="13398"/>
                    </a:lnTo>
                    <a:lnTo>
                      <a:pt x="12369" y="13323"/>
                    </a:lnTo>
                    <a:lnTo>
                      <a:pt x="12386" y="13239"/>
                    </a:lnTo>
                    <a:lnTo>
                      <a:pt x="12402" y="13155"/>
                    </a:lnTo>
                    <a:lnTo>
                      <a:pt x="12402" y="13063"/>
                    </a:lnTo>
                    <a:lnTo>
                      <a:pt x="12394" y="12352"/>
                    </a:lnTo>
                    <a:lnTo>
                      <a:pt x="12360" y="11582"/>
                    </a:lnTo>
                    <a:lnTo>
                      <a:pt x="12310" y="10779"/>
                    </a:lnTo>
                    <a:lnTo>
                      <a:pt x="12252" y="9934"/>
                    </a:lnTo>
                    <a:lnTo>
                      <a:pt x="12176" y="9072"/>
                    </a:lnTo>
                    <a:lnTo>
                      <a:pt x="12093" y="8193"/>
                    </a:lnTo>
                    <a:lnTo>
                      <a:pt x="12009" y="7314"/>
                    </a:lnTo>
                    <a:lnTo>
                      <a:pt x="11909" y="6444"/>
                    </a:lnTo>
                    <a:lnTo>
                      <a:pt x="11808" y="5590"/>
                    </a:lnTo>
                    <a:lnTo>
                      <a:pt x="11708" y="4762"/>
                    </a:lnTo>
                    <a:lnTo>
                      <a:pt x="11507" y="3239"/>
                    </a:lnTo>
                    <a:lnTo>
                      <a:pt x="11323" y="1933"/>
                    </a:lnTo>
                    <a:lnTo>
                      <a:pt x="11181" y="954"/>
                    </a:lnTo>
                    <a:lnTo>
                      <a:pt x="11164" y="871"/>
                    </a:lnTo>
                    <a:lnTo>
                      <a:pt x="11139" y="787"/>
                    </a:lnTo>
                    <a:lnTo>
                      <a:pt x="11114" y="712"/>
                    </a:lnTo>
                    <a:lnTo>
                      <a:pt x="11080" y="645"/>
                    </a:lnTo>
                    <a:lnTo>
                      <a:pt x="11038" y="569"/>
                    </a:lnTo>
                    <a:lnTo>
                      <a:pt x="10996" y="511"/>
                    </a:lnTo>
                    <a:lnTo>
                      <a:pt x="10946" y="444"/>
                    </a:lnTo>
                    <a:lnTo>
                      <a:pt x="10888" y="385"/>
                    </a:lnTo>
                    <a:lnTo>
                      <a:pt x="10829" y="335"/>
                    </a:lnTo>
                    <a:lnTo>
                      <a:pt x="10762" y="285"/>
                    </a:lnTo>
                    <a:lnTo>
                      <a:pt x="10695" y="243"/>
                    </a:lnTo>
                    <a:lnTo>
                      <a:pt x="10628" y="210"/>
                    </a:lnTo>
                    <a:lnTo>
                      <a:pt x="10553" y="176"/>
                    </a:lnTo>
                    <a:lnTo>
                      <a:pt x="10469" y="151"/>
                    </a:lnTo>
                    <a:lnTo>
                      <a:pt x="10394" y="134"/>
                    </a:lnTo>
                    <a:lnTo>
                      <a:pt x="10310" y="118"/>
                    </a:lnTo>
                    <a:lnTo>
                      <a:pt x="9925" y="84"/>
                    </a:lnTo>
                    <a:lnTo>
                      <a:pt x="9532" y="51"/>
                    </a:lnTo>
                    <a:lnTo>
                      <a:pt x="9155" y="26"/>
                    </a:lnTo>
                    <a:lnTo>
                      <a:pt x="8770" y="9"/>
                    </a:lnTo>
                    <a:lnTo>
                      <a:pt x="8394" y="0"/>
                    </a:lnTo>
                    <a:close/>
                  </a:path>
                </a:pathLst>
              </a:custGeom>
              <a:solidFill>
                <a:srgbClr val="5F477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等线" panose="020F0502020204030204"/>
                  <a:cs typeface="Arial"/>
                  <a:sym typeface="Arial"/>
                </a:endParaRPr>
              </a:p>
            </p:txBody>
          </p:sp>
          <p:sp>
            <p:nvSpPr>
              <p:cNvPr id="32" name="Google Shape;1154;p30">
                <a:extLst>
                  <a:ext uri="{FF2B5EF4-FFF2-40B4-BE49-F238E27FC236}">
                    <a16:creationId xmlns:a16="http://schemas.microsoft.com/office/drawing/2014/main" xmlns="" id="{B14938A6-F3C4-9930-47DE-824DB84A621C}"/>
                  </a:ext>
                </a:extLst>
              </p:cNvPr>
              <p:cNvSpPr/>
              <p:nvPr/>
            </p:nvSpPr>
            <p:spPr>
              <a:xfrm>
                <a:off x="1725953" y="2927864"/>
                <a:ext cx="356967" cy="201975"/>
              </a:xfrm>
              <a:custGeom>
                <a:avLst/>
                <a:gdLst/>
                <a:ahLst/>
                <a:cxnLst/>
                <a:rect l="l" t="t" r="r" b="b"/>
                <a:pathLst>
                  <a:path w="9792" h="5540" extrusionOk="0">
                    <a:moveTo>
                      <a:pt x="8629" y="0"/>
                    </a:moveTo>
                    <a:lnTo>
                      <a:pt x="7993" y="8"/>
                    </a:lnTo>
                    <a:lnTo>
                      <a:pt x="7357" y="33"/>
                    </a:lnTo>
                    <a:lnTo>
                      <a:pt x="6737" y="67"/>
                    </a:lnTo>
                    <a:lnTo>
                      <a:pt x="6127" y="100"/>
                    </a:lnTo>
                    <a:lnTo>
                      <a:pt x="5532" y="142"/>
                    </a:lnTo>
                    <a:lnTo>
                      <a:pt x="4947" y="201"/>
                    </a:lnTo>
                    <a:lnTo>
                      <a:pt x="4386" y="251"/>
                    </a:lnTo>
                    <a:lnTo>
                      <a:pt x="3850" y="310"/>
                    </a:lnTo>
                    <a:lnTo>
                      <a:pt x="2855" y="435"/>
                    </a:lnTo>
                    <a:lnTo>
                      <a:pt x="1967" y="561"/>
                    </a:lnTo>
                    <a:lnTo>
                      <a:pt x="1223" y="678"/>
                    </a:lnTo>
                    <a:lnTo>
                      <a:pt x="637" y="770"/>
                    </a:lnTo>
                    <a:lnTo>
                      <a:pt x="495" y="803"/>
                    </a:lnTo>
                    <a:lnTo>
                      <a:pt x="378" y="837"/>
                    </a:lnTo>
                    <a:lnTo>
                      <a:pt x="269" y="887"/>
                    </a:lnTo>
                    <a:lnTo>
                      <a:pt x="168" y="937"/>
                    </a:lnTo>
                    <a:lnTo>
                      <a:pt x="101" y="987"/>
                    </a:lnTo>
                    <a:lnTo>
                      <a:pt x="43" y="1046"/>
                    </a:lnTo>
                    <a:lnTo>
                      <a:pt x="26" y="1080"/>
                    </a:lnTo>
                    <a:lnTo>
                      <a:pt x="9" y="1105"/>
                    </a:lnTo>
                    <a:lnTo>
                      <a:pt x="1" y="1138"/>
                    </a:lnTo>
                    <a:lnTo>
                      <a:pt x="1" y="1163"/>
                    </a:lnTo>
                    <a:lnTo>
                      <a:pt x="34" y="1565"/>
                    </a:lnTo>
                    <a:lnTo>
                      <a:pt x="85" y="1941"/>
                    </a:lnTo>
                    <a:lnTo>
                      <a:pt x="135" y="2310"/>
                    </a:lnTo>
                    <a:lnTo>
                      <a:pt x="193" y="2653"/>
                    </a:lnTo>
                    <a:lnTo>
                      <a:pt x="269" y="2979"/>
                    </a:lnTo>
                    <a:lnTo>
                      <a:pt x="336" y="3289"/>
                    </a:lnTo>
                    <a:lnTo>
                      <a:pt x="419" y="3582"/>
                    </a:lnTo>
                    <a:lnTo>
                      <a:pt x="495" y="3858"/>
                    </a:lnTo>
                    <a:lnTo>
                      <a:pt x="578" y="4109"/>
                    </a:lnTo>
                    <a:lnTo>
                      <a:pt x="662" y="4343"/>
                    </a:lnTo>
                    <a:lnTo>
                      <a:pt x="746" y="4561"/>
                    </a:lnTo>
                    <a:lnTo>
                      <a:pt x="821" y="4762"/>
                    </a:lnTo>
                    <a:lnTo>
                      <a:pt x="972" y="5088"/>
                    </a:lnTo>
                    <a:lnTo>
                      <a:pt x="1089" y="5331"/>
                    </a:lnTo>
                    <a:lnTo>
                      <a:pt x="1122" y="5381"/>
                    </a:lnTo>
                    <a:lnTo>
                      <a:pt x="1181" y="5423"/>
                    </a:lnTo>
                    <a:lnTo>
                      <a:pt x="1248" y="5456"/>
                    </a:lnTo>
                    <a:lnTo>
                      <a:pt x="1332" y="5490"/>
                    </a:lnTo>
                    <a:lnTo>
                      <a:pt x="1424" y="5515"/>
                    </a:lnTo>
                    <a:lnTo>
                      <a:pt x="1532" y="5531"/>
                    </a:lnTo>
                    <a:lnTo>
                      <a:pt x="1650" y="5540"/>
                    </a:lnTo>
                    <a:lnTo>
                      <a:pt x="1775" y="5540"/>
                    </a:lnTo>
                    <a:lnTo>
                      <a:pt x="2227" y="5523"/>
                    </a:lnTo>
                    <a:lnTo>
                      <a:pt x="2696" y="5498"/>
                    </a:lnTo>
                    <a:lnTo>
                      <a:pt x="3189" y="5473"/>
                    </a:lnTo>
                    <a:lnTo>
                      <a:pt x="3700" y="5431"/>
                    </a:lnTo>
                    <a:lnTo>
                      <a:pt x="4729" y="5339"/>
                    </a:lnTo>
                    <a:lnTo>
                      <a:pt x="5758" y="5230"/>
                    </a:lnTo>
                    <a:lnTo>
                      <a:pt x="6746" y="5121"/>
                    </a:lnTo>
                    <a:lnTo>
                      <a:pt x="7650" y="5013"/>
                    </a:lnTo>
                    <a:lnTo>
                      <a:pt x="9064" y="4820"/>
                    </a:lnTo>
                    <a:lnTo>
                      <a:pt x="9206" y="4795"/>
                    </a:lnTo>
                    <a:lnTo>
                      <a:pt x="9332" y="4762"/>
                    </a:lnTo>
                    <a:lnTo>
                      <a:pt x="9449" y="4720"/>
                    </a:lnTo>
                    <a:lnTo>
                      <a:pt x="9549" y="4678"/>
                    </a:lnTo>
                    <a:lnTo>
                      <a:pt x="9633" y="4619"/>
                    </a:lnTo>
                    <a:lnTo>
                      <a:pt x="9700" y="4569"/>
                    </a:lnTo>
                    <a:lnTo>
                      <a:pt x="9742" y="4511"/>
                    </a:lnTo>
                    <a:lnTo>
                      <a:pt x="9750" y="4477"/>
                    </a:lnTo>
                    <a:lnTo>
                      <a:pt x="9758" y="4444"/>
                    </a:lnTo>
                    <a:lnTo>
                      <a:pt x="9783" y="4193"/>
                    </a:lnTo>
                    <a:lnTo>
                      <a:pt x="9792" y="3925"/>
                    </a:lnTo>
                    <a:lnTo>
                      <a:pt x="9792" y="3649"/>
                    </a:lnTo>
                    <a:lnTo>
                      <a:pt x="9783" y="3356"/>
                    </a:lnTo>
                    <a:lnTo>
                      <a:pt x="9758" y="3054"/>
                    </a:lnTo>
                    <a:lnTo>
                      <a:pt x="9733" y="2753"/>
                    </a:lnTo>
                    <a:lnTo>
                      <a:pt x="9700" y="2444"/>
                    </a:lnTo>
                    <a:lnTo>
                      <a:pt x="9658" y="2142"/>
                    </a:lnTo>
                    <a:lnTo>
                      <a:pt x="9566" y="1565"/>
                    </a:lnTo>
                    <a:lnTo>
                      <a:pt x="9474" y="1038"/>
                    </a:lnTo>
                    <a:lnTo>
                      <a:pt x="9382" y="594"/>
                    </a:lnTo>
                    <a:lnTo>
                      <a:pt x="9306" y="251"/>
                    </a:lnTo>
                    <a:lnTo>
                      <a:pt x="9298" y="226"/>
                    </a:lnTo>
                    <a:lnTo>
                      <a:pt x="9290" y="192"/>
                    </a:lnTo>
                    <a:lnTo>
                      <a:pt x="9239" y="151"/>
                    </a:lnTo>
                    <a:lnTo>
                      <a:pt x="9173" y="100"/>
                    </a:lnTo>
                    <a:lnTo>
                      <a:pt x="9097" y="67"/>
                    </a:lnTo>
                    <a:lnTo>
                      <a:pt x="8997" y="42"/>
                    </a:lnTo>
                    <a:lnTo>
                      <a:pt x="8888" y="17"/>
                    </a:lnTo>
                    <a:lnTo>
                      <a:pt x="8762"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等线" panose="020F0502020204030204"/>
                  <a:cs typeface="Arial"/>
                  <a:sym typeface="Arial"/>
                </a:endParaRPr>
              </a:p>
            </p:txBody>
          </p:sp>
          <p:sp>
            <p:nvSpPr>
              <p:cNvPr id="33" name="Google Shape;1155;p30">
                <a:extLst>
                  <a:ext uri="{FF2B5EF4-FFF2-40B4-BE49-F238E27FC236}">
                    <a16:creationId xmlns:a16="http://schemas.microsoft.com/office/drawing/2014/main" xmlns="" id="{80DFD79E-AFE0-D556-B35B-70DA06152A35}"/>
                  </a:ext>
                </a:extLst>
              </p:cNvPr>
              <p:cNvSpPr/>
              <p:nvPr/>
            </p:nvSpPr>
            <p:spPr>
              <a:xfrm>
                <a:off x="1846185" y="3159105"/>
                <a:ext cx="180015" cy="187975"/>
              </a:xfrm>
              <a:custGeom>
                <a:avLst/>
                <a:gdLst/>
                <a:ahLst/>
                <a:cxnLst/>
                <a:rect l="l" t="t" r="r" b="b"/>
                <a:pathLst>
                  <a:path w="4938" h="5156" extrusionOk="0">
                    <a:moveTo>
                      <a:pt x="3013" y="0"/>
                    </a:moveTo>
                    <a:lnTo>
                      <a:pt x="2829" y="17"/>
                    </a:lnTo>
                    <a:lnTo>
                      <a:pt x="2787" y="25"/>
                    </a:lnTo>
                    <a:lnTo>
                      <a:pt x="1398" y="260"/>
                    </a:lnTo>
                    <a:lnTo>
                      <a:pt x="0" y="486"/>
                    </a:lnTo>
                    <a:lnTo>
                      <a:pt x="0" y="5155"/>
                    </a:lnTo>
                    <a:lnTo>
                      <a:pt x="996" y="4753"/>
                    </a:lnTo>
                    <a:lnTo>
                      <a:pt x="1490" y="4544"/>
                    </a:lnTo>
                    <a:lnTo>
                      <a:pt x="1975" y="4335"/>
                    </a:lnTo>
                    <a:lnTo>
                      <a:pt x="2469" y="4117"/>
                    </a:lnTo>
                    <a:lnTo>
                      <a:pt x="2954" y="3891"/>
                    </a:lnTo>
                    <a:lnTo>
                      <a:pt x="3448" y="3657"/>
                    </a:lnTo>
                    <a:lnTo>
                      <a:pt x="3933" y="3414"/>
                    </a:lnTo>
                    <a:lnTo>
                      <a:pt x="4059" y="3347"/>
                    </a:lnTo>
                    <a:lnTo>
                      <a:pt x="4184" y="3272"/>
                    </a:lnTo>
                    <a:lnTo>
                      <a:pt x="4293" y="3180"/>
                    </a:lnTo>
                    <a:lnTo>
                      <a:pt x="4402" y="3088"/>
                    </a:lnTo>
                    <a:lnTo>
                      <a:pt x="4494" y="2979"/>
                    </a:lnTo>
                    <a:lnTo>
                      <a:pt x="4586" y="2870"/>
                    </a:lnTo>
                    <a:lnTo>
                      <a:pt x="4661" y="2753"/>
                    </a:lnTo>
                    <a:lnTo>
                      <a:pt x="4736" y="2628"/>
                    </a:lnTo>
                    <a:lnTo>
                      <a:pt x="4795" y="2502"/>
                    </a:lnTo>
                    <a:lnTo>
                      <a:pt x="4845" y="2368"/>
                    </a:lnTo>
                    <a:lnTo>
                      <a:pt x="4887" y="2235"/>
                    </a:lnTo>
                    <a:lnTo>
                      <a:pt x="4912" y="2092"/>
                    </a:lnTo>
                    <a:lnTo>
                      <a:pt x="4929" y="1950"/>
                    </a:lnTo>
                    <a:lnTo>
                      <a:pt x="4937" y="1799"/>
                    </a:lnTo>
                    <a:lnTo>
                      <a:pt x="4929" y="1649"/>
                    </a:lnTo>
                    <a:lnTo>
                      <a:pt x="4912" y="1506"/>
                    </a:lnTo>
                    <a:lnTo>
                      <a:pt x="4870" y="1322"/>
                    </a:lnTo>
                    <a:lnTo>
                      <a:pt x="4812" y="1147"/>
                    </a:lnTo>
                    <a:lnTo>
                      <a:pt x="4745" y="988"/>
                    </a:lnTo>
                    <a:lnTo>
                      <a:pt x="4653" y="837"/>
                    </a:lnTo>
                    <a:lnTo>
                      <a:pt x="4552" y="686"/>
                    </a:lnTo>
                    <a:lnTo>
                      <a:pt x="4444" y="561"/>
                    </a:lnTo>
                    <a:lnTo>
                      <a:pt x="4318" y="435"/>
                    </a:lnTo>
                    <a:lnTo>
                      <a:pt x="4176" y="335"/>
                    </a:lnTo>
                    <a:lnTo>
                      <a:pt x="4034" y="234"/>
                    </a:lnTo>
                    <a:lnTo>
                      <a:pt x="3875" y="159"/>
                    </a:lnTo>
                    <a:lnTo>
                      <a:pt x="3716" y="92"/>
                    </a:lnTo>
                    <a:lnTo>
                      <a:pt x="3548" y="42"/>
                    </a:lnTo>
                    <a:lnTo>
                      <a:pt x="3372" y="9"/>
                    </a:lnTo>
                    <a:lnTo>
                      <a:pt x="3197" y="0"/>
                    </a:lnTo>
                    <a:close/>
                  </a:path>
                </a:pathLst>
              </a:custGeom>
              <a:solidFill>
                <a:srgbClr val="F3D67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等线" panose="020F0502020204030204"/>
                  <a:cs typeface="Arial"/>
                  <a:sym typeface="Arial"/>
                </a:endParaRPr>
              </a:p>
            </p:txBody>
          </p:sp>
          <p:sp>
            <p:nvSpPr>
              <p:cNvPr id="34" name="Google Shape;1156;p30">
                <a:extLst>
                  <a:ext uri="{FF2B5EF4-FFF2-40B4-BE49-F238E27FC236}">
                    <a16:creationId xmlns:a16="http://schemas.microsoft.com/office/drawing/2014/main" xmlns="" id="{59E6DB9A-EE48-EFF5-4FE4-4E042572FA3D}"/>
                  </a:ext>
                </a:extLst>
              </p:cNvPr>
              <p:cNvSpPr/>
              <p:nvPr/>
            </p:nvSpPr>
            <p:spPr>
              <a:xfrm>
                <a:off x="1943486" y="3032165"/>
                <a:ext cx="226094" cy="265155"/>
              </a:xfrm>
              <a:custGeom>
                <a:avLst/>
                <a:gdLst/>
                <a:ahLst/>
                <a:cxnLst/>
                <a:rect l="l" t="t" r="r" b="b"/>
                <a:pathLst>
                  <a:path w="6202" h="7273" extrusionOk="0">
                    <a:moveTo>
                      <a:pt x="5197" y="1"/>
                    </a:moveTo>
                    <a:lnTo>
                      <a:pt x="5105" y="9"/>
                    </a:lnTo>
                    <a:lnTo>
                      <a:pt x="5021" y="26"/>
                    </a:lnTo>
                    <a:lnTo>
                      <a:pt x="4929" y="43"/>
                    </a:lnTo>
                    <a:lnTo>
                      <a:pt x="4837" y="85"/>
                    </a:lnTo>
                    <a:lnTo>
                      <a:pt x="4511" y="244"/>
                    </a:lnTo>
                    <a:lnTo>
                      <a:pt x="4327" y="352"/>
                    </a:lnTo>
                    <a:lnTo>
                      <a:pt x="4118" y="470"/>
                    </a:lnTo>
                    <a:lnTo>
                      <a:pt x="3900" y="612"/>
                    </a:lnTo>
                    <a:lnTo>
                      <a:pt x="3657" y="762"/>
                    </a:lnTo>
                    <a:lnTo>
                      <a:pt x="3390" y="938"/>
                    </a:lnTo>
                    <a:lnTo>
                      <a:pt x="3105" y="1131"/>
                    </a:lnTo>
                    <a:lnTo>
                      <a:pt x="2804" y="1348"/>
                    </a:lnTo>
                    <a:lnTo>
                      <a:pt x="2478" y="1583"/>
                    </a:lnTo>
                    <a:lnTo>
                      <a:pt x="2126" y="1842"/>
                    </a:lnTo>
                    <a:lnTo>
                      <a:pt x="1749" y="2127"/>
                    </a:lnTo>
                    <a:lnTo>
                      <a:pt x="1348" y="2445"/>
                    </a:lnTo>
                    <a:lnTo>
                      <a:pt x="921" y="2779"/>
                    </a:lnTo>
                    <a:lnTo>
                      <a:pt x="477" y="3147"/>
                    </a:lnTo>
                    <a:lnTo>
                      <a:pt x="1" y="3541"/>
                    </a:lnTo>
                    <a:lnTo>
                      <a:pt x="603" y="7273"/>
                    </a:lnTo>
                    <a:lnTo>
                      <a:pt x="821" y="7240"/>
                    </a:lnTo>
                    <a:lnTo>
                      <a:pt x="1381" y="7139"/>
                    </a:lnTo>
                    <a:lnTo>
                      <a:pt x="2185" y="6980"/>
                    </a:lnTo>
                    <a:lnTo>
                      <a:pt x="2637" y="6880"/>
                    </a:lnTo>
                    <a:lnTo>
                      <a:pt x="3113" y="6771"/>
                    </a:lnTo>
                    <a:lnTo>
                      <a:pt x="3599" y="6654"/>
                    </a:lnTo>
                    <a:lnTo>
                      <a:pt x="4067" y="6528"/>
                    </a:lnTo>
                    <a:lnTo>
                      <a:pt x="4519" y="6403"/>
                    </a:lnTo>
                    <a:lnTo>
                      <a:pt x="4929" y="6260"/>
                    </a:lnTo>
                    <a:lnTo>
                      <a:pt x="5113" y="6193"/>
                    </a:lnTo>
                    <a:lnTo>
                      <a:pt x="5289" y="6127"/>
                    </a:lnTo>
                    <a:lnTo>
                      <a:pt x="5448" y="6051"/>
                    </a:lnTo>
                    <a:lnTo>
                      <a:pt x="5590" y="5984"/>
                    </a:lnTo>
                    <a:lnTo>
                      <a:pt x="5708" y="5909"/>
                    </a:lnTo>
                    <a:lnTo>
                      <a:pt x="5808" y="5842"/>
                    </a:lnTo>
                    <a:lnTo>
                      <a:pt x="5883" y="5767"/>
                    </a:lnTo>
                    <a:lnTo>
                      <a:pt x="5908" y="5733"/>
                    </a:lnTo>
                    <a:lnTo>
                      <a:pt x="5934" y="5700"/>
                    </a:lnTo>
                    <a:lnTo>
                      <a:pt x="5967" y="5633"/>
                    </a:lnTo>
                    <a:lnTo>
                      <a:pt x="5992" y="5558"/>
                    </a:lnTo>
                    <a:lnTo>
                      <a:pt x="6042" y="5365"/>
                    </a:lnTo>
                    <a:lnTo>
                      <a:pt x="6093" y="5131"/>
                    </a:lnTo>
                    <a:lnTo>
                      <a:pt x="6126" y="4863"/>
                    </a:lnTo>
                    <a:lnTo>
                      <a:pt x="6160" y="4562"/>
                    </a:lnTo>
                    <a:lnTo>
                      <a:pt x="6176" y="4227"/>
                    </a:lnTo>
                    <a:lnTo>
                      <a:pt x="6193" y="3884"/>
                    </a:lnTo>
                    <a:lnTo>
                      <a:pt x="6201" y="3516"/>
                    </a:lnTo>
                    <a:lnTo>
                      <a:pt x="6193" y="3139"/>
                    </a:lnTo>
                    <a:lnTo>
                      <a:pt x="6185" y="2754"/>
                    </a:lnTo>
                    <a:lnTo>
                      <a:pt x="6168" y="2369"/>
                    </a:lnTo>
                    <a:lnTo>
                      <a:pt x="6143" y="1993"/>
                    </a:lnTo>
                    <a:lnTo>
                      <a:pt x="6118" y="1624"/>
                    </a:lnTo>
                    <a:lnTo>
                      <a:pt x="6076" y="1273"/>
                    </a:lnTo>
                    <a:lnTo>
                      <a:pt x="6026" y="947"/>
                    </a:lnTo>
                    <a:lnTo>
                      <a:pt x="5967" y="645"/>
                    </a:lnTo>
                    <a:lnTo>
                      <a:pt x="5942" y="553"/>
                    </a:lnTo>
                    <a:lnTo>
                      <a:pt x="5908" y="461"/>
                    </a:lnTo>
                    <a:lnTo>
                      <a:pt x="5867" y="386"/>
                    </a:lnTo>
                    <a:lnTo>
                      <a:pt x="5816" y="311"/>
                    </a:lnTo>
                    <a:lnTo>
                      <a:pt x="5758" y="244"/>
                    </a:lnTo>
                    <a:lnTo>
                      <a:pt x="5691" y="185"/>
                    </a:lnTo>
                    <a:lnTo>
                      <a:pt x="5616" y="135"/>
                    </a:lnTo>
                    <a:lnTo>
                      <a:pt x="5540" y="85"/>
                    </a:lnTo>
                    <a:lnTo>
                      <a:pt x="5457" y="51"/>
                    </a:lnTo>
                    <a:lnTo>
                      <a:pt x="5373" y="26"/>
                    </a:lnTo>
                    <a:lnTo>
                      <a:pt x="5289" y="9"/>
                    </a:lnTo>
                    <a:lnTo>
                      <a:pt x="5197" y="1"/>
                    </a:lnTo>
                    <a:close/>
                  </a:path>
                </a:pathLst>
              </a:custGeom>
              <a:solidFill>
                <a:srgbClr val="F3D67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等线" panose="020F0502020204030204"/>
                  <a:cs typeface="Arial"/>
                  <a:sym typeface="Arial"/>
                </a:endParaRPr>
              </a:p>
            </p:txBody>
          </p:sp>
          <p:sp>
            <p:nvSpPr>
              <p:cNvPr id="35" name="Google Shape;1157;p30">
                <a:extLst>
                  <a:ext uri="{FF2B5EF4-FFF2-40B4-BE49-F238E27FC236}">
                    <a16:creationId xmlns:a16="http://schemas.microsoft.com/office/drawing/2014/main" xmlns="" id="{6328B8AC-D799-9052-DEA8-99A897F96E86}"/>
                  </a:ext>
                </a:extLst>
              </p:cNvPr>
              <p:cNvSpPr/>
              <p:nvPr/>
            </p:nvSpPr>
            <p:spPr>
              <a:xfrm>
                <a:off x="1107879" y="2654189"/>
                <a:ext cx="814879" cy="812200"/>
              </a:xfrm>
              <a:custGeom>
                <a:avLst/>
                <a:gdLst/>
                <a:ahLst/>
                <a:cxnLst/>
                <a:rect l="l" t="t" r="r" b="b"/>
                <a:pathLst>
                  <a:path w="22353" h="22278" extrusionOk="0">
                    <a:moveTo>
                      <a:pt x="12980" y="1"/>
                    </a:moveTo>
                    <a:lnTo>
                      <a:pt x="12562" y="235"/>
                    </a:lnTo>
                    <a:lnTo>
                      <a:pt x="12126" y="486"/>
                    </a:lnTo>
                    <a:lnTo>
                      <a:pt x="11691" y="754"/>
                    </a:lnTo>
                    <a:lnTo>
                      <a:pt x="11256" y="1038"/>
                    </a:lnTo>
                    <a:lnTo>
                      <a:pt x="10813" y="1348"/>
                    </a:lnTo>
                    <a:lnTo>
                      <a:pt x="10378" y="1666"/>
                    </a:lnTo>
                    <a:lnTo>
                      <a:pt x="9934" y="2001"/>
                    </a:lnTo>
                    <a:lnTo>
                      <a:pt x="9490" y="2344"/>
                    </a:lnTo>
                    <a:lnTo>
                      <a:pt x="9047" y="2704"/>
                    </a:lnTo>
                    <a:lnTo>
                      <a:pt x="8612" y="3063"/>
                    </a:lnTo>
                    <a:lnTo>
                      <a:pt x="8185" y="3440"/>
                    </a:lnTo>
                    <a:lnTo>
                      <a:pt x="7750" y="3817"/>
                    </a:lnTo>
                    <a:lnTo>
                      <a:pt x="7331" y="4193"/>
                    </a:lnTo>
                    <a:lnTo>
                      <a:pt x="6921" y="4570"/>
                    </a:lnTo>
                    <a:lnTo>
                      <a:pt x="6520" y="4946"/>
                    </a:lnTo>
                    <a:lnTo>
                      <a:pt x="6126" y="5323"/>
                    </a:lnTo>
                    <a:lnTo>
                      <a:pt x="5373" y="6059"/>
                    </a:lnTo>
                    <a:lnTo>
                      <a:pt x="4670" y="6771"/>
                    </a:lnTo>
                    <a:lnTo>
                      <a:pt x="4034" y="7440"/>
                    </a:lnTo>
                    <a:lnTo>
                      <a:pt x="3465" y="8043"/>
                    </a:lnTo>
                    <a:lnTo>
                      <a:pt x="2980" y="8578"/>
                    </a:lnTo>
                    <a:lnTo>
                      <a:pt x="2587" y="9022"/>
                    </a:lnTo>
                    <a:lnTo>
                      <a:pt x="2294" y="9373"/>
                    </a:lnTo>
                    <a:lnTo>
                      <a:pt x="2110" y="9607"/>
                    </a:lnTo>
                    <a:lnTo>
                      <a:pt x="2026" y="9725"/>
                    </a:lnTo>
                    <a:lnTo>
                      <a:pt x="1926" y="9867"/>
                    </a:lnTo>
                    <a:lnTo>
                      <a:pt x="1817" y="10043"/>
                    </a:lnTo>
                    <a:lnTo>
                      <a:pt x="1691" y="10252"/>
                    </a:lnTo>
                    <a:lnTo>
                      <a:pt x="1557" y="10486"/>
                    </a:lnTo>
                    <a:lnTo>
                      <a:pt x="1415" y="10746"/>
                    </a:lnTo>
                    <a:lnTo>
                      <a:pt x="1273" y="11030"/>
                    </a:lnTo>
                    <a:lnTo>
                      <a:pt x="1131" y="11331"/>
                    </a:lnTo>
                    <a:lnTo>
                      <a:pt x="980" y="11658"/>
                    </a:lnTo>
                    <a:lnTo>
                      <a:pt x="838" y="12001"/>
                    </a:lnTo>
                    <a:lnTo>
                      <a:pt x="695" y="12369"/>
                    </a:lnTo>
                    <a:lnTo>
                      <a:pt x="562" y="12746"/>
                    </a:lnTo>
                    <a:lnTo>
                      <a:pt x="436" y="13139"/>
                    </a:lnTo>
                    <a:lnTo>
                      <a:pt x="327" y="13541"/>
                    </a:lnTo>
                    <a:lnTo>
                      <a:pt x="227" y="13959"/>
                    </a:lnTo>
                    <a:lnTo>
                      <a:pt x="143" y="14386"/>
                    </a:lnTo>
                    <a:lnTo>
                      <a:pt x="110" y="14603"/>
                    </a:lnTo>
                    <a:lnTo>
                      <a:pt x="76" y="14821"/>
                    </a:lnTo>
                    <a:lnTo>
                      <a:pt x="51" y="15038"/>
                    </a:lnTo>
                    <a:lnTo>
                      <a:pt x="26" y="15256"/>
                    </a:lnTo>
                    <a:lnTo>
                      <a:pt x="18" y="15482"/>
                    </a:lnTo>
                    <a:lnTo>
                      <a:pt x="9" y="15700"/>
                    </a:lnTo>
                    <a:lnTo>
                      <a:pt x="1" y="15926"/>
                    </a:lnTo>
                    <a:lnTo>
                      <a:pt x="9" y="16151"/>
                    </a:lnTo>
                    <a:lnTo>
                      <a:pt x="18" y="16369"/>
                    </a:lnTo>
                    <a:lnTo>
                      <a:pt x="34" y="16595"/>
                    </a:lnTo>
                    <a:lnTo>
                      <a:pt x="60" y="16821"/>
                    </a:lnTo>
                    <a:lnTo>
                      <a:pt x="93" y="17038"/>
                    </a:lnTo>
                    <a:lnTo>
                      <a:pt x="135" y="17264"/>
                    </a:lnTo>
                    <a:lnTo>
                      <a:pt x="185" y="17490"/>
                    </a:lnTo>
                    <a:lnTo>
                      <a:pt x="244" y="17708"/>
                    </a:lnTo>
                    <a:lnTo>
                      <a:pt x="311" y="17926"/>
                    </a:lnTo>
                    <a:lnTo>
                      <a:pt x="386" y="18143"/>
                    </a:lnTo>
                    <a:lnTo>
                      <a:pt x="470" y="18361"/>
                    </a:lnTo>
                    <a:lnTo>
                      <a:pt x="570" y="18578"/>
                    </a:lnTo>
                    <a:lnTo>
                      <a:pt x="670" y="18787"/>
                    </a:lnTo>
                    <a:lnTo>
                      <a:pt x="788" y="19005"/>
                    </a:lnTo>
                    <a:lnTo>
                      <a:pt x="913" y="19214"/>
                    </a:lnTo>
                    <a:lnTo>
                      <a:pt x="1047" y="19415"/>
                    </a:lnTo>
                    <a:lnTo>
                      <a:pt x="1198" y="19616"/>
                    </a:lnTo>
                    <a:lnTo>
                      <a:pt x="1348" y="19817"/>
                    </a:lnTo>
                    <a:lnTo>
                      <a:pt x="1524" y="20018"/>
                    </a:lnTo>
                    <a:lnTo>
                      <a:pt x="1708" y="20210"/>
                    </a:lnTo>
                    <a:lnTo>
                      <a:pt x="1901" y="20403"/>
                    </a:lnTo>
                    <a:lnTo>
                      <a:pt x="2101" y="20587"/>
                    </a:lnTo>
                    <a:lnTo>
                      <a:pt x="2327" y="20771"/>
                    </a:lnTo>
                    <a:lnTo>
                      <a:pt x="2553" y="20946"/>
                    </a:lnTo>
                    <a:lnTo>
                      <a:pt x="2804" y="21122"/>
                    </a:lnTo>
                    <a:lnTo>
                      <a:pt x="3064" y="21281"/>
                    </a:lnTo>
                    <a:lnTo>
                      <a:pt x="3331" y="21432"/>
                    </a:lnTo>
                    <a:lnTo>
                      <a:pt x="3616" y="21566"/>
                    </a:lnTo>
                    <a:lnTo>
                      <a:pt x="3909" y="21691"/>
                    </a:lnTo>
                    <a:lnTo>
                      <a:pt x="4219" y="21800"/>
                    </a:lnTo>
                    <a:lnTo>
                      <a:pt x="4528" y="21900"/>
                    </a:lnTo>
                    <a:lnTo>
                      <a:pt x="4854" y="21984"/>
                    </a:lnTo>
                    <a:lnTo>
                      <a:pt x="5189" y="22059"/>
                    </a:lnTo>
                    <a:lnTo>
                      <a:pt x="5532" y="22126"/>
                    </a:lnTo>
                    <a:lnTo>
                      <a:pt x="5884" y="22177"/>
                    </a:lnTo>
                    <a:lnTo>
                      <a:pt x="6244" y="22218"/>
                    </a:lnTo>
                    <a:lnTo>
                      <a:pt x="6603" y="22244"/>
                    </a:lnTo>
                    <a:lnTo>
                      <a:pt x="6980" y="22269"/>
                    </a:lnTo>
                    <a:lnTo>
                      <a:pt x="7357" y="22277"/>
                    </a:lnTo>
                    <a:lnTo>
                      <a:pt x="7742" y="22277"/>
                    </a:lnTo>
                    <a:lnTo>
                      <a:pt x="8126" y="22269"/>
                    </a:lnTo>
                    <a:lnTo>
                      <a:pt x="8520" y="22260"/>
                    </a:lnTo>
                    <a:lnTo>
                      <a:pt x="8921" y="22235"/>
                    </a:lnTo>
                    <a:lnTo>
                      <a:pt x="9323" y="22202"/>
                    </a:lnTo>
                    <a:lnTo>
                      <a:pt x="9725" y="22160"/>
                    </a:lnTo>
                    <a:lnTo>
                      <a:pt x="10126" y="22118"/>
                    </a:lnTo>
                    <a:lnTo>
                      <a:pt x="10537" y="22059"/>
                    </a:lnTo>
                    <a:lnTo>
                      <a:pt x="10947" y="22001"/>
                    </a:lnTo>
                    <a:lnTo>
                      <a:pt x="11357" y="21942"/>
                    </a:lnTo>
                    <a:lnTo>
                      <a:pt x="11767" y="21867"/>
                    </a:lnTo>
                    <a:lnTo>
                      <a:pt x="12177" y="21792"/>
                    </a:lnTo>
                    <a:lnTo>
                      <a:pt x="12988" y="21624"/>
                    </a:lnTo>
                    <a:lnTo>
                      <a:pt x="13800" y="21449"/>
                    </a:lnTo>
                    <a:lnTo>
                      <a:pt x="14595" y="21248"/>
                    </a:lnTo>
                    <a:lnTo>
                      <a:pt x="15382" y="21047"/>
                    </a:lnTo>
                    <a:lnTo>
                      <a:pt x="16143" y="20829"/>
                    </a:lnTo>
                    <a:lnTo>
                      <a:pt x="16880" y="20612"/>
                    </a:lnTo>
                    <a:lnTo>
                      <a:pt x="17591" y="20386"/>
                    </a:lnTo>
                    <a:lnTo>
                      <a:pt x="18260" y="20168"/>
                    </a:lnTo>
                    <a:lnTo>
                      <a:pt x="18905" y="19951"/>
                    </a:lnTo>
                    <a:lnTo>
                      <a:pt x="19499" y="19741"/>
                    </a:lnTo>
                    <a:lnTo>
                      <a:pt x="20060" y="19541"/>
                    </a:lnTo>
                    <a:lnTo>
                      <a:pt x="21014" y="19181"/>
                    </a:lnTo>
                    <a:lnTo>
                      <a:pt x="21733" y="18896"/>
                    </a:lnTo>
                    <a:lnTo>
                      <a:pt x="22193" y="18712"/>
                    </a:lnTo>
                    <a:lnTo>
                      <a:pt x="22352" y="18645"/>
                    </a:lnTo>
                    <a:lnTo>
                      <a:pt x="21959" y="13733"/>
                    </a:lnTo>
                    <a:lnTo>
                      <a:pt x="21541" y="13825"/>
                    </a:lnTo>
                    <a:lnTo>
                      <a:pt x="21089" y="13917"/>
                    </a:lnTo>
                    <a:lnTo>
                      <a:pt x="20620" y="14001"/>
                    </a:lnTo>
                    <a:lnTo>
                      <a:pt x="20127" y="14076"/>
                    </a:lnTo>
                    <a:lnTo>
                      <a:pt x="19608" y="14160"/>
                    </a:lnTo>
                    <a:lnTo>
                      <a:pt x="19080" y="14235"/>
                    </a:lnTo>
                    <a:lnTo>
                      <a:pt x="17984" y="14369"/>
                    </a:lnTo>
                    <a:lnTo>
                      <a:pt x="16855" y="14495"/>
                    </a:lnTo>
                    <a:lnTo>
                      <a:pt x="15708" y="14612"/>
                    </a:lnTo>
                    <a:lnTo>
                      <a:pt x="14570" y="14712"/>
                    </a:lnTo>
                    <a:lnTo>
                      <a:pt x="13465" y="14804"/>
                    </a:lnTo>
                    <a:lnTo>
                      <a:pt x="12411" y="14879"/>
                    </a:lnTo>
                    <a:lnTo>
                      <a:pt x="11432" y="14946"/>
                    </a:lnTo>
                    <a:lnTo>
                      <a:pt x="9767" y="15047"/>
                    </a:lnTo>
                    <a:lnTo>
                      <a:pt x="8645" y="15105"/>
                    </a:lnTo>
                    <a:lnTo>
                      <a:pt x="8235" y="15122"/>
                    </a:lnTo>
                    <a:lnTo>
                      <a:pt x="8235" y="15122"/>
                    </a:lnTo>
                    <a:lnTo>
                      <a:pt x="14001" y="9574"/>
                    </a:lnTo>
                    <a:lnTo>
                      <a:pt x="13976" y="9156"/>
                    </a:lnTo>
                    <a:lnTo>
                      <a:pt x="13926" y="8034"/>
                    </a:lnTo>
                    <a:lnTo>
                      <a:pt x="13834" y="6469"/>
                    </a:lnTo>
                    <a:lnTo>
                      <a:pt x="13775" y="5582"/>
                    </a:lnTo>
                    <a:lnTo>
                      <a:pt x="13716" y="4679"/>
                    </a:lnTo>
                    <a:lnTo>
                      <a:pt x="13641" y="3766"/>
                    </a:lnTo>
                    <a:lnTo>
                      <a:pt x="13566" y="2896"/>
                    </a:lnTo>
                    <a:lnTo>
                      <a:pt x="13482" y="2084"/>
                    </a:lnTo>
                    <a:lnTo>
                      <a:pt x="13398" y="1373"/>
                    </a:lnTo>
                    <a:lnTo>
                      <a:pt x="13348" y="1055"/>
                    </a:lnTo>
                    <a:lnTo>
                      <a:pt x="13298" y="771"/>
                    </a:lnTo>
                    <a:lnTo>
                      <a:pt x="13248" y="528"/>
                    </a:lnTo>
                    <a:lnTo>
                      <a:pt x="13198" y="327"/>
                    </a:lnTo>
                    <a:lnTo>
                      <a:pt x="13147" y="168"/>
                    </a:lnTo>
                    <a:lnTo>
                      <a:pt x="13122" y="109"/>
                    </a:lnTo>
                    <a:lnTo>
                      <a:pt x="13097" y="59"/>
                    </a:lnTo>
                    <a:lnTo>
                      <a:pt x="13064" y="26"/>
                    </a:lnTo>
                    <a:lnTo>
                      <a:pt x="13039" y="1"/>
                    </a:lnTo>
                    <a:close/>
                  </a:path>
                </a:pathLst>
              </a:custGeom>
              <a:solidFill>
                <a:srgbClr val="5492C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等线" panose="020F0502020204030204"/>
                  <a:cs typeface="Arial"/>
                  <a:sym typeface="Arial"/>
                </a:endParaRPr>
              </a:p>
            </p:txBody>
          </p:sp>
          <p:sp>
            <p:nvSpPr>
              <p:cNvPr id="36" name="Google Shape;1158;p30">
                <a:extLst>
                  <a:ext uri="{FF2B5EF4-FFF2-40B4-BE49-F238E27FC236}">
                    <a16:creationId xmlns:a16="http://schemas.microsoft.com/office/drawing/2014/main" xmlns="" id="{A9BD80AF-FED1-2AEE-5167-B5BD23BF8966}"/>
                  </a:ext>
                </a:extLst>
              </p:cNvPr>
              <p:cNvSpPr/>
              <p:nvPr/>
            </p:nvSpPr>
            <p:spPr>
              <a:xfrm>
                <a:off x="2847119" y="1794190"/>
                <a:ext cx="156538" cy="154398"/>
              </a:xfrm>
              <a:custGeom>
                <a:avLst/>
                <a:gdLst/>
                <a:ahLst/>
                <a:cxnLst/>
                <a:rect l="l" t="t" r="r" b="b"/>
                <a:pathLst>
                  <a:path w="4294" h="4235" extrusionOk="0">
                    <a:moveTo>
                      <a:pt x="2460" y="1"/>
                    </a:moveTo>
                    <a:lnTo>
                      <a:pt x="2293" y="17"/>
                    </a:lnTo>
                    <a:lnTo>
                      <a:pt x="2134" y="51"/>
                    </a:lnTo>
                    <a:lnTo>
                      <a:pt x="1975" y="93"/>
                    </a:lnTo>
                    <a:lnTo>
                      <a:pt x="1816" y="160"/>
                    </a:lnTo>
                    <a:lnTo>
                      <a:pt x="1674" y="235"/>
                    </a:lnTo>
                    <a:lnTo>
                      <a:pt x="1532" y="319"/>
                    </a:lnTo>
                    <a:lnTo>
                      <a:pt x="1406" y="419"/>
                    </a:lnTo>
                    <a:lnTo>
                      <a:pt x="1289" y="536"/>
                    </a:lnTo>
                    <a:lnTo>
                      <a:pt x="1180" y="662"/>
                    </a:lnTo>
                    <a:lnTo>
                      <a:pt x="1080" y="795"/>
                    </a:lnTo>
                    <a:lnTo>
                      <a:pt x="996" y="946"/>
                    </a:lnTo>
                    <a:lnTo>
                      <a:pt x="929" y="1105"/>
                    </a:lnTo>
                    <a:lnTo>
                      <a:pt x="871" y="1272"/>
                    </a:lnTo>
                    <a:lnTo>
                      <a:pt x="871" y="1298"/>
                    </a:lnTo>
                    <a:lnTo>
                      <a:pt x="661" y="2042"/>
                    </a:lnTo>
                    <a:lnTo>
                      <a:pt x="452" y="2779"/>
                    </a:lnTo>
                    <a:lnTo>
                      <a:pt x="226" y="3507"/>
                    </a:lnTo>
                    <a:lnTo>
                      <a:pt x="0" y="4235"/>
                    </a:lnTo>
                    <a:lnTo>
                      <a:pt x="4276" y="4235"/>
                    </a:lnTo>
                    <a:lnTo>
                      <a:pt x="4293" y="3574"/>
                    </a:lnTo>
                    <a:lnTo>
                      <a:pt x="4285" y="2913"/>
                    </a:lnTo>
                    <a:lnTo>
                      <a:pt x="4268" y="2260"/>
                    </a:lnTo>
                    <a:lnTo>
                      <a:pt x="4235" y="1607"/>
                    </a:lnTo>
                    <a:lnTo>
                      <a:pt x="4226" y="1473"/>
                    </a:lnTo>
                    <a:lnTo>
                      <a:pt x="4201" y="1348"/>
                    </a:lnTo>
                    <a:lnTo>
                      <a:pt x="4168" y="1214"/>
                    </a:lnTo>
                    <a:lnTo>
                      <a:pt x="4126" y="1097"/>
                    </a:lnTo>
                    <a:lnTo>
                      <a:pt x="4067" y="971"/>
                    </a:lnTo>
                    <a:lnTo>
                      <a:pt x="4009" y="854"/>
                    </a:lnTo>
                    <a:lnTo>
                      <a:pt x="3942" y="745"/>
                    </a:lnTo>
                    <a:lnTo>
                      <a:pt x="3858" y="636"/>
                    </a:lnTo>
                    <a:lnTo>
                      <a:pt x="3774" y="544"/>
                    </a:lnTo>
                    <a:lnTo>
                      <a:pt x="3682" y="452"/>
                    </a:lnTo>
                    <a:lnTo>
                      <a:pt x="3582" y="360"/>
                    </a:lnTo>
                    <a:lnTo>
                      <a:pt x="3473" y="285"/>
                    </a:lnTo>
                    <a:lnTo>
                      <a:pt x="3356" y="218"/>
                    </a:lnTo>
                    <a:lnTo>
                      <a:pt x="3230" y="151"/>
                    </a:lnTo>
                    <a:lnTo>
                      <a:pt x="3105" y="101"/>
                    </a:lnTo>
                    <a:lnTo>
                      <a:pt x="2971" y="59"/>
                    </a:lnTo>
                    <a:lnTo>
                      <a:pt x="2804" y="26"/>
                    </a:lnTo>
                    <a:lnTo>
                      <a:pt x="2628" y="9"/>
                    </a:lnTo>
                    <a:lnTo>
                      <a:pt x="2460" y="1"/>
                    </a:lnTo>
                    <a:close/>
                  </a:path>
                </a:pathLst>
              </a:custGeom>
              <a:solidFill>
                <a:srgbClr val="F3D67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等线" panose="020F0502020204030204"/>
                  <a:cs typeface="Arial"/>
                  <a:sym typeface="Arial"/>
                </a:endParaRPr>
              </a:p>
            </p:txBody>
          </p:sp>
          <p:sp>
            <p:nvSpPr>
              <p:cNvPr id="37" name="Google Shape;1159;p30">
                <a:extLst>
                  <a:ext uri="{FF2B5EF4-FFF2-40B4-BE49-F238E27FC236}">
                    <a16:creationId xmlns:a16="http://schemas.microsoft.com/office/drawing/2014/main" xmlns="" id="{4D4AC920-26FE-F844-18A0-57A69F930C0A}"/>
                  </a:ext>
                </a:extLst>
              </p:cNvPr>
              <p:cNvSpPr/>
              <p:nvPr/>
            </p:nvSpPr>
            <p:spPr>
              <a:xfrm>
                <a:off x="2847119" y="1794190"/>
                <a:ext cx="156538" cy="154398"/>
              </a:xfrm>
              <a:custGeom>
                <a:avLst/>
                <a:gdLst/>
                <a:ahLst/>
                <a:cxnLst/>
                <a:rect l="l" t="t" r="r" b="b"/>
                <a:pathLst>
                  <a:path w="4294" h="4235" fill="none" extrusionOk="0">
                    <a:moveTo>
                      <a:pt x="4276" y="4235"/>
                    </a:moveTo>
                    <a:lnTo>
                      <a:pt x="4276" y="4235"/>
                    </a:lnTo>
                    <a:lnTo>
                      <a:pt x="4293" y="3574"/>
                    </a:lnTo>
                    <a:lnTo>
                      <a:pt x="4285" y="2913"/>
                    </a:lnTo>
                    <a:lnTo>
                      <a:pt x="4268" y="2260"/>
                    </a:lnTo>
                    <a:lnTo>
                      <a:pt x="4235" y="1607"/>
                    </a:lnTo>
                    <a:lnTo>
                      <a:pt x="4235" y="1607"/>
                    </a:lnTo>
                    <a:lnTo>
                      <a:pt x="4226" y="1473"/>
                    </a:lnTo>
                    <a:lnTo>
                      <a:pt x="4201" y="1348"/>
                    </a:lnTo>
                    <a:lnTo>
                      <a:pt x="4168" y="1214"/>
                    </a:lnTo>
                    <a:lnTo>
                      <a:pt x="4126" y="1097"/>
                    </a:lnTo>
                    <a:lnTo>
                      <a:pt x="4067" y="971"/>
                    </a:lnTo>
                    <a:lnTo>
                      <a:pt x="4009" y="854"/>
                    </a:lnTo>
                    <a:lnTo>
                      <a:pt x="3942" y="745"/>
                    </a:lnTo>
                    <a:lnTo>
                      <a:pt x="3858" y="636"/>
                    </a:lnTo>
                    <a:lnTo>
                      <a:pt x="3774" y="544"/>
                    </a:lnTo>
                    <a:lnTo>
                      <a:pt x="3682" y="452"/>
                    </a:lnTo>
                    <a:lnTo>
                      <a:pt x="3582" y="360"/>
                    </a:lnTo>
                    <a:lnTo>
                      <a:pt x="3473" y="285"/>
                    </a:lnTo>
                    <a:lnTo>
                      <a:pt x="3356" y="218"/>
                    </a:lnTo>
                    <a:lnTo>
                      <a:pt x="3230" y="151"/>
                    </a:lnTo>
                    <a:lnTo>
                      <a:pt x="3105" y="101"/>
                    </a:lnTo>
                    <a:lnTo>
                      <a:pt x="2971" y="59"/>
                    </a:lnTo>
                    <a:lnTo>
                      <a:pt x="2971" y="59"/>
                    </a:lnTo>
                    <a:lnTo>
                      <a:pt x="2804" y="26"/>
                    </a:lnTo>
                    <a:lnTo>
                      <a:pt x="2628" y="9"/>
                    </a:lnTo>
                    <a:lnTo>
                      <a:pt x="2460" y="1"/>
                    </a:lnTo>
                    <a:lnTo>
                      <a:pt x="2293" y="17"/>
                    </a:lnTo>
                    <a:lnTo>
                      <a:pt x="2134" y="51"/>
                    </a:lnTo>
                    <a:lnTo>
                      <a:pt x="1975" y="93"/>
                    </a:lnTo>
                    <a:lnTo>
                      <a:pt x="1816" y="160"/>
                    </a:lnTo>
                    <a:lnTo>
                      <a:pt x="1674" y="235"/>
                    </a:lnTo>
                    <a:lnTo>
                      <a:pt x="1532" y="319"/>
                    </a:lnTo>
                    <a:lnTo>
                      <a:pt x="1406" y="419"/>
                    </a:lnTo>
                    <a:lnTo>
                      <a:pt x="1289" y="536"/>
                    </a:lnTo>
                    <a:lnTo>
                      <a:pt x="1180" y="662"/>
                    </a:lnTo>
                    <a:lnTo>
                      <a:pt x="1080" y="795"/>
                    </a:lnTo>
                    <a:lnTo>
                      <a:pt x="996" y="946"/>
                    </a:lnTo>
                    <a:lnTo>
                      <a:pt x="929" y="1105"/>
                    </a:lnTo>
                    <a:lnTo>
                      <a:pt x="871" y="1272"/>
                    </a:lnTo>
                    <a:lnTo>
                      <a:pt x="871" y="1298"/>
                    </a:lnTo>
                    <a:lnTo>
                      <a:pt x="871" y="1298"/>
                    </a:lnTo>
                    <a:lnTo>
                      <a:pt x="661" y="2042"/>
                    </a:lnTo>
                    <a:lnTo>
                      <a:pt x="452" y="2779"/>
                    </a:lnTo>
                    <a:lnTo>
                      <a:pt x="226" y="3507"/>
                    </a:lnTo>
                    <a:lnTo>
                      <a:pt x="0" y="4235"/>
                    </a:lnTo>
                    <a:lnTo>
                      <a:pt x="4276" y="4235"/>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等线" panose="020F0502020204030204"/>
                  <a:cs typeface="Arial"/>
                  <a:sym typeface="Arial"/>
                </a:endParaRPr>
              </a:p>
            </p:txBody>
          </p:sp>
          <p:sp>
            <p:nvSpPr>
              <p:cNvPr id="38" name="Google Shape;1160;p30">
                <a:extLst>
                  <a:ext uri="{FF2B5EF4-FFF2-40B4-BE49-F238E27FC236}">
                    <a16:creationId xmlns:a16="http://schemas.microsoft.com/office/drawing/2014/main" xmlns="" id="{1EA49953-3077-0AD7-1E91-25267A81D8B1}"/>
                  </a:ext>
                </a:extLst>
              </p:cNvPr>
              <p:cNvSpPr/>
              <p:nvPr/>
            </p:nvSpPr>
            <p:spPr>
              <a:xfrm>
                <a:off x="2838261" y="1580011"/>
                <a:ext cx="238306" cy="285608"/>
              </a:xfrm>
              <a:custGeom>
                <a:avLst/>
                <a:gdLst/>
                <a:ahLst/>
                <a:cxnLst/>
                <a:rect l="l" t="t" r="r" b="b"/>
                <a:pathLst>
                  <a:path w="6537" h="7834" extrusionOk="0">
                    <a:moveTo>
                      <a:pt x="2494" y="1"/>
                    </a:moveTo>
                    <a:lnTo>
                      <a:pt x="2452" y="18"/>
                    </a:lnTo>
                    <a:lnTo>
                      <a:pt x="2402" y="43"/>
                    </a:lnTo>
                    <a:lnTo>
                      <a:pt x="2352" y="68"/>
                    </a:lnTo>
                    <a:lnTo>
                      <a:pt x="2310" y="110"/>
                    </a:lnTo>
                    <a:lnTo>
                      <a:pt x="2260" y="152"/>
                    </a:lnTo>
                    <a:lnTo>
                      <a:pt x="2210" y="210"/>
                    </a:lnTo>
                    <a:lnTo>
                      <a:pt x="2118" y="344"/>
                    </a:lnTo>
                    <a:lnTo>
                      <a:pt x="2034" y="503"/>
                    </a:lnTo>
                    <a:lnTo>
                      <a:pt x="1950" y="696"/>
                    </a:lnTo>
                    <a:lnTo>
                      <a:pt x="1867" y="913"/>
                    </a:lnTo>
                    <a:lnTo>
                      <a:pt x="1800" y="1164"/>
                    </a:lnTo>
                    <a:lnTo>
                      <a:pt x="1733" y="1440"/>
                    </a:lnTo>
                    <a:lnTo>
                      <a:pt x="1683" y="1742"/>
                    </a:lnTo>
                    <a:lnTo>
                      <a:pt x="1641" y="2060"/>
                    </a:lnTo>
                    <a:lnTo>
                      <a:pt x="1607" y="2411"/>
                    </a:lnTo>
                    <a:lnTo>
                      <a:pt x="1590" y="2788"/>
                    </a:lnTo>
                    <a:lnTo>
                      <a:pt x="1582" y="3181"/>
                    </a:lnTo>
                    <a:lnTo>
                      <a:pt x="1448" y="3081"/>
                    </a:lnTo>
                    <a:lnTo>
                      <a:pt x="1298" y="2980"/>
                    </a:lnTo>
                    <a:lnTo>
                      <a:pt x="1122" y="2863"/>
                    </a:lnTo>
                    <a:lnTo>
                      <a:pt x="921" y="2763"/>
                    </a:lnTo>
                    <a:lnTo>
                      <a:pt x="821" y="2712"/>
                    </a:lnTo>
                    <a:lnTo>
                      <a:pt x="720" y="2679"/>
                    </a:lnTo>
                    <a:lnTo>
                      <a:pt x="620" y="2654"/>
                    </a:lnTo>
                    <a:lnTo>
                      <a:pt x="528" y="2637"/>
                    </a:lnTo>
                    <a:lnTo>
                      <a:pt x="444" y="2637"/>
                    </a:lnTo>
                    <a:lnTo>
                      <a:pt x="369" y="2654"/>
                    </a:lnTo>
                    <a:lnTo>
                      <a:pt x="302" y="2687"/>
                    </a:lnTo>
                    <a:lnTo>
                      <a:pt x="243" y="2729"/>
                    </a:lnTo>
                    <a:lnTo>
                      <a:pt x="185" y="2771"/>
                    </a:lnTo>
                    <a:lnTo>
                      <a:pt x="134" y="2821"/>
                    </a:lnTo>
                    <a:lnTo>
                      <a:pt x="93" y="2880"/>
                    </a:lnTo>
                    <a:lnTo>
                      <a:pt x="59" y="2938"/>
                    </a:lnTo>
                    <a:lnTo>
                      <a:pt x="34" y="3005"/>
                    </a:lnTo>
                    <a:lnTo>
                      <a:pt x="17" y="3081"/>
                    </a:lnTo>
                    <a:lnTo>
                      <a:pt x="9" y="3156"/>
                    </a:lnTo>
                    <a:lnTo>
                      <a:pt x="1" y="3231"/>
                    </a:lnTo>
                    <a:lnTo>
                      <a:pt x="1" y="3315"/>
                    </a:lnTo>
                    <a:lnTo>
                      <a:pt x="17" y="3398"/>
                    </a:lnTo>
                    <a:lnTo>
                      <a:pt x="34" y="3482"/>
                    </a:lnTo>
                    <a:lnTo>
                      <a:pt x="59" y="3566"/>
                    </a:lnTo>
                    <a:lnTo>
                      <a:pt x="93" y="3650"/>
                    </a:lnTo>
                    <a:lnTo>
                      <a:pt x="134" y="3742"/>
                    </a:lnTo>
                    <a:lnTo>
                      <a:pt x="185" y="3859"/>
                    </a:lnTo>
                    <a:lnTo>
                      <a:pt x="252" y="4018"/>
                    </a:lnTo>
                    <a:lnTo>
                      <a:pt x="411" y="4470"/>
                    </a:lnTo>
                    <a:lnTo>
                      <a:pt x="595" y="5022"/>
                    </a:lnTo>
                    <a:lnTo>
                      <a:pt x="796" y="5616"/>
                    </a:lnTo>
                    <a:lnTo>
                      <a:pt x="1130" y="6679"/>
                    </a:lnTo>
                    <a:lnTo>
                      <a:pt x="1273" y="7139"/>
                    </a:lnTo>
                    <a:lnTo>
                      <a:pt x="1323" y="7164"/>
                    </a:lnTo>
                    <a:lnTo>
                      <a:pt x="1432" y="7189"/>
                    </a:lnTo>
                    <a:lnTo>
                      <a:pt x="1800" y="7281"/>
                    </a:lnTo>
                    <a:lnTo>
                      <a:pt x="2319" y="7390"/>
                    </a:lnTo>
                    <a:lnTo>
                      <a:pt x="2904" y="7516"/>
                    </a:lnTo>
                    <a:lnTo>
                      <a:pt x="4001" y="7733"/>
                    </a:lnTo>
                    <a:lnTo>
                      <a:pt x="4494" y="7834"/>
                    </a:lnTo>
                    <a:lnTo>
                      <a:pt x="4595" y="7691"/>
                    </a:lnTo>
                    <a:lnTo>
                      <a:pt x="4846" y="7290"/>
                    </a:lnTo>
                    <a:lnTo>
                      <a:pt x="5013" y="7022"/>
                    </a:lnTo>
                    <a:lnTo>
                      <a:pt x="5197" y="6704"/>
                    </a:lnTo>
                    <a:lnTo>
                      <a:pt x="5390" y="6361"/>
                    </a:lnTo>
                    <a:lnTo>
                      <a:pt x="5591" y="6001"/>
                    </a:lnTo>
                    <a:lnTo>
                      <a:pt x="5791" y="5616"/>
                    </a:lnTo>
                    <a:lnTo>
                      <a:pt x="5975" y="5223"/>
                    </a:lnTo>
                    <a:lnTo>
                      <a:pt x="6151" y="4838"/>
                    </a:lnTo>
                    <a:lnTo>
                      <a:pt x="6226" y="4645"/>
                    </a:lnTo>
                    <a:lnTo>
                      <a:pt x="6302" y="4453"/>
                    </a:lnTo>
                    <a:lnTo>
                      <a:pt x="6360" y="4269"/>
                    </a:lnTo>
                    <a:lnTo>
                      <a:pt x="6419" y="4085"/>
                    </a:lnTo>
                    <a:lnTo>
                      <a:pt x="6461" y="3909"/>
                    </a:lnTo>
                    <a:lnTo>
                      <a:pt x="6503" y="3742"/>
                    </a:lnTo>
                    <a:lnTo>
                      <a:pt x="6519" y="3583"/>
                    </a:lnTo>
                    <a:lnTo>
                      <a:pt x="6536" y="3432"/>
                    </a:lnTo>
                    <a:lnTo>
                      <a:pt x="6536" y="3290"/>
                    </a:lnTo>
                    <a:lnTo>
                      <a:pt x="6528" y="3156"/>
                    </a:lnTo>
                    <a:lnTo>
                      <a:pt x="6503" y="3147"/>
                    </a:lnTo>
                    <a:lnTo>
                      <a:pt x="6444" y="3131"/>
                    </a:lnTo>
                    <a:lnTo>
                      <a:pt x="6344" y="3106"/>
                    </a:lnTo>
                    <a:lnTo>
                      <a:pt x="6218" y="3106"/>
                    </a:lnTo>
                    <a:lnTo>
                      <a:pt x="6143" y="3114"/>
                    </a:lnTo>
                    <a:lnTo>
                      <a:pt x="6051" y="3131"/>
                    </a:lnTo>
                    <a:lnTo>
                      <a:pt x="5959" y="3156"/>
                    </a:lnTo>
                    <a:lnTo>
                      <a:pt x="5867" y="3198"/>
                    </a:lnTo>
                    <a:lnTo>
                      <a:pt x="5758" y="3248"/>
                    </a:lnTo>
                    <a:lnTo>
                      <a:pt x="5649" y="3315"/>
                    </a:lnTo>
                    <a:lnTo>
                      <a:pt x="5532" y="3398"/>
                    </a:lnTo>
                    <a:lnTo>
                      <a:pt x="5406" y="3499"/>
                    </a:lnTo>
                    <a:lnTo>
                      <a:pt x="5406" y="3499"/>
                    </a:lnTo>
                    <a:lnTo>
                      <a:pt x="5440" y="3415"/>
                    </a:lnTo>
                    <a:lnTo>
                      <a:pt x="5524" y="3181"/>
                    </a:lnTo>
                    <a:lnTo>
                      <a:pt x="5641" y="2855"/>
                    </a:lnTo>
                    <a:lnTo>
                      <a:pt x="5699" y="2670"/>
                    </a:lnTo>
                    <a:lnTo>
                      <a:pt x="5758" y="2470"/>
                    </a:lnTo>
                    <a:lnTo>
                      <a:pt x="5808" y="2269"/>
                    </a:lnTo>
                    <a:lnTo>
                      <a:pt x="5850" y="2060"/>
                    </a:lnTo>
                    <a:lnTo>
                      <a:pt x="5883" y="1867"/>
                    </a:lnTo>
                    <a:lnTo>
                      <a:pt x="5909" y="1683"/>
                    </a:lnTo>
                    <a:lnTo>
                      <a:pt x="5909" y="1516"/>
                    </a:lnTo>
                    <a:lnTo>
                      <a:pt x="5900" y="1432"/>
                    </a:lnTo>
                    <a:lnTo>
                      <a:pt x="5892" y="1365"/>
                    </a:lnTo>
                    <a:lnTo>
                      <a:pt x="5875" y="1298"/>
                    </a:lnTo>
                    <a:lnTo>
                      <a:pt x="5850" y="1248"/>
                    </a:lnTo>
                    <a:lnTo>
                      <a:pt x="5825" y="1198"/>
                    </a:lnTo>
                    <a:lnTo>
                      <a:pt x="5783" y="1156"/>
                    </a:lnTo>
                    <a:lnTo>
                      <a:pt x="5741" y="1122"/>
                    </a:lnTo>
                    <a:lnTo>
                      <a:pt x="5699" y="1114"/>
                    </a:lnTo>
                    <a:lnTo>
                      <a:pt x="5649" y="1114"/>
                    </a:lnTo>
                    <a:lnTo>
                      <a:pt x="5591" y="1131"/>
                    </a:lnTo>
                    <a:lnTo>
                      <a:pt x="5540" y="1156"/>
                    </a:lnTo>
                    <a:lnTo>
                      <a:pt x="5473" y="1189"/>
                    </a:lnTo>
                    <a:lnTo>
                      <a:pt x="5415" y="1239"/>
                    </a:lnTo>
                    <a:lnTo>
                      <a:pt x="5356" y="1290"/>
                    </a:lnTo>
                    <a:lnTo>
                      <a:pt x="5222" y="1432"/>
                    </a:lnTo>
                    <a:lnTo>
                      <a:pt x="5088" y="1591"/>
                    </a:lnTo>
                    <a:lnTo>
                      <a:pt x="4955" y="1775"/>
                    </a:lnTo>
                    <a:lnTo>
                      <a:pt x="4821" y="1968"/>
                    </a:lnTo>
                    <a:lnTo>
                      <a:pt x="4695" y="2160"/>
                    </a:lnTo>
                    <a:lnTo>
                      <a:pt x="4578" y="2361"/>
                    </a:lnTo>
                    <a:lnTo>
                      <a:pt x="4377" y="2712"/>
                    </a:lnTo>
                    <a:lnTo>
                      <a:pt x="4235" y="2963"/>
                    </a:lnTo>
                    <a:lnTo>
                      <a:pt x="4185" y="3064"/>
                    </a:lnTo>
                    <a:lnTo>
                      <a:pt x="4218" y="2955"/>
                    </a:lnTo>
                    <a:lnTo>
                      <a:pt x="4302" y="2654"/>
                    </a:lnTo>
                    <a:lnTo>
                      <a:pt x="4402" y="2227"/>
                    </a:lnTo>
                    <a:lnTo>
                      <a:pt x="4452" y="1984"/>
                    </a:lnTo>
                    <a:lnTo>
                      <a:pt x="4511" y="1725"/>
                    </a:lnTo>
                    <a:lnTo>
                      <a:pt x="4553" y="1465"/>
                    </a:lnTo>
                    <a:lnTo>
                      <a:pt x="4595" y="1214"/>
                    </a:lnTo>
                    <a:lnTo>
                      <a:pt x="4620" y="972"/>
                    </a:lnTo>
                    <a:lnTo>
                      <a:pt x="4628" y="746"/>
                    </a:lnTo>
                    <a:lnTo>
                      <a:pt x="4628" y="645"/>
                    </a:lnTo>
                    <a:lnTo>
                      <a:pt x="4620" y="553"/>
                    </a:lnTo>
                    <a:lnTo>
                      <a:pt x="4611" y="461"/>
                    </a:lnTo>
                    <a:lnTo>
                      <a:pt x="4595" y="386"/>
                    </a:lnTo>
                    <a:lnTo>
                      <a:pt x="4578" y="311"/>
                    </a:lnTo>
                    <a:lnTo>
                      <a:pt x="4544" y="252"/>
                    </a:lnTo>
                    <a:lnTo>
                      <a:pt x="4511" y="210"/>
                    </a:lnTo>
                    <a:lnTo>
                      <a:pt x="4469" y="177"/>
                    </a:lnTo>
                    <a:lnTo>
                      <a:pt x="4427" y="160"/>
                    </a:lnTo>
                    <a:lnTo>
                      <a:pt x="4377" y="143"/>
                    </a:lnTo>
                    <a:lnTo>
                      <a:pt x="4327" y="152"/>
                    </a:lnTo>
                    <a:lnTo>
                      <a:pt x="4277" y="168"/>
                    </a:lnTo>
                    <a:lnTo>
                      <a:pt x="4226" y="185"/>
                    </a:lnTo>
                    <a:lnTo>
                      <a:pt x="4176" y="227"/>
                    </a:lnTo>
                    <a:lnTo>
                      <a:pt x="4118" y="269"/>
                    </a:lnTo>
                    <a:lnTo>
                      <a:pt x="4067" y="319"/>
                    </a:lnTo>
                    <a:lnTo>
                      <a:pt x="3959" y="444"/>
                    </a:lnTo>
                    <a:lnTo>
                      <a:pt x="3842" y="603"/>
                    </a:lnTo>
                    <a:lnTo>
                      <a:pt x="3733" y="779"/>
                    </a:lnTo>
                    <a:lnTo>
                      <a:pt x="3624" y="972"/>
                    </a:lnTo>
                    <a:lnTo>
                      <a:pt x="3524" y="1181"/>
                    </a:lnTo>
                    <a:lnTo>
                      <a:pt x="3423" y="1398"/>
                    </a:lnTo>
                    <a:lnTo>
                      <a:pt x="3323" y="1616"/>
                    </a:lnTo>
                    <a:lnTo>
                      <a:pt x="3239" y="1834"/>
                    </a:lnTo>
                    <a:lnTo>
                      <a:pt x="3164" y="2051"/>
                    </a:lnTo>
                    <a:lnTo>
                      <a:pt x="3088" y="2252"/>
                    </a:lnTo>
                    <a:lnTo>
                      <a:pt x="3038" y="2445"/>
                    </a:lnTo>
                    <a:lnTo>
                      <a:pt x="2996" y="2612"/>
                    </a:lnTo>
                    <a:lnTo>
                      <a:pt x="3013" y="2244"/>
                    </a:lnTo>
                    <a:lnTo>
                      <a:pt x="3021" y="1867"/>
                    </a:lnTo>
                    <a:lnTo>
                      <a:pt x="3013" y="1424"/>
                    </a:lnTo>
                    <a:lnTo>
                      <a:pt x="3005" y="1189"/>
                    </a:lnTo>
                    <a:lnTo>
                      <a:pt x="2988" y="963"/>
                    </a:lnTo>
                    <a:lnTo>
                      <a:pt x="2963" y="746"/>
                    </a:lnTo>
                    <a:lnTo>
                      <a:pt x="2929" y="545"/>
                    </a:lnTo>
                    <a:lnTo>
                      <a:pt x="2888" y="369"/>
                    </a:lnTo>
                    <a:lnTo>
                      <a:pt x="2862" y="294"/>
                    </a:lnTo>
                    <a:lnTo>
                      <a:pt x="2837" y="219"/>
                    </a:lnTo>
                    <a:lnTo>
                      <a:pt x="2804" y="160"/>
                    </a:lnTo>
                    <a:lnTo>
                      <a:pt x="2762" y="101"/>
                    </a:lnTo>
                    <a:lnTo>
                      <a:pt x="2729" y="60"/>
                    </a:lnTo>
                    <a:lnTo>
                      <a:pt x="2687" y="34"/>
                    </a:lnTo>
                    <a:lnTo>
                      <a:pt x="2637" y="9"/>
                    </a:lnTo>
                    <a:lnTo>
                      <a:pt x="2595" y="1"/>
                    </a:lnTo>
                    <a:close/>
                  </a:path>
                </a:pathLst>
              </a:custGeom>
              <a:solidFill>
                <a:srgbClr val="F3D67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等线" panose="020F0502020204030204"/>
                  <a:cs typeface="Arial"/>
                  <a:sym typeface="Arial"/>
                </a:endParaRPr>
              </a:p>
            </p:txBody>
          </p:sp>
          <p:sp>
            <p:nvSpPr>
              <p:cNvPr id="39" name="Google Shape;1161;p30">
                <a:extLst>
                  <a:ext uri="{FF2B5EF4-FFF2-40B4-BE49-F238E27FC236}">
                    <a16:creationId xmlns:a16="http://schemas.microsoft.com/office/drawing/2014/main" xmlns="" id="{EE193538-103E-8736-822C-C77FB2DA2DEF}"/>
                  </a:ext>
                </a:extLst>
              </p:cNvPr>
              <p:cNvSpPr/>
              <p:nvPr/>
            </p:nvSpPr>
            <p:spPr>
              <a:xfrm>
                <a:off x="2904465" y="1717305"/>
                <a:ext cx="72035" cy="62269"/>
              </a:xfrm>
              <a:custGeom>
                <a:avLst/>
                <a:gdLst/>
                <a:ahLst/>
                <a:cxnLst/>
                <a:rect l="l" t="t" r="r" b="b"/>
                <a:pathLst>
                  <a:path w="1976" h="1708" extrusionOk="0">
                    <a:moveTo>
                      <a:pt x="176" y="1"/>
                    </a:moveTo>
                    <a:lnTo>
                      <a:pt x="92" y="9"/>
                    </a:lnTo>
                    <a:lnTo>
                      <a:pt x="0" y="26"/>
                    </a:lnTo>
                    <a:lnTo>
                      <a:pt x="159" y="101"/>
                    </a:lnTo>
                    <a:lnTo>
                      <a:pt x="318" y="168"/>
                    </a:lnTo>
                    <a:lnTo>
                      <a:pt x="461" y="243"/>
                    </a:lnTo>
                    <a:lnTo>
                      <a:pt x="595" y="327"/>
                    </a:lnTo>
                    <a:lnTo>
                      <a:pt x="662" y="369"/>
                    </a:lnTo>
                    <a:lnTo>
                      <a:pt x="728" y="419"/>
                    </a:lnTo>
                    <a:lnTo>
                      <a:pt x="854" y="511"/>
                    </a:lnTo>
                    <a:lnTo>
                      <a:pt x="980" y="612"/>
                    </a:lnTo>
                    <a:lnTo>
                      <a:pt x="1038" y="662"/>
                    </a:lnTo>
                    <a:lnTo>
                      <a:pt x="1097" y="712"/>
                    </a:lnTo>
                    <a:lnTo>
                      <a:pt x="1214" y="829"/>
                    </a:lnTo>
                    <a:lnTo>
                      <a:pt x="1323" y="938"/>
                    </a:lnTo>
                    <a:lnTo>
                      <a:pt x="1540" y="1181"/>
                    </a:lnTo>
                    <a:lnTo>
                      <a:pt x="1749" y="1440"/>
                    </a:lnTo>
                    <a:lnTo>
                      <a:pt x="1975" y="1708"/>
                    </a:lnTo>
                    <a:lnTo>
                      <a:pt x="1967" y="1616"/>
                    </a:lnTo>
                    <a:lnTo>
                      <a:pt x="1950" y="1532"/>
                    </a:lnTo>
                    <a:lnTo>
                      <a:pt x="1900" y="1356"/>
                    </a:lnTo>
                    <a:lnTo>
                      <a:pt x="1841" y="1189"/>
                    </a:lnTo>
                    <a:lnTo>
                      <a:pt x="1766" y="1030"/>
                    </a:lnTo>
                    <a:lnTo>
                      <a:pt x="1674" y="879"/>
                    </a:lnTo>
                    <a:lnTo>
                      <a:pt x="1574" y="729"/>
                    </a:lnTo>
                    <a:lnTo>
                      <a:pt x="1457" y="595"/>
                    </a:lnTo>
                    <a:lnTo>
                      <a:pt x="1331" y="461"/>
                    </a:lnTo>
                    <a:lnTo>
                      <a:pt x="1264" y="402"/>
                    </a:lnTo>
                    <a:lnTo>
                      <a:pt x="1197" y="344"/>
                    </a:lnTo>
                    <a:lnTo>
                      <a:pt x="1122" y="294"/>
                    </a:lnTo>
                    <a:lnTo>
                      <a:pt x="1046" y="243"/>
                    </a:lnTo>
                    <a:lnTo>
                      <a:pt x="963" y="193"/>
                    </a:lnTo>
                    <a:lnTo>
                      <a:pt x="887" y="151"/>
                    </a:lnTo>
                    <a:lnTo>
                      <a:pt x="804" y="109"/>
                    </a:lnTo>
                    <a:lnTo>
                      <a:pt x="712" y="84"/>
                    </a:lnTo>
                    <a:lnTo>
                      <a:pt x="628" y="51"/>
                    </a:lnTo>
                    <a:lnTo>
                      <a:pt x="536" y="34"/>
                    </a:lnTo>
                    <a:lnTo>
                      <a:pt x="452" y="17"/>
                    </a:lnTo>
                    <a:lnTo>
                      <a:pt x="360" y="1"/>
                    </a:lnTo>
                    <a:close/>
                  </a:path>
                </a:pathLst>
              </a:custGeom>
              <a:solidFill>
                <a:srgbClr val="E3C45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等线" panose="020F0502020204030204"/>
                  <a:cs typeface="Arial"/>
                  <a:sym typeface="Arial"/>
                </a:endParaRPr>
              </a:p>
            </p:txBody>
          </p:sp>
          <p:sp>
            <p:nvSpPr>
              <p:cNvPr id="40" name="Google Shape;1162;p30">
                <a:extLst>
                  <a:ext uri="{FF2B5EF4-FFF2-40B4-BE49-F238E27FC236}">
                    <a16:creationId xmlns:a16="http://schemas.microsoft.com/office/drawing/2014/main" xmlns="" id="{CCABACFC-26AF-3C49-2A60-E8F8BBB95B7A}"/>
                  </a:ext>
                </a:extLst>
              </p:cNvPr>
              <p:cNvSpPr/>
              <p:nvPr/>
            </p:nvSpPr>
            <p:spPr>
              <a:xfrm>
                <a:off x="2272647" y="1897908"/>
                <a:ext cx="743500" cy="1040096"/>
              </a:xfrm>
              <a:custGeom>
                <a:avLst/>
                <a:gdLst/>
                <a:ahLst/>
                <a:cxnLst/>
                <a:rect l="l" t="t" r="r" b="b"/>
                <a:pathLst>
                  <a:path w="20395" h="28529" extrusionOk="0">
                    <a:moveTo>
                      <a:pt x="15817" y="1"/>
                    </a:moveTo>
                    <a:lnTo>
                      <a:pt x="15658" y="662"/>
                    </a:lnTo>
                    <a:lnTo>
                      <a:pt x="15490" y="1323"/>
                    </a:lnTo>
                    <a:lnTo>
                      <a:pt x="15306" y="1967"/>
                    </a:lnTo>
                    <a:lnTo>
                      <a:pt x="15105" y="2595"/>
                    </a:lnTo>
                    <a:lnTo>
                      <a:pt x="14896" y="3214"/>
                    </a:lnTo>
                    <a:lnTo>
                      <a:pt x="14679" y="3825"/>
                    </a:lnTo>
                    <a:lnTo>
                      <a:pt x="14444" y="4419"/>
                    </a:lnTo>
                    <a:lnTo>
                      <a:pt x="14210" y="5005"/>
                    </a:lnTo>
                    <a:lnTo>
                      <a:pt x="13959" y="5582"/>
                    </a:lnTo>
                    <a:lnTo>
                      <a:pt x="13700" y="6143"/>
                    </a:lnTo>
                    <a:lnTo>
                      <a:pt x="13432" y="6687"/>
                    </a:lnTo>
                    <a:lnTo>
                      <a:pt x="13156" y="7223"/>
                    </a:lnTo>
                    <a:lnTo>
                      <a:pt x="12871" y="7750"/>
                    </a:lnTo>
                    <a:lnTo>
                      <a:pt x="12578" y="8269"/>
                    </a:lnTo>
                    <a:lnTo>
                      <a:pt x="12285" y="8771"/>
                    </a:lnTo>
                    <a:lnTo>
                      <a:pt x="11976" y="9264"/>
                    </a:lnTo>
                    <a:lnTo>
                      <a:pt x="11666" y="9741"/>
                    </a:lnTo>
                    <a:lnTo>
                      <a:pt x="11357" y="10210"/>
                    </a:lnTo>
                    <a:lnTo>
                      <a:pt x="11039" y="10670"/>
                    </a:lnTo>
                    <a:lnTo>
                      <a:pt x="10712" y="11122"/>
                    </a:lnTo>
                    <a:lnTo>
                      <a:pt x="10386" y="11557"/>
                    </a:lnTo>
                    <a:lnTo>
                      <a:pt x="10059" y="11976"/>
                    </a:lnTo>
                    <a:lnTo>
                      <a:pt x="9725" y="12394"/>
                    </a:lnTo>
                    <a:lnTo>
                      <a:pt x="9390" y="12796"/>
                    </a:lnTo>
                    <a:lnTo>
                      <a:pt x="9055" y="13189"/>
                    </a:lnTo>
                    <a:lnTo>
                      <a:pt x="8712" y="13566"/>
                    </a:lnTo>
                    <a:lnTo>
                      <a:pt x="8377" y="13942"/>
                    </a:lnTo>
                    <a:lnTo>
                      <a:pt x="8043" y="14294"/>
                    </a:lnTo>
                    <a:lnTo>
                      <a:pt x="7700" y="14645"/>
                    </a:lnTo>
                    <a:lnTo>
                      <a:pt x="7365" y="14988"/>
                    </a:lnTo>
                    <a:lnTo>
                      <a:pt x="7030" y="15315"/>
                    </a:lnTo>
                    <a:lnTo>
                      <a:pt x="6695" y="15624"/>
                    </a:lnTo>
                    <a:lnTo>
                      <a:pt x="6361" y="15934"/>
                    </a:lnTo>
                    <a:lnTo>
                      <a:pt x="6034" y="16227"/>
                    </a:lnTo>
                    <a:lnTo>
                      <a:pt x="5708" y="16511"/>
                    </a:lnTo>
                    <a:lnTo>
                      <a:pt x="5390" y="16787"/>
                    </a:lnTo>
                    <a:lnTo>
                      <a:pt x="4762" y="17306"/>
                    </a:lnTo>
                    <a:lnTo>
                      <a:pt x="4151" y="17783"/>
                    </a:lnTo>
                    <a:lnTo>
                      <a:pt x="3574" y="18227"/>
                    </a:lnTo>
                    <a:lnTo>
                      <a:pt x="3022" y="18620"/>
                    </a:lnTo>
                    <a:lnTo>
                      <a:pt x="2503" y="18980"/>
                    </a:lnTo>
                    <a:lnTo>
                      <a:pt x="2018" y="19298"/>
                    </a:lnTo>
                    <a:lnTo>
                      <a:pt x="1582" y="19574"/>
                    </a:lnTo>
                    <a:lnTo>
                      <a:pt x="1189" y="19817"/>
                    </a:lnTo>
                    <a:lnTo>
                      <a:pt x="838" y="20018"/>
                    </a:lnTo>
                    <a:lnTo>
                      <a:pt x="553" y="20185"/>
                    </a:lnTo>
                    <a:lnTo>
                      <a:pt x="143" y="20403"/>
                    </a:lnTo>
                    <a:lnTo>
                      <a:pt x="1" y="20478"/>
                    </a:lnTo>
                    <a:lnTo>
                      <a:pt x="1741" y="28528"/>
                    </a:lnTo>
                    <a:lnTo>
                      <a:pt x="2151" y="28428"/>
                    </a:lnTo>
                    <a:lnTo>
                      <a:pt x="2562" y="28327"/>
                    </a:lnTo>
                    <a:lnTo>
                      <a:pt x="2955" y="28210"/>
                    </a:lnTo>
                    <a:lnTo>
                      <a:pt x="3348" y="28093"/>
                    </a:lnTo>
                    <a:lnTo>
                      <a:pt x="3741" y="27976"/>
                    </a:lnTo>
                    <a:lnTo>
                      <a:pt x="4118" y="27842"/>
                    </a:lnTo>
                    <a:lnTo>
                      <a:pt x="4495" y="27708"/>
                    </a:lnTo>
                    <a:lnTo>
                      <a:pt x="4863" y="27566"/>
                    </a:lnTo>
                    <a:lnTo>
                      <a:pt x="5231" y="27415"/>
                    </a:lnTo>
                    <a:lnTo>
                      <a:pt x="5582" y="27265"/>
                    </a:lnTo>
                    <a:lnTo>
                      <a:pt x="5934" y="27097"/>
                    </a:lnTo>
                    <a:lnTo>
                      <a:pt x="6285" y="26938"/>
                    </a:lnTo>
                    <a:lnTo>
                      <a:pt x="6628" y="26762"/>
                    </a:lnTo>
                    <a:lnTo>
                      <a:pt x="6963" y="26587"/>
                    </a:lnTo>
                    <a:lnTo>
                      <a:pt x="7290" y="26403"/>
                    </a:lnTo>
                    <a:lnTo>
                      <a:pt x="7616" y="26219"/>
                    </a:lnTo>
                    <a:lnTo>
                      <a:pt x="7934" y="26026"/>
                    </a:lnTo>
                    <a:lnTo>
                      <a:pt x="8252" y="25834"/>
                    </a:lnTo>
                    <a:lnTo>
                      <a:pt x="8562" y="25624"/>
                    </a:lnTo>
                    <a:lnTo>
                      <a:pt x="8863" y="25424"/>
                    </a:lnTo>
                    <a:lnTo>
                      <a:pt x="9164" y="25214"/>
                    </a:lnTo>
                    <a:lnTo>
                      <a:pt x="9457" y="24997"/>
                    </a:lnTo>
                    <a:lnTo>
                      <a:pt x="9741" y="24779"/>
                    </a:lnTo>
                    <a:lnTo>
                      <a:pt x="10026" y="24553"/>
                    </a:lnTo>
                    <a:lnTo>
                      <a:pt x="10302" y="24327"/>
                    </a:lnTo>
                    <a:lnTo>
                      <a:pt x="10578" y="24093"/>
                    </a:lnTo>
                    <a:lnTo>
                      <a:pt x="10846" y="23859"/>
                    </a:lnTo>
                    <a:lnTo>
                      <a:pt x="11105" y="23616"/>
                    </a:lnTo>
                    <a:lnTo>
                      <a:pt x="11365" y="23373"/>
                    </a:lnTo>
                    <a:lnTo>
                      <a:pt x="11616" y="23131"/>
                    </a:lnTo>
                    <a:lnTo>
                      <a:pt x="11867" y="22880"/>
                    </a:lnTo>
                    <a:lnTo>
                      <a:pt x="12110" y="22629"/>
                    </a:lnTo>
                    <a:lnTo>
                      <a:pt x="12352" y="22369"/>
                    </a:lnTo>
                    <a:lnTo>
                      <a:pt x="12587" y="22110"/>
                    </a:lnTo>
                    <a:lnTo>
                      <a:pt x="12813" y="21850"/>
                    </a:lnTo>
                    <a:lnTo>
                      <a:pt x="13039" y="21583"/>
                    </a:lnTo>
                    <a:lnTo>
                      <a:pt x="13264" y="21315"/>
                    </a:lnTo>
                    <a:lnTo>
                      <a:pt x="13474" y="21047"/>
                    </a:lnTo>
                    <a:lnTo>
                      <a:pt x="13900" y="20503"/>
                    </a:lnTo>
                    <a:lnTo>
                      <a:pt x="14302" y="19942"/>
                    </a:lnTo>
                    <a:lnTo>
                      <a:pt x="14687" y="19382"/>
                    </a:lnTo>
                    <a:lnTo>
                      <a:pt x="15055" y="18813"/>
                    </a:lnTo>
                    <a:lnTo>
                      <a:pt x="15407" y="18235"/>
                    </a:lnTo>
                    <a:lnTo>
                      <a:pt x="15750" y="17658"/>
                    </a:lnTo>
                    <a:lnTo>
                      <a:pt x="16068" y="17072"/>
                    </a:lnTo>
                    <a:lnTo>
                      <a:pt x="16377" y="16486"/>
                    </a:lnTo>
                    <a:lnTo>
                      <a:pt x="16670" y="15900"/>
                    </a:lnTo>
                    <a:lnTo>
                      <a:pt x="16947" y="15306"/>
                    </a:lnTo>
                    <a:lnTo>
                      <a:pt x="17206" y="14721"/>
                    </a:lnTo>
                    <a:lnTo>
                      <a:pt x="17457" y="14126"/>
                    </a:lnTo>
                    <a:lnTo>
                      <a:pt x="17691" y="13541"/>
                    </a:lnTo>
                    <a:lnTo>
                      <a:pt x="17917" y="12963"/>
                    </a:lnTo>
                    <a:lnTo>
                      <a:pt x="18126" y="12377"/>
                    </a:lnTo>
                    <a:lnTo>
                      <a:pt x="18327" y="11808"/>
                    </a:lnTo>
                    <a:lnTo>
                      <a:pt x="18511" y="11239"/>
                    </a:lnTo>
                    <a:lnTo>
                      <a:pt x="18687" y="10679"/>
                    </a:lnTo>
                    <a:lnTo>
                      <a:pt x="18854" y="10118"/>
                    </a:lnTo>
                    <a:lnTo>
                      <a:pt x="19005" y="9574"/>
                    </a:lnTo>
                    <a:lnTo>
                      <a:pt x="19156" y="9038"/>
                    </a:lnTo>
                    <a:lnTo>
                      <a:pt x="19281" y="8511"/>
                    </a:lnTo>
                    <a:lnTo>
                      <a:pt x="19407" y="8001"/>
                    </a:lnTo>
                    <a:lnTo>
                      <a:pt x="19524" y="7499"/>
                    </a:lnTo>
                    <a:lnTo>
                      <a:pt x="19624" y="7013"/>
                    </a:lnTo>
                    <a:lnTo>
                      <a:pt x="19725" y="6536"/>
                    </a:lnTo>
                    <a:lnTo>
                      <a:pt x="19808" y="6076"/>
                    </a:lnTo>
                    <a:lnTo>
                      <a:pt x="19967" y="5214"/>
                    </a:lnTo>
                    <a:lnTo>
                      <a:pt x="20093" y="4419"/>
                    </a:lnTo>
                    <a:lnTo>
                      <a:pt x="20185" y="3708"/>
                    </a:lnTo>
                    <a:lnTo>
                      <a:pt x="20260" y="3080"/>
                    </a:lnTo>
                    <a:lnTo>
                      <a:pt x="20319" y="2553"/>
                    </a:lnTo>
                    <a:lnTo>
                      <a:pt x="20352" y="2135"/>
                    </a:lnTo>
                    <a:lnTo>
                      <a:pt x="20377" y="1825"/>
                    </a:lnTo>
                    <a:lnTo>
                      <a:pt x="20394" y="1566"/>
                    </a:lnTo>
                    <a:lnTo>
                      <a:pt x="20336" y="1499"/>
                    </a:lnTo>
                    <a:lnTo>
                      <a:pt x="20260" y="1432"/>
                    </a:lnTo>
                    <a:lnTo>
                      <a:pt x="20160" y="1365"/>
                    </a:lnTo>
                    <a:lnTo>
                      <a:pt x="20051" y="1298"/>
                    </a:lnTo>
                    <a:lnTo>
                      <a:pt x="19917" y="1231"/>
                    </a:lnTo>
                    <a:lnTo>
                      <a:pt x="19783" y="1156"/>
                    </a:lnTo>
                    <a:lnTo>
                      <a:pt x="19457" y="1022"/>
                    </a:lnTo>
                    <a:lnTo>
                      <a:pt x="19106" y="888"/>
                    </a:lnTo>
                    <a:lnTo>
                      <a:pt x="18721" y="762"/>
                    </a:lnTo>
                    <a:lnTo>
                      <a:pt x="18319" y="637"/>
                    </a:lnTo>
                    <a:lnTo>
                      <a:pt x="17909" y="520"/>
                    </a:lnTo>
                    <a:lnTo>
                      <a:pt x="17516" y="411"/>
                    </a:lnTo>
                    <a:lnTo>
                      <a:pt x="17131" y="310"/>
                    </a:lnTo>
                    <a:lnTo>
                      <a:pt x="16461" y="143"/>
                    </a:lnTo>
                    <a:lnTo>
                      <a:pt x="15993" y="34"/>
                    </a:lnTo>
                    <a:lnTo>
                      <a:pt x="15817" y="1"/>
                    </a:lnTo>
                    <a:close/>
                  </a:path>
                </a:pathLst>
              </a:custGeom>
              <a:solidFill>
                <a:srgbClr val="5492C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等线" panose="020F0502020204030204"/>
                  <a:cs typeface="Arial"/>
                  <a:sym typeface="Arial"/>
                </a:endParaRPr>
              </a:p>
            </p:txBody>
          </p:sp>
          <p:sp>
            <p:nvSpPr>
              <p:cNvPr id="41" name="Google Shape;1163;p30">
                <a:extLst>
                  <a:ext uri="{FF2B5EF4-FFF2-40B4-BE49-F238E27FC236}">
                    <a16:creationId xmlns:a16="http://schemas.microsoft.com/office/drawing/2014/main" xmlns="" id="{80C90178-34DA-B153-C9BD-703287089D49}"/>
                  </a:ext>
                </a:extLst>
              </p:cNvPr>
              <p:cNvSpPr/>
              <p:nvPr/>
            </p:nvSpPr>
            <p:spPr>
              <a:xfrm>
                <a:off x="2272647" y="1897908"/>
                <a:ext cx="743500" cy="1040096"/>
              </a:xfrm>
              <a:custGeom>
                <a:avLst/>
                <a:gdLst/>
                <a:ahLst/>
                <a:cxnLst/>
                <a:rect l="l" t="t" r="r" b="b"/>
                <a:pathLst>
                  <a:path w="20395" h="28529" fill="none" extrusionOk="0">
                    <a:moveTo>
                      <a:pt x="1" y="20478"/>
                    </a:moveTo>
                    <a:lnTo>
                      <a:pt x="1" y="20478"/>
                    </a:lnTo>
                    <a:lnTo>
                      <a:pt x="143" y="20403"/>
                    </a:lnTo>
                    <a:lnTo>
                      <a:pt x="553" y="20185"/>
                    </a:lnTo>
                    <a:lnTo>
                      <a:pt x="838" y="20018"/>
                    </a:lnTo>
                    <a:lnTo>
                      <a:pt x="1189" y="19817"/>
                    </a:lnTo>
                    <a:lnTo>
                      <a:pt x="1582" y="19574"/>
                    </a:lnTo>
                    <a:lnTo>
                      <a:pt x="2018" y="19298"/>
                    </a:lnTo>
                    <a:lnTo>
                      <a:pt x="2503" y="18980"/>
                    </a:lnTo>
                    <a:lnTo>
                      <a:pt x="3022" y="18620"/>
                    </a:lnTo>
                    <a:lnTo>
                      <a:pt x="3574" y="18227"/>
                    </a:lnTo>
                    <a:lnTo>
                      <a:pt x="4151" y="17783"/>
                    </a:lnTo>
                    <a:lnTo>
                      <a:pt x="4762" y="17306"/>
                    </a:lnTo>
                    <a:lnTo>
                      <a:pt x="5390" y="16787"/>
                    </a:lnTo>
                    <a:lnTo>
                      <a:pt x="5708" y="16511"/>
                    </a:lnTo>
                    <a:lnTo>
                      <a:pt x="6034" y="16227"/>
                    </a:lnTo>
                    <a:lnTo>
                      <a:pt x="6361" y="15934"/>
                    </a:lnTo>
                    <a:lnTo>
                      <a:pt x="6695" y="15624"/>
                    </a:lnTo>
                    <a:lnTo>
                      <a:pt x="7030" y="15315"/>
                    </a:lnTo>
                    <a:lnTo>
                      <a:pt x="7365" y="14988"/>
                    </a:lnTo>
                    <a:lnTo>
                      <a:pt x="7700" y="14645"/>
                    </a:lnTo>
                    <a:lnTo>
                      <a:pt x="8043" y="14294"/>
                    </a:lnTo>
                    <a:lnTo>
                      <a:pt x="8377" y="13942"/>
                    </a:lnTo>
                    <a:lnTo>
                      <a:pt x="8712" y="13566"/>
                    </a:lnTo>
                    <a:lnTo>
                      <a:pt x="9055" y="13189"/>
                    </a:lnTo>
                    <a:lnTo>
                      <a:pt x="9390" y="12796"/>
                    </a:lnTo>
                    <a:lnTo>
                      <a:pt x="9725" y="12394"/>
                    </a:lnTo>
                    <a:lnTo>
                      <a:pt x="10059" y="11976"/>
                    </a:lnTo>
                    <a:lnTo>
                      <a:pt x="10386" y="11557"/>
                    </a:lnTo>
                    <a:lnTo>
                      <a:pt x="10712" y="11122"/>
                    </a:lnTo>
                    <a:lnTo>
                      <a:pt x="11039" y="10670"/>
                    </a:lnTo>
                    <a:lnTo>
                      <a:pt x="11357" y="10210"/>
                    </a:lnTo>
                    <a:lnTo>
                      <a:pt x="11666" y="9741"/>
                    </a:lnTo>
                    <a:lnTo>
                      <a:pt x="11976" y="9264"/>
                    </a:lnTo>
                    <a:lnTo>
                      <a:pt x="12285" y="8771"/>
                    </a:lnTo>
                    <a:lnTo>
                      <a:pt x="12578" y="8269"/>
                    </a:lnTo>
                    <a:lnTo>
                      <a:pt x="12871" y="7750"/>
                    </a:lnTo>
                    <a:lnTo>
                      <a:pt x="13156" y="7223"/>
                    </a:lnTo>
                    <a:lnTo>
                      <a:pt x="13432" y="6687"/>
                    </a:lnTo>
                    <a:lnTo>
                      <a:pt x="13700" y="6143"/>
                    </a:lnTo>
                    <a:lnTo>
                      <a:pt x="13959" y="5582"/>
                    </a:lnTo>
                    <a:lnTo>
                      <a:pt x="14210" y="5005"/>
                    </a:lnTo>
                    <a:lnTo>
                      <a:pt x="14444" y="4419"/>
                    </a:lnTo>
                    <a:lnTo>
                      <a:pt x="14679" y="3825"/>
                    </a:lnTo>
                    <a:lnTo>
                      <a:pt x="14896" y="3214"/>
                    </a:lnTo>
                    <a:lnTo>
                      <a:pt x="15105" y="2595"/>
                    </a:lnTo>
                    <a:lnTo>
                      <a:pt x="15306" y="1967"/>
                    </a:lnTo>
                    <a:lnTo>
                      <a:pt x="15490" y="1323"/>
                    </a:lnTo>
                    <a:lnTo>
                      <a:pt x="15658" y="662"/>
                    </a:lnTo>
                    <a:lnTo>
                      <a:pt x="15817" y="1"/>
                    </a:lnTo>
                    <a:lnTo>
                      <a:pt x="15817" y="1"/>
                    </a:lnTo>
                    <a:lnTo>
                      <a:pt x="15993" y="34"/>
                    </a:lnTo>
                    <a:lnTo>
                      <a:pt x="16461" y="143"/>
                    </a:lnTo>
                    <a:lnTo>
                      <a:pt x="17131" y="310"/>
                    </a:lnTo>
                    <a:lnTo>
                      <a:pt x="17516" y="411"/>
                    </a:lnTo>
                    <a:lnTo>
                      <a:pt x="17909" y="520"/>
                    </a:lnTo>
                    <a:lnTo>
                      <a:pt x="18319" y="637"/>
                    </a:lnTo>
                    <a:lnTo>
                      <a:pt x="18721" y="762"/>
                    </a:lnTo>
                    <a:lnTo>
                      <a:pt x="19106" y="888"/>
                    </a:lnTo>
                    <a:lnTo>
                      <a:pt x="19457" y="1022"/>
                    </a:lnTo>
                    <a:lnTo>
                      <a:pt x="19783" y="1156"/>
                    </a:lnTo>
                    <a:lnTo>
                      <a:pt x="19917" y="1231"/>
                    </a:lnTo>
                    <a:lnTo>
                      <a:pt x="20051" y="1298"/>
                    </a:lnTo>
                    <a:lnTo>
                      <a:pt x="20160" y="1365"/>
                    </a:lnTo>
                    <a:lnTo>
                      <a:pt x="20260" y="1432"/>
                    </a:lnTo>
                    <a:lnTo>
                      <a:pt x="20336" y="1499"/>
                    </a:lnTo>
                    <a:lnTo>
                      <a:pt x="20394" y="1566"/>
                    </a:lnTo>
                    <a:lnTo>
                      <a:pt x="20394" y="1566"/>
                    </a:lnTo>
                    <a:lnTo>
                      <a:pt x="20377" y="1825"/>
                    </a:lnTo>
                    <a:lnTo>
                      <a:pt x="20352" y="2135"/>
                    </a:lnTo>
                    <a:lnTo>
                      <a:pt x="20319" y="2553"/>
                    </a:lnTo>
                    <a:lnTo>
                      <a:pt x="20260" y="3080"/>
                    </a:lnTo>
                    <a:lnTo>
                      <a:pt x="20185" y="3708"/>
                    </a:lnTo>
                    <a:lnTo>
                      <a:pt x="20093" y="4419"/>
                    </a:lnTo>
                    <a:lnTo>
                      <a:pt x="19967" y="5214"/>
                    </a:lnTo>
                    <a:lnTo>
                      <a:pt x="19808" y="6076"/>
                    </a:lnTo>
                    <a:lnTo>
                      <a:pt x="19725" y="6536"/>
                    </a:lnTo>
                    <a:lnTo>
                      <a:pt x="19624" y="7013"/>
                    </a:lnTo>
                    <a:lnTo>
                      <a:pt x="19524" y="7499"/>
                    </a:lnTo>
                    <a:lnTo>
                      <a:pt x="19407" y="8001"/>
                    </a:lnTo>
                    <a:lnTo>
                      <a:pt x="19281" y="8511"/>
                    </a:lnTo>
                    <a:lnTo>
                      <a:pt x="19156" y="9038"/>
                    </a:lnTo>
                    <a:lnTo>
                      <a:pt x="19005" y="9574"/>
                    </a:lnTo>
                    <a:lnTo>
                      <a:pt x="18854" y="10118"/>
                    </a:lnTo>
                    <a:lnTo>
                      <a:pt x="18687" y="10679"/>
                    </a:lnTo>
                    <a:lnTo>
                      <a:pt x="18511" y="11239"/>
                    </a:lnTo>
                    <a:lnTo>
                      <a:pt x="18327" y="11808"/>
                    </a:lnTo>
                    <a:lnTo>
                      <a:pt x="18126" y="12377"/>
                    </a:lnTo>
                    <a:lnTo>
                      <a:pt x="17917" y="12963"/>
                    </a:lnTo>
                    <a:lnTo>
                      <a:pt x="17691" y="13541"/>
                    </a:lnTo>
                    <a:lnTo>
                      <a:pt x="17457" y="14126"/>
                    </a:lnTo>
                    <a:lnTo>
                      <a:pt x="17206" y="14721"/>
                    </a:lnTo>
                    <a:lnTo>
                      <a:pt x="16947" y="15306"/>
                    </a:lnTo>
                    <a:lnTo>
                      <a:pt x="16670" y="15900"/>
                    </a:lnTo>
                    <a:lnTo>
                      <a:pt x="16377" y="16486"/>
                    </a:lnTo>
                    <a:lnTo>
                      <a:pt x="16068" y="17072"/>
                    </a:lnTo>
                    <a:lnTo>
                      <a:pt x="15750" y="17658"/>
                    </a:lnTo>
                    <a:lnTo>
                      <a:pt x="15407" y="18235"/>
                    </a:lnTo>
                    <a:lnTo>
                      <a:pt x="15055" y="18813"/>
                    </a:lnTo>
                    <a:lnTo>
                      <a:pt x="14687" y="19382"/>
                    </a:lnTo>
                    <a:lnTo>
                      <a:pt x="14302" y="19942"/>
                    </a:lnTo>
                    <a:lnTo>
                      <a:pt x="13900" y="20503"/>
                    </a:lnTo>
                    <a:lnTo>
                      <a:pt x="13474" y="21047"/>
                    </a:lnTo>
                    <a:lnTo>
                      <a:pt x="13264" y="21315"/>
                    </a:lnTo>
                    <a:lnTo>
                      <a:pt x="13039" y="21583"/>
                    </a:lnTo>
                    <a:lnTo>
                      <a:pt x="12813" y="21850"/>
                    </a:lnTo>
                    <a:lnTo>
                      <a:pt x="12587" y="22110"/>
                    </a:lnTo>
                    <a:lnTo>
                      <a:pt x="12352" y="22369"/>
                    </a:lnTo>
                    <a:lnTo>
                      <a:pt x="12110" y="22629"/>
                    </a:lnTo>
                    <a:lnTo>
                      <a:pt x="11867" y="22880"/>
                    </a:lnTo>
                    <a:lnTo>
                      <a:pt x="11616" y="23131"/>
                    </a:lnTo>
                    <a:lnTo>
                      <a:pt x="11365" y="23373"/>
                    </a:lnTo>
                    <a:lnTo>
                      <a:pt x="11105" y="23616"/>
                    </a:lnTo>
                    <a:lnTo>
                      <a:pt x="10846" y="23859"/>
                    </a:lnTo>
                    <a:lnTo>
                      <a:pt x="10578" y="24093"/>
                    </a:lnTo>
                    <a:lnTo>
                      <a:pt x="10302" y="24327"/>
                    </a:lnTo>
                    <a:lnTo>
                      <a:pt x="10026" y="24553"/>
                    </a:lnTo>
                    <a:lnTo>
                      <a:pt x="9741" y="24779"/>
                    </a:lnTo>
                    <a:lnTo>
                      <a:pt x="9457" y="24997"/>
                    </a:lnTo>
                    <a:lnTo>
                      <a:pt x="9164" y="25214"/>
                    </a:lnTo>
                    <a:lnTo>
                      <a:pt x="8863" y="25424"/>
                    </a:lnTo>
                    <a:lnTo>
                      <a:pt x="8562" y="25624"/>
                    </a:lnTo>
                    <a:lnTo>
                      <a:pt x="8252" y="25834"/>
                    </a:lnTo>
                    <a:lnTo>
                      <a:pt x="7934" y="26026"/>
                    </a:lnTo>
                    <a:lnTo>
                      <a:pt x="7616" y="26219"/>
                    </a:lnTo>
                    <a:lnTo>
                      <a:pt x="7290" y="26403"/>
                    </a:lnTo>
                    <a:lnTo>
                      <a:pt x="6963" y="26587"/>
                    </a:lnTo>
                    <a:lnTo>
                      <a:pt x="6628" y="26762"/>
                    </a:lnTo>
                    <a:lnTo>
                      <a:pt x="6285" y="26938"/>
                    </a:lnTo>
                    <a:lnTo>
                      <a:pt x="5934" y="27097"/>
                    </a:lnTo>
                    <a:lnTo>
                      <a:pt x="5582" y="27265"/>
                    </a:lnTo>
                    <a:lnTo>
                      <a:pt x="5231" y="27415"/>
                    </a:lnTo>
                    <a:lnTo>
                      <a:pt x="4863" y="27566"/>
                    </a:lnTo>
                    <a:lnTo>
                      <a:pt x="4495" y="27708"/>
                    </a:lnTo>
                    <a:lnTo>
                      <a:pt x="4118" y="27842"/>
                    </a:lnTo>
                    <a:lnTo>
                      <a:pt x="3741" y="27976"/>
                    </a:lnTo>
                    <a:lnTo>
                      <a:pt x="3348" y="28093"/>
                    </a:lnTo>
                    <a:lnTo>
                      <a:pt x="2955" y="28210"/>
                    </a:lnTo>
                    <a:lnTo>
                      <a:pt x="2562" y="28327"/>
                    </a:lnTo>
                    <a:lnTo>
                      <a:pt x="2151" y="28428"/>
                    </a:lnTo>
                    <a:lnTo>
                      <a:pt x="1741" y="28528"/>
                    </a:lnTo>
                    <a:lnTo>
                      <a:pt x="1" y="20478"/>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等线" panose="020F0502020204030204"/>
                  <a:cs typeface="Arial"/>
                  <a:sym typeface="Arial"/>
                </a:endParaRPr>
              </a:p>
            </p:txBody>
          </p:sp>
          <p:sp>
            <p:nvSpPr>
              <p:cNvPr id="42" name="Google Shape;1164;p30">
                <a:extLst>
                  <a:ext uri="{FF2B5EF4-FFF2-40B4-BE49-F238E27FC236}">
                    <a16:creationId xmlns:a16="http://schemas.microsoft.com/office/drawing/2014/main" xmlns="" id="{D080E60B-2805-C404-CC38-6458D403BF40}"/>
                  </a:ext>
                </a:extLst>
              </p:cNvPr>
              <p:cNvSpPr/>
              <p:nvPr/>
            </p:nvSpPr>
            <p:spPr>
              <a:xfrm>
                <a:off x="2854119" y="1935458"/>
                <a:ext cx="134592" cy="50676"/>
              </a:xfrm>
              <a:custGeom>
                <a:avLst/>
                <a:gdLst/>
                <a:ahLst/>
                <a:cxnLst/>
                <a:rect l="l" t="t" r="r" b="b"/>
                <a:pathLst>
                  <a:path w="3692" h="1390" extrusionOk="0">
                    <a:moveTo>
                      <a:pt x="1" y="0"/>
                    </a:moveTo>
                    <a:lnTo>
                      <a:pt x="210" y="126"/>
                    </a:lnTo>
                    <a:lnTo>
                      <a:pt x="427" y="251"/>
                    </a:lnTo>
                    <a:lnTo>
                      <a:pt x="653" y="360"/>
                    </a:lnTo>
                    <a:lnTo>
                      <a:pt x="871" y="469"/>
                    </a:lnTo>
                    <a:lnTo>
                      <a:pt x="1097" y="577"/>
                    </a:lnTo>
                    <a:lnTo>
                      <a:pt x="1323" y="669"/>
                    </a:lnTo>
                    <a:lnTo>
                      <a:pt x="1783" y="854"/>
                    </a:lnTo>
                    <a:lnTo>
                      <a:pt x="2252" y="1021"/>
                    </a:lnTo>
                    <a:lnTo>
                      <a:pt x="2486" y="1096"/>
                    </a:lnTo>
                    <a:lnTo>
                      <a:pt x="2720" y="1172"/>
                    </a:lnTo>
                    <a:lnTo>
                      <a:pt x="2963" y="1230"/>
                    </a:lnTo>
                    <a:lnTo>
                      <a:pt x="3197" y="1289"/>
                    </a:lnTo>
                    <a:lnTo>
                      <a:pt x="3448" y="1347"/>
                    </a:lnTo>
                    <a:lnTo>
                      <a:pt x="3691" y="1389"/>
                    </a:lnTo>
                    <a:lnTo>
                      <a:pt x="3482" y="1255"/>
                    </a:lnTo>
                    <a:lnTo>
                      <a:pt x="3264" y="1138"/>
                    </a:lnTo>
                    <a:lnTo>
                      <a:pt x="3038" y="1021"/>
                    </a:lnTo>
                    <a:lnTo>
                      <a:pt x="2821" y="912"/>
                    </a:lnTo>
                    <a:lnTo>
                      <a:pt x="2595" y="812"/>
                    </a:lnTo>
                    <a:lnTo>
                      <a:pt x="2369" y="711"/>
                    </a:lnTo>
                    <a:lnTo>
                      <a:pt x="1909" y="527"/>
                    </a:lnTo>
                    <a:lnTo>
                      <a:pt x="1440" y="368"/>
                    </a:lnTo>
                    <a:lnTo>
                      <a:pt x="1206" y="285"/>
                    </a:lnTo>
                    <a:lnTo>
                      <a:pt x="971" y="218"/>
                    </a:lnTo>
                    <a:lnTo>
                      <a:pt x="729" y="151"/>
                    </a:lnTo>
                    <a:lnTo>
                      <a:pt x="494" y="92"/>
                    </a:lnTo>
                    <a:lnTo>
                      <a:pt x="243" y="42"/>
                    </a:lnTo>
                    <a:lnTo>
                      <a:pt x="1" y="0"/>
                    </a:lnTo>
                    <a:close/>
                  </a:path>
                </a:pathLst>
              </a:custGeom>
              <a:solidFill>
                <a:srgbClr val="021E6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等线" panose="020F0502020204030204"/>
                  <a:cs typeface="Arial"/>
                  <a:sym typeface="Arial"/>
                </a:endParaRPr>
              </a:p>
            </p:txBody>
          </p:sp>
          <p:sp>
            <p:nvSpPr>
              <p:cNvPr id="43" name="Google Shape;1165;p30">
                <a:extLst>
                  <a:ext uri="{FF2B5EF4-FFF2-40B4-BE49-F238E27FC236}">
                    <a16:creationId xmlns:a16="http://schemas.microsoft.com/office/drawing/2014/main" xmlns="" id="{87D2DDA4-03F5-84ED-D919-F7901C313219}"/>
                  </a:ext>
                </a:extLst>
              </p:cNvPr>
              <p:cNvSpPr/>
              <p:nvPr/>
            </p:nvSpPr>
            <p:spPr>
              <a:xfrm>
                <a:off x="2854119" y="1935458"/>
                <a:ext cx="134592" cy="50676"/>
              </a:xfrm>
              <a:custGeom>
                <a:avLst/>
                <a:gdLst/>
                <a:ahLst/>
                <a:cxnLst/>
                <a:rect l="l" t="t" r="r" b="b"/>
                <a:pathLst>
                  <a:path w="3692" h="1390" fill="none" extrusionOk="0">
                    <a:moveTo>
                      <a:pt x="1" y="0"/>
                    </a:moveTo>
                    <a:lnTo>
                      <a:pt x="1" y="0"/>
                    </a:lnTo>
                    <a:lnTo>
                      <a:pt x="210" y="126"/>
                    </a:lnTo>
                    <a:lnTo>
                      <a:pt x="427" y="251"/>
                    </a:lnTo>
                    <a:lnTo>
                      <a:pt x="653" y="360"/>
                    </a:lnTo>
                    <a:lnTo>
                      <a:pt x="871" y="469"/>
                    </a:lnTo>
                    <a:lnTo>
                      <a:pt x="1097" y="577"/>
                    </a:lnTo>
                    <a:lnTo>
                      <a:pt x="1323" y="669"/>
                    </a:lnTo>
                    <a:lnTo>
                      <a:pt x="1783" y="854"/>
                    </a:lnTo>
                    <a:lnTo>
                      <a:pt x="1783" y="854"/>
                    </a:lnTo>
                    <a:lnTo>
                      <a:pt x="2252" y="1021"/>
                    </a:lnTo>
                    <a:lnTo>
                      <a:pt x="2486" y="1096"/>
                    </a:lnTo>
                    <a:lnTo>
                      <a:pt x="2720" y="1172"/>
                    </a:lnTo>
                    <a:lnTo>
                      <a:pt x="2963" y="1230"/>
                    </a:lnTo>
                    <a:lnTo>
                      <a:pt x="3197" y="1289"/>
                    </a:lnTo>
                    <a:lnTo>
                      <a:pt x="3448" y="1347"/>
                    </a:lnTo>
                    <a:lnTo>
                      <a:pt x="3691" y="1389"/>
                    </a:lnTo>
                    <a:lnTo>
                      <a:pt x="3691" y="1389"/>
                    </a:lnTo>
                    <a:lnTo>
                      <a:pt x="3482" y="1255"/>
                    </a:lnTo>
                    <a:lnTo>
                      <a:pt x="3264" y="1138"/>
                    </a:lnTo>
                    <a:lnTo>
                      <a:pt x="3038" y="1021"/>
                    </a:lnTo>
                    <a:lnTo>
                      <a:pt x="2821" y="912"/>
                    </a:lnTo>
                    <a:lnTo>
                      <a:pt x="2595" y="812"/>
                    </a:lnTo>
                    <a:lnTo>
                      <a:pt x="2369" y="711"/>
                    </a:lnTo>
                    <a:lnTo>
                      <a:pt x="1909" y="527"/>
                    </a:lnTo>
                    <a:lnTo>
                      <a:pt x="1909" y="527"/>
                    </a:lnTo>
                    <a:lnTo>
                      <a:pt x="1440" y="368"/>
                    </a:lnTo>
                    <a:lnTo>
                      <a:pt x="1206" y="285"/>
                    </a:lnTo>
                    <a:lnTo>
                      <a:pt x="971" y="218"/>
                    </a:lnTo>
                    <a:lnTo>
                      <a:pt x="729" y="151"/>
                    </a:lnTo>
                    <a:lnTo>
                      <a:pt x="494" y="92"/>
                    </a:lnTo>
                    <a:lnTo>
                      <a:pt x="243" y="42"/>
                    </a:lnTo>
                    <a:lnTo>
                      <a:pt x="1"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等线" panose="020F0502020204030204"/>
                  <a:cs typeface="Arial"/>
                  <a:sym typeface="Arial"/>
                </a:endParaRPr>
              </a:p>
            </p:txBody>
          </p:sp>
          <p:sp>
            <p:nvSpPr>
              <p:cNvPr id="44" name="Google Shape;1166;p30">
                <a:extLst>
                  <a:ext uri="{FF2B5EF4-FFF2-40B4-BE49-F238E27FC236}">
                    <a16:creationId xmlns:a16="http://schemas.microsoft.com/office/drawing/2014/main" xmlns="" id="{D6692F9C-ECEC-D8DD-2755-33A3839A2020}"/>
                  </a:ext>
                </a:extLst>
              </p:cNvPr>
              <p:cNvSpPr/>
              <p:nvPr/>
            </p:nvSpPr>
            <p:spPr>
              <a:xfrm>
                <a:off x="1357748" y="1393611"/>
                <a:ext cx="1159889" cy="1173713"/>
              </a:xfrm>
              <a:custGeom>
                <a:avLst/>
                <a:gdLst/>
                <a:ahLst/>
                <a:cxnLst/>
                <a:rect l="l" t="t" r="r" b="b"/>
                <a:pathLst>
                  <a:path w="31817" h="32194" extrusionOk="0">
                    <a:moveTo>
                      <a:pt x="15674" y="1"/>
                    </a:moveTo>
                    <a:lnTo>
                      <a:pt x="15063" y="9"/>
                    </a:lnTo>
                    <a:lnTo>
                      <a:pt x="14461" y="34"/>
                    </a:lnTo>
                    <a:lnTo>
                      <a:pt x="13883" y="76"/>
                    </a:lnTo>
                    <a:lnTo>
                      <a:pt x="13314" y="126"/>
                    </a:lnTo>
                    <a:lnTo>
                      <a:pt x="12762" y="193"/>
                    </a:lnTo>
                    <a:lnTo>
                      <a:pt x="12226" y="260"/>
                    </a:lnTo>
                    <a:lnTo>
                      <a:pt x="11699" y="352"/>
                    </a:lnTo>
                    <a:lnTo>
                      <a:pt x="11197" y="453"/>
                    </a:lnTo>
                    <a:lnTo>
                      <a:pt x="10695" y="562"/>
                    </a:lnTo>
                    <a:lnTo>
                      <a:pt x="10218" y="679"/>
                    </a:lnTo>
                    <a:lnTo>
                      <a:pt x="9749" y="813"/>
                    </a:lnTo>
                    <a:lnTo>
                      <a:pt x="9298" y="955"/>
                    </a:lnTo>
                    <a:lnTo>
                      <a:pt x="8854" y="1114"/>
                    </a:lnTo>
                    <a:lnTo>
                      <a:pt x="8427" y="1273"/>
                    </a:lnTo>
                    <a:lnTo>
                      <a:pt x="8009" y="1449"/>
                    </a:lnTo>
                    <a:lnTo>
                      <a:pt x="7607" y="1633"/>
                    </a:lnTo>
                    <a:lnTo>
                      <a:pt x="7214" y="1825"/>
                    </a:lnTo>
                    <a:lnTo>
                      <a:pt x="6837" y="2026"/>
                    </a:lnTo>
                    <a:lnTo>
                      <a:pt x="6478" y="2244"/>
                    </a:lnTo>
                    <a:lnTo>
                      <a:pt x="6118" y="2461"/>
                    </a:lnTo>
                    <a:lnTo>
                      <a:pt x="5783" y="2687"/>
                    </a:lnTo>
                    <a:lnTo>
                      <a:pt x="5448" y="2930"/>
                    </a:lnTo>
                    <a:lnTo>
                      <a:pt x="5130" y="3173"/>
                    </a:lnTo>
                    <a:lnTo>
                      <a:pt x="4829" y="3432"/>
                    </a:lnTo>
                    <a:lnTo>
                      <a:pt x="4528" y="3691"/>
                    </a:lnTo>
                    <a:lnTo>
                      <a:pt x="4243" y="3959"/>
                    </a:lnTo>
                    <a:lnTo>
                      <a:pt x="3975" y="4244"/>
                    </a:lnTo>
                    <a:lnTo>
                      <a:pt x="3708" y="4528"/>
                    </a:lnTo>
                    <a:lnTo>
                      <a:pt x="3457" y="4813"/>
                    </a:lnTo>
                    <a:lnTo>
                      <a:pt x="3222" y="5114"/>
                    </a:lnTo>
                    <a:lnTo>
                      <a:pt x="2988" y="5424"/>
                    </a:lnTo>
                    <a:lnTo>
                      <a:pt x="2770" y="5733"/>
                    </a:lnTo>
                    <a:lnTo>
                      <a:pt x="2553" y="6051"/>
                    </a:lnTo>
                    <a:lnTo>
                      <a:pt x="2352" y="6369"/>
                    </a:lnTo>
                    <a:lnTo>
                      <a:pt x="2160" y="6704"/>
                    </a:lnTo>
                    <a:lnTo>
                      <a:pt x="1984" y="7039"/>
                    </a:lnTo>
                    <a:lnTo>
                      <a:pt x="1808" y="7373"/>
                    </a:lnTo>
                    <a:lnTo>
                      <a:pt x="1641" y="7717"/>
                    </a:lnTo>
                    <a:lnTo>
                      <a:pt x="1490" y="8068"/>
                    </a:lnTo>
                    <a:lnTo>
                      <a:pt x="1339" y="8419"/>
                    </a:lnTo>
                    <a:lnTo>
                      <a:pt x="1206" y="8779"/>
                    </a:lnTo>
                    <a:lnTo>
                      <a:pt x="1072" y="9139"/>
                    </a:lnTo>
                    <a:lnTo>
                      <a:pt x="954" y="9507"/>
                    </a:lnTo>
                    <a:lnTo>
                      <a:pt x="846" y="9876"/>
                    </a:lnTo>
                    <a:lnTo>
                      <a:pt x="737" y="10252"/>
                    </a:lnTo>
                    <a:lnTo>
                      <a:pt x="636" y="10629"/>
                    </a:lnTo>
                    <a:lnTo>
                      <a:pt x="553" y="11005"/>
                    </a:lnTo>
                    <a:lnTo>
                      <a:pt x="469" y="11390"/>
                    </a:lnTo>
                    <a:lnTo>
                      <a:pt x="394" y="11775"/>
                    </a:lnTo>
                    <a:lnTo>
                      <a:pt x="327" y="12160"/>
                    </a:lnTo>
                    <a:lnTo>
                      <a:pt x="268" y="12545"/>
                    </a:lnTo>
                    <a:lnTo>
                      <a:pt x="210" y="12938"/>
                    </a:lnTo>
                    <a:lnTo>
                      <a:pt x="160" y="13332"/>
                    </a:lnTo>
                    <a:lnTo>
                      <a:pt x="118" y="13725"/>
                    </a:lnTo>
                    <a:lnTo>
                      <a:pt x="84" y="14118"/>
                    </a:lnTo>
                    <a:lnTo>
                      <a:pt x="59" y="14512"/>
                    </a:lnTo>
                    <a:lnTo>
                      <a:pt x="34" y="14913"/>
                    </a:lnTo>
                    <a:lnTo>
                      <a:pt x="17" y="15307"/>
                    </a:lnTo>
                    <a:lnTo>
                      <a:pt x="9" y="15708"/>
                    </a:lnTo>
                    <a:lnTo>
                      <a:pt x="1" y="16102"/>
                    </a:lnTo>
                    <a:lnTo>
                      <a:pt x="1" y="16503"/>
                    </a:lnTo>
                    <a:lnTo>
                      <a:pt x="1" y="16897"/>
                    </a:lnTo>
                    <a:lnTo>
                      <a:pt x="26" y="17691"/>
                    </a:lnTo>
                    <a:lnTo>
                      <a:pt x="42" y="18001"/>
                    </a:lnTo>
                    <a:lnTo>
                      <a:pt x="67" y="18319"/>
                    </a:lnTo>
                    <a:lnTo>
                      <a:pt x="93" y="18629"/>
                    </a:lnTo>
                    <a:lnTo>
                      <a:pt x="126" y="18947"/>
                    </a:lnTo>
                    <a:lnTo>
                      <a:pt x="168" y="19248"/>
                    </a:lnTo>
                    <a:lnTo>
                      <a:pt x="218" y="19558"/>
                    </a:lnTo>
                    <a:lnTo>
                      <a:pt x="277" y="19867"/>
                    </a:lnTo>
                    <a:lnTo>
                      <a:pt x="335" y="20169"/>
                    </a:lnTo>
                    <a:lnTo>
                      <a:pt x="402" y="20461"/>
                    </a:lnTo>
                    <a:lnTo>
                      <a:pt x="477" y="20763"/>
                    </a:lnTo>
                    <a:lnTo>
                      <a:pt x="553" y="21056"/>
                    </a:lnTo>
                    <a:lnTo>
                      <a:pt x="636" y="21348"/>
                    </a:lnTo>
                    <a:lnTo>
                      <a:pt x="729" y="21641"/>
                    </a:lnTo>
                    <a:lnTo>
                      <a:pt x="829" y="21926"/>
                    </a:lnTo>
                    <a:lnTo>
                      <a:pt x="929" y="22210"/>
                    </a:lnTo>
                    <a:lnTo>
                      <a:pt x="1038" y="22495"/>
                    </a:lnTo>
                    <a:lnTo>
                      <a:pt x="1155" y="22779"/>
                    </a:lnTo>
                    <a:lnTo>
                      <a:pt x="1272" y="23056"/>
                    </a:lnTo>
                    <a:lnTo>
                      <a:pt x="1406" y="23332"/>
                    </a:lnTo>
                    <a:lnTo>
                      <a:pt x="1532" y="23608"/>
                    </a:lnTo>
                    <a:lnTo>
                      <a:pt x="1674" y="23876"/>
                    </a:lnTo>
                    <a:lnTo>
                      <a:pt x="1816" y="24143"/>
                    </a:lnTo>
                    <a:lnTo>
                      <a:pt x="1967" y="24411"/>
                    </a:lnTo>
                    <a:lnTo>
                      <a:pt x="2118" y="24671"/>
                    </a:lnTo>
                    <a:lnTo>
                      <a:pt x="2277" y="24930"/>
                    </a:lnTo>
                    <a:lnTo>
                      <a:pt x="2436" y="25181"/>
                    </a:lnTo>
                    <a:lnTo>
                      <a:pt x="2611" y="25432"/>
                    </a:lnTo>
                    <a:lnTo>
                      <a:pt x="2779" y="25683"/>
                    </a:lnTo>
                    <a:lnTo>
                      <a:pt x="2963" y="25926"/>
                    </a:lnTo>
                    <a:lnTo>
                      <a:pt x="3147" y="26169"/>
                    </a:lnTo>
                    <a:lnTo>
                      <a:pt x="3331" y="26403"/>
                    </a:lnTo>
                    <a:lnTo>
                      <a:pt x="3524" y="26637"/>
                    </a:lnTo>
                    <a:lnTo>
                      <a:pt x="3724" y="26871"/>
                    </a:lnTo>
                    <a:lnTo>
                      <a:pt x="3925" y="27089"/>
                    </a:lnTo>
                    <a:lnTo>
                      <a:pt x="4134" y="27315"/>
                    </a:lnTo>
                    <a:lnTo>
                      <a:pt x="4344" y="27533"/>
                    </a:lnTo>
                    <a:lnTo>
                      <a:pt x="4561" y="27742"/>
                    </a:lnTo>
                    <a:lnTo>
                      <a:pt x="4779" y="27951"/>
                    </a:lnTo>
                    <a:lnTo>
                      <a:pt x="5005" y="28160"/>
                    </a:lnTo>
                    <a:lnTo>
                      <a:pt x="5231" y="28361"/>
                    </a:lnTo>
                    <a:lnTo>
                      <a:pt x="5465" y="28554"/>
                    </a:lnTo>
                    <a:lnTo>
                      <a:pt x="5699" y="28746"/>
                    </a:lnTo>
                    <a:lnTo>
                      <a:pt x="5942" y="28930"/>
                    </a:lnTo>
                    <a:lnTo>
                      <a:pt x="6185" y="29114"/>
                    </a:lnTo>
                    <a:lnTo>
                      <a:pt x="6436" y="29298"/>
                    </a:lnTo>
                    <a:lnTo>
                      <a:pt x="6687" y="29466"/>
                    </a:lnTo>
                    <a:lnTo>
                      <a:pt x="6946" y="29633"/>
                    </a:lnTo>
                    <a:lnTo>
                      <a:pt x="7206" y="29800"/>
                    </a:lnTo>
                    <a:lnTo>
                      <a:pt x="7457" y="29951"/>
                    </a:lnTo>
                    <a:lnTo>
                      <a:pt x="7708" y="30102"/>
                    </a:lnTo>
                    <a:lnTo>
                      <a:pt x="7967" y="30244"/>
                    </a:lnTo>
                    <a:lnTo>
                      <a:pt x="8226" y="30386"/>
                    </a:lnTo>
                    <a:lnTo>
                      <a:pt x="8494" y="30520"/>
                    </a:lnTo>
                    <a:lnTo>
                      <a:pt x="8762" y="30646"/>
                    </a:lnTo>
                    <a:lnTo>
                      <a:pt x="9030" y="30771"/>
                    </a:lnTo>
                    <a:lnTo>
                      <a:pt x="9306" y="30888"/>
                    </a:lnTo>
                    <a:lnTo>
                      <a:pt x="9582" y="31005"/>
                    </a:lnTo>
                    <a:lnTo>
                      <a:pt x="9858" y="31114"/>
                    </a:lnTo>
                    <a:lnTo>
                      <a:pt x="10143" y="31223"/>
                    </a:lnTo>
                    <a:lnTo>
                      <a:pt x="10427" y="31315"/>
                    </a:lnTo>
                    <a:lnTo>
                      <a:pt x="10712" y="31415"/>
                    </a:lnTo>
                    <a:lnTo>
                      <a:pt x="10996" y="31508"/>
                    </a:lnTo>
                    <a:lnTo>
                      <a:pt x="11289" y="31591"/>
                    </a:lnTo>
                    <a:lnTo>
                      <a:pt x="11582" y="31667"/>
                    </a:lnTo>
                    <a:lnTo>
                      <a:pt x="11875" y="31742"/>
                    </a:lnTo>
                    <a:lnTo>
                      <a:pt x="12176" y="31809"/>
                    </a:lnTo>
                    <a:lnTo>
                      <a:pt x="12469" y="31876"/>
                    </a:lnTo>
                    <a:lnTo>
                      <a:pt x="12770" y="31926"/>
                    </a:lnTo>
                    <a:lnTo>
                      <a:pt x="13080" y="31985"/>
                    </a:lnTo>
                    <a:lnTo>
                      <a:pt x="13381" y="32026"/>
                    </a:lnTo>
                    <a:lnTo>
                      <a:pt x="13691" y="32068"/>
                    </a:lnTo>
                    <a:lnTo>
                      <a:pt x="14001" y="32102"/>
                    </a:lnTo>
                    <a:lnTo>
                      <a:pt x="14310" y="32135"/>
                    </a:lnTo>
                    <a:lnTo>
                      <a:pt x="14620" y="32152"/>
                    </a:lnTo>
                    <a:lnTo>
                      <a:pt x="14938" y="32177"/>
                    </a:lnTo>
                    <a:lnTo>
                      <a:pt x="15256" y="32185"/>
                    </a:lnTo>
                    <a:lnTo>
                      <a:pt x="15574" y="32194"/>
                    </a:lnTo>
                    <a:lnTo>
                      <a:pt x="15892" y="32185"/>
                    </a:lnTo>
                    <a:lnTo>
                      <a:pt x="16210" y="32185"/>
                    </a:lnTo>
                    <a:lnTo>
                      <a:pt x="16528" y="32169"/>
                    </a:lnTo>
                    <a:lnTo>
                      <a:pt x="17072" y="32135"/>
                    </a:lnTo>
                    <a:lnTo>
                      <a:pt x="17607" y="32085"/>
                    </a:lnTo>
                    <a:lnTo>
                      <a:pt x="18143" y="32018"/>
                    </a:lnTo>
                    <a:lnTo>
                      <a:pt x="18670" y="31926"/>
                    </a:lnTo>
                    <a:lnTo>
                      <a:pt x="19189" y="31826"/>
                    </a:lnTo>
                    <a:lnTo>
                      <a:pt x="19708" y="31708"/>
                    </a:lnTo>
                    <a:lnTo>
                      <a:pt x="20210" y="31574"/>
                    </a:lnTo>
                    <a:lnTo>
                      <a:pt x="20712" y="31424"/>
                    </a:lnTo>
                    <a:lnTo>
                      <a:pt x="21206" y="31265"/>
                    </a:lnTo>
                    <a:lnTo>
                      <a:pt x="21691" y="31089"/>
                    </a:lnTo>
                    <a:lnTo>
                      <a:pt x="22168" y="30888"/>
                    </a:lnTo>
                    <a:lnTo>
                      <a:pt x="22637" y="30687"/>
                    </a:lnTo>
                    <a:lnTo>
                      <a:pt x="23105" y="30461"/>
                    </a:lnTo>
                    <a:lnTo>
                      <a:pt x="23557" y="30227"/>
                    </a:lnTo>
                    <a:lnTo>
                      <a:pt x="24001" y="29984"/>
                    </a:lnTo>
                    <a:lnTo>
                      <a:pt x="24436" y="29717"/>
                    </a:lnTo>
                    <a:lnTo>
                      <a:pt x="24695" y="29549"/>
                    </a:lnTo>
                    <a:lnTo>
                      <a:pt x="24955" y="29382"/>
                    </a:lnTo>
                    <a:lnTo>
                      <a:pt x="25214" y="29206"/>
                    </a:lnTo>
                    <a:lnTo>
                      <a:pt x="25465" y="29022"/>
                    </a:lnTo>
                    <a:lnTo>
                      <a:pt x="25716" y="28838"/>
                    </a:lnTo>
                    <a:lnTo>
                      <a:pt x="25959" y="28646"/>
                    </a:lnTo>
                    <a:lnTo>
                      <a:pt x="26193" y="28453"/>
                    </a:lnTo>
                    <a:lnTo>
                      <a:pt x="26436" y="28252"/>
                    </a:lnTo>
                    <a:lnTo>
                      <a:pt x="26662" y="28051"/>
                    </a:lnTo>
                    <a:lnTo>
                      <a:pt x="26896" y="27842"/>
                    </a:lnTo>
                    <a:lnTo>
                      <a:pt x="27122" y="27625"/>
                    </a:lnTo>
                    <a:lnTo>
                      <a:pt x="27340" y="27415"/>
                    </a:lnTo>
                    <a:lnTo>
                      <a:pt x="27549" y="27189"/>
                    </a:lnTo>
                    <a:lnTo>
                      <a:pt x="27766" y="26972"/>
                    </a:lnTo>
                    <a:lnTo>
                      <a:pt x="27967" y="26738"/>
                    </a:lnTo>
                    <a:lnTo>
                      <a:pt x="28168" y="26512"/>
                    </a:lnTo>
                    <a:lnTo>
                      <a:pt x="28369" y="26277"/>
                    </a:lnTo>
                    <a:lnTo>
                      <a:pt x="28561" y="26035"/>
                    </a:lnTo>
                    <a:lnTo>
                      <a:pt x="28745" y="25792"/>
                    </a:lnTo>
                    <a:lnTo>
                      <a:pt x="28929" y="25549"/>
                    </a:lnTo>
                    <a:lnTo>
                      <a:pt x="29105" y="25298"/>
                    </a:lnTo>
                    <a:lnTo>
                      <a:pt x="29281" y="25047"/>
                    </a:lnTo>
                    <a:lnTo>
                      <a:pt x="29448" y="24788"/>
                    </a:lnTo>
                    <a:lnTo>
                      <a:pt x="29607" y="24528"/>
                    </a:lnTo>
                    <a:lnTo>
                      <a:pt x="29766" y="24261"/>
                    </a:lnTo>
                    <a:lnTo>
                      <a:pt x="29917" y="24001"/>
                    </a:lnTo>
                    <a:lnTo>
                      <a:pt x="30068" y="23725"/>
                    </a:lnTo>
                    <a:lnTo>
                      <a:pt x="30210" y="23457"/>
                    </a:lnTo>
                    <a:lnTo>
                      <a:pt x="30344" y="23181"/>
                    </a:lnTo>
                    <a:lnTo>
                      <a:pt x="30469" y="22905"/>
                    </a:lnTo>
                    <a:lnTo>
                      <a:pt x="30595" y="22620"/>
                    </a:lnTo>
                    <a:lnTo>
                      <a:pt x="30712" y="22336"/>
                    </a:lnTo>
                    <a:lnTo>
                      <a:pt x="30854" y="21976"/>
                    </a:lnTo>
                    <a:lnTo>
                      <a:pt x="30988" y="21616"/>
                    </a:lnTo>
                    <a:lnTo>
                      <a:pt x="31114" y="21248"/>
                    </a:lnTo>
                    <a:lnTo>
                      <a:pt x="31222" y="20871"/>
                    </a:lnTo>
                    <a:lnTo>
                      <a:pt x="31331" y="20495"/>
                    </a:lnTo>
                    <a:lnTo>
                      <a:pt x="31423" y="20118"/>
                    </a:lnTo>
                    <a:lnTo>
                      <a:pt x="31507" y="19733"/>
                    </a:lnTo>
                    <a:lnTo>
                      <a:pt x="31582" y="19340"/>
                    </a:lnTo>
                    <a:lnTo>
                      <a:pt x="31649" y="18955"/>
                    </a:lnTo>
                    <a:lnTo>
                      <a:pt x="31699" y="18562"/>
                    </a:lnTo>
                    <a:lnTo>
                      <a:pt x="31750" y="18168"/>
                    </a:lnTo>
                    <a:lnTo>
                      <a:pt x="31783" y="17767"/>
                    </a:lnTo>
                    <a:lnTo>
                      <a:pt x="31800" y="17365"/>
                    </a:lnTo>
                    <a:lnTo>
                      <a:pt x="31817" y="16963"/>
                    </a:lnTo>
                    <a:lnTo>
                      <a:pt x="31817" y="16562"/>
                    </a:lnTo>
                    <a:lnTo>
                      <a:pt x="31800" y="16152"/>
                    </a:lnTo>
                    <a:lnTo>
                      <a:pt x="31766" y="15365"/>
                    </a:lnTo>
                    <a:lnTo>
                      <a:pt x="31708" y="14579"/>
                    </a:lnTo>
                    <a:lnTo>
                      <a:pt x="31666" y="14194"/>
                    </a:lnTo>
                    <a:lnTo>
                      <a:pt x="31624" y="13800"/>
                    </a:lnTo>
                    <a:lnTo>
                      <a:pt x="31582" y="13415"/>
                    </a:lnTo>
                    <a:lnTo>
                      <a:pt x="31524" y="13030"/>
                    </a:lnTo>
                    <a:lnTo>
                      <a:pt x="31465" y="12654"/>
                    </a:lnTo>
                    <a:lnTo>
                      <a:pt x="31406" y="12269"/>
                    </a:lnTo>
                    <a:lnTo>
                      <a:pt x="31340" y="11892"/>
                    </a:lnTo>
                    <a:lnTo>
                      <a:pt x="31264" y="11524"/>
                    </a:lnTo>
                    <a:lnTo>
                      <a:pt x="31181" y="11148"/>
                    </a:lnTo>
                    <a:lnTo>
                      <a:pt x="31097" y="10779"/>
                    </a:lnTo>
                    <a:lnTo>
                      <a:pt x="30996" y="10419"/>
                    </a:lnTo>
                    <a:lnTo>
                      <a:pt x="30904" y="10060"/>
                    </a:lnTo>
                    <a:lnTo>
                      <a:pt x="30796" y="9700"/>
                    </a:lnTo>
                    <a:lnTo>
                      <a:pt x="30678" y="9340"/>
                    </a:lnTo>
                    <a:lnTo>
                      <a:pt x="30561" y="8997"/>
                    </a:lnTo>
                    <a:lnTo>
                      <a:pt x="30436" y="8645"/>
                    </a:lnTo>
                    <a:lnTo>
                      <a:pt x="30302" y="8302"/>
                    </a:lnTo>
                    <a:lnTo>
                      <a:pt x="30160" y="7968"/>
                    </a:lnTo>
                    <a:lnTo>
                      <a:pt x="30009" y="7633"/>
                    </a:lnTo>
                    <a:lnTo>
                      <a:pt x="29850" y="7306"/>
                    </a:lnTo>
                    <a:lnTo>
                      <a:pt x="29691" y="6980"/>
                    </a:lnTo>
                    <a:lnTo>
                      <a:pt x="29515" y="6662"/>
                    </a:lnTo>
                    <a:lnTo>
                      <a:pt x="29331" y="6352"/>
                    </a:lnTo>
                    <a:lnTo>
                      <a:pt x="29147" y="6043"/>
                    </a:lnTo>
                    <a:lnTo>
                      <a:pt x="28946" y="5742"/>
                    </a:lnTo>
                    <a:lnTo>
                      <a:pt x="28745" y="5449"/>
                    </a:lnTo>
                    <a:lnTo>
                      <a:pt x="28528" y="5156"/>
                    </a:lnTo>
                    <a:lnTo>
                      <a:pt x="28310" y="4871"/>
                    </a:lnTo>
                    <a:lnTo>
                      <a:pt x="28076" y="4595"/>
                    </a:lnTo>
                    <a:lnTo>
                      <a:pt x="27833" y="4319"/>
                    </a:lnTo>
                    <a:lnTo>
                      <a:pt x="27582" y="4060"/>
                    </a:lnTo>
                    <a:lnTo>
                      <a:pt x="27323" y="3800"/>
                    </a:lnTo>
                    <a:lnTo>
                      <a:pt x="27055" y="3549"/>
                    </a:lnTo>
                    <a:lnTo>
                      <a:pt x="26779" y="3298"/>
                    </a:lnTo>
                    <a:lnTo>
                      <a:pt x="26486" y="3064"/>
                    </a:lnTo>
                    <a:lnTo>
                      <a:pt x="26193" y="2838"/>
                    </a:lnTo>
                    <a:lnTo>
                      <a:pt x="25883" y="2612"/>
                    </a:lnTo>
                    <a:lnTo>
                      <a:pt x="25565" y="2403"/>
                    </a:lnTo>
                    <a:lnTo>
                      <a:pt x="25239" y="2193"/>
                    </a:lnTo>
                    <a:lnTo>
                      <a:pt x="24896" y="1993"/>
                    </a:lnTo>
                    <a:lnTo>
                      <a:pt x="24545" y="1809"/>
                    </a:lnTo>
                    <a:lnTo>
                      <a:pt x="24185" y="1624"/>
                    </a:lnTo>
                    <a:lnTo>
                      <a:pt x="23816" y="1449"/>
                    </a:lnTo>
                    <a:lnTo>
                      <a:pt x="23432" y="1290"/>
                    </a:lnTo>
                    <a:lnTo>
                      <a:pt x="23038" y="1131"/>
                    </a:lnTo>
                    <a:lnTo>
                      <a:pt x="22628" y="988"/>
                    </a:lnTo>
                    <a:lnTo>
                      <a:pt x="22210" y="855"/>
                    </a:lnTo>
                    <a:lnTo>
                      <a:pt x="21783" y="721"/>
                    </a:lnTo>
                    <a:lnTo>
                      <a:pt x="21339" y="603"/>
                    </a:lnTo>
                    <a:lnTo>
                      <a:pt x="20888" y="495"/>
                    </a:lnTo>
                    <a:lnTo>
                      <a:pt x="20427" y="403"/>
                    </a:lnTo>
                    <a:lnTo>
                      <a:pt x="19950" y="311"/>
                    </a:lnTo>
                    <a:lnTo>
                      <a:pt x="19457" y="235"/>
                    </a:lnTo>
                    <a:lnTo>
                      <a:pt x="18955" y="168"/>
                    </a:lnTo>
                    <a:lnTo>
                      <a:pt x="18444" y="110"/>
                    </a:lnTo>
                    <a:lnTo>
                      <a:pt x="17917" y="68"/>
                    </a:lnTo>
                    <a:lnTo>
                      <a:pt x="17373" y="34"/>
                    </a:lnTo>
                    <a:lnTo>
                      <a:pt x="16821" y="9"/>
                    </a:lnTo>
                    <a:lnTo>
                      <a:pt x="16252" y="1"/>
                    </a:lnTo>
                    <a:close/>
                  </a:path>
                </a:pathLst>
              </a:custGeom>
              <a:solidFill>
                <a:srgbClr val="F3D67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等线" panose="020F0502020204030204"/>
                  <a:cs typeface="Arial"/>
                  <a:sym typeface="Arial"/>
                </a:endParaRPr>
              </a:p>
            </p:txBody>
          </p:sp>
          <p:sp>
            <p:nvSpPr>
              <p:cNvPr id="45" name="Google Shape;1167;p30">
                <a:extLst>
                  <a:ext uri="{FF2B5EF4-FFF2-40B4-BE49-F238E27FC236}">
                    <a16:creationId xmlns:a16="http://schemas.microsoft.com/office/drawing/2014/main" xmlns="" id="{F257D6BA-98CC-0A90-DFB4-E19AEC242E6A}"/>
                  </a:ext>
                </a:extLst>
              </p:cNvPr>
              <p:cNvSpPr/>
              <p:nvPr/>
            </p:nvSpPr>
            <p:spPr>
              <a:xfrm>
                <a:off x="1194535" y="1938812"/>
                <a:ext cx="288323" cy="288342"/>
              </a:xfrm>
              <a:custGeom>
                <a:avLst/>
                <a:gdLst/>
                <a:ahLst/>
                <a:cxnLst/>
                <a:rect l="l" t="t" r="r" b="b"/>
                <a:pathLst>
                  <a:path w="7909" h="7909" extrusionOk="0">
                    <a:moveTo>
                      <a:pt x="3749" y="0"/>
                    </a:moveTo>
                    <a:lnTo>
                      <a:pt x="3549" y="17"/>
                    </a:lnTo>
                    <a:lnTo>
                      <a:pt x="3348" y="42"/>
                    </a:lnTo>
                    <a:lnTo>
                      <a:pt x="3155" y="75"/>
                    </a:lnTo>
                    <a:lnTo>
                      <a:pt x="2963" y="126"/>
                    </a:lnTo>
                    <a:lnTo>
                      <a:pt x="2779" y="176"/>
                    </a:lnTo>
                    <a:lnTo>
                      <a:pt x="2595" y="234"/>
                    </a:lnTo>
                    <a:lnTo>
                      <a:pt x="2411" y="310"/>
                    </a:lnTo>
                    <a:lnTo>
                      <a:pt x="2243" y="385"/>
                    </a:lnTo>
                    <a:lnTo>
                      <a:pt x="2067" y="477"/>
                    </a:lnTo>
                    <a:lnTo>
                      <a:pt x="1900" y="569"/>
                    </a:lnTo>
                    <a:lnTo>
                      <a:pt x="1741" y="678"/>
                    </a:lnTo>
                    <a:lnTo>
                      <a:pt x="1590" y="787"/>
                    </a:lnTo>
                    <a:lnTo>
                      <a:pt x="1440" y="904"/>
                    </a:lnTo>
                    <a:lnTo>
                      <a:pt x="1298" y="1029"/>
                    </a:lnTo>
                    <a:lnTo>
                      <a:pt x="1155" y="1155"/>
                    </a:lnTo>
                    <a:lnTo>
                      <a:pt x="1030" y="1297"/>
                    </a:lnTo>
                    <a:lnTo>
                      <a:pt x="904" y="1439"/>
                    </a:lnTo>
                    <a:lnTo>
                      <a:pt x="787" y="1590"/>
                    </a:lnTo>
                    <a:lnTo>
                      <a:pt x="678" y="1741"/>
                    </a:lnTo>
                    <a:lnTo>
                      <a:pt x="570" y="1900"/>
                    </a:lnTo>
                    <a:lnTo>
                      <a:pt x="477" y="2067"/>
                    </a:lnTo>
                    <a:lnTo>
                      <a:pt x="385" y="2243"/>
                    </a:lnTo>
                    <a:lnTo>
                      <a:pt x="310" y="2410"/>
                    </a:lnTo>
                    <a:lnTo>
                      <a:pt x="243" y="2594"/>
                    </a:lnTo>
                    <a:lnTo>
                      <a:pt x="176" y="2778"/>
                    </a:lnTo>
                    <a:lnTo>
                      <a:pt x="126" y="2962"/>
                    </a:lnTo>
                    <a:lnTo>
                      <a:pt x="76" y="3155"/>
                    </a:lnTo>
                    <a:lnTo>
                      <a:pt x="42" y="3347"/>
                    </a:lnTo>
                    <a:lnTo>
                      <a:pt x="17" y="3548"/>
                    </a:lnTo>
                    <a:lnTo>
                      <a:pt x="1" y="3749"/>
                    </a:lnTo>
                    <a:lnTo>
                      <a:pt x="1" y="3950"/>
                    </a:lnTo>
                    <a:lnTo>
                      <a:pt x="1" y="4159"/>
                    </a:lnTo>
                    <a:lnTo>
                      <a:pt x="17" y="4360"/>
                    </a:lnTo>
                    <a:lnTo>
                      <a:pt x="42" y="4552"/>
                    </a:lnTo>
                    <a:lnTo>
                      <a:pt x="76" y="4753"/>
                    </a:lnTo>
                    <a:lnTo>
                      <a:pt x="126" y="4946"/>
                    </a:lnTo>
                    <a:lnTo>
                      <a:pt x="176" y="5130"/>
                    </a:lnTo>
                    <a:lnTo>
                      <a:pt x="243" y="5314"/>
                    </a:lnTo>
                    <a:lnTo>
                      <a:pt x="310" y="5490"/>
                    </a:lnTo>
                    <a:lnTo>
                      <a:pt x="385" y="5665"/>
                    </a:lnTo>
                    <a:lnTo>
                      <a:pt x="477" y="5841"/>
                    </a:lnTo>
                    <a:lnTo>
                      <a:pt x="570" y="6008"/>
                    </a:lnTo>
                    <a:lnTo>
                      <a:pt x="678" y="6167"/>
                    </a:lnTo>
                    <a:lnTo>
                      <a:pt x="787" y="6318"/>
                    </a:lnTo>
                    <a:lnTo>
                      <a:pt x="904" y="6469"/>
                    </a:lnTo>
                    <a:lnTo>
                      <a:pt x="1030" y="6611"/>
                    </a:lnTo>
                    <a:lnTo>
                      <a:pt x="1155" y="6753"/>
                    </a:lnTo>
                    <a:lnTo>
                      <a:pt x="1298" y="6879"/>
                    </a:lnTo>
                    <a:lnTo>
                      <a:pt x="1440" y="7004"/>
                    </a:lnTo>
                    <a:lnTo>
                      <a:pt x="1590" y="7121"/>
                    </a:lnTo>
                    <a:lnTo>
                      <a:pt x="1741" y="7230"/>
                    </a:lnTo>
                    <a:lnTo>
                      <a:pt x="1900" y="7339"/>
                    </a:lnTo>
                    <a:lnTo>
                      <a:pt x="2067" y="7431"/>
                    </a:lnTo>
                    <a:lnTo>
                      <a:pt x="2243" y="7515"/>
                    </a:lnTo>
                    <a:lnTo>
                      <a:pt x="2411" y="7598"/>
                    </a:lnTo>
                    <a:lnTo>
                      <a:pt x="2595" y="7665"/>
                    </a:lnTo>
                    <a:lnTo>
                      <a:pt x="2779" y="7732"/>
                    </a:lnTo>
                    <a:lnTo>
                      <a:pt x="2963" y="7783"/>
                    </a:lnTo>
                    <a:lnTo>
                      <a:pt x="3155" y="7824"/>
                    </a:lnTo>
                    <a:lnTo>
                      <a:pt x="3348" y="7866"/>
                    </a:lnTo>
                    <a:lnTo>
                      <a:pt x="3549" y="7891"/>
                    </a:lnTo>
                    <a:lnTo>
                      <a:pt x="3749" y="7900"/>
                    </a:lnTo>
                    <a:lnTo>
                      <a:pt x="3950" y="7908"/>
                    </a:lnTo>
                    <a:lnTo>
                      <a:pt x="4160" y="7900"/>
                    </a:lnTo>
                    <a:lnTo>
                      <a:pt x="4360" y="7891"/>
                    </a:lnTo>
                    <a:lnTo>
                      <a:pt x="4553" y="7866"/>
                    </a:lnTo>
                    <a:lnTo>
                      <a:pt x="4754" y="7824"/>
                    </a:lnTo>
                    <a:lnTo>
                      <a:pt x="4946" y="7783"/>
                    </a:lnTo>
                    <a:lnTo>
                      <a:pt x="5130" y="7732"/>
                    </a:lnTo>
                    <a:lnTo>
                      <a:pt x="5314" y="7665"/>
                    </a:lnTo>
                    <a:lnTo>
                      <a:pt x="5490" y="7598"/>
                    </a:lnTo>
                    <a:lnTo>
                      <a:pt x="5666" y="7515"/>
                    </a:lnTo>
                    <a:lnTo>
                      <a:pt x="5842" y="7431"/>
                    </a:lnTo>
                    <a:lnTo>
                      <a:pt x="6009" y="7339"/>
                    </a:lnTo>
                    <a:lnTo>
                      <a:pt x="6168" y="7230"/>
                    </a:lnTo>
                    <a:lnTo>
                      <a:pt x="6319" y="7121"/>
                    </a:lnTo>
                    <a:lnTo>
                      <a:pt x="6469" y="7004"/>
                    </a:lnTo>
                    <a:lnTo>
                      <a:pt x="6611" y="6879"/>
                    </a:lnTo>
                    <a:lnTo>
                      <a:pt x="6754" y="6753"/>
                    </a:lnTo>
                    <a:lnTo>
                      <a:pt x="6879" y="6611"/>
                    </a:lnTo>
                    <a:lnTo>
                      <a:pt x="7005" y="6469"/>
                    </a:lnTo>
                    <a:lnTo>
                      <a:pt x="7122" y="6318"/>
                    </a:lnTo>
                    <a:lnTo>
                      <a:pt x="7231" y="6167"/>
                    </a:lnTo>
                    <a:lnTo>
                      <a:pt x="7339" y="6008"/>
                    </a:lnTo>
                    <a:lnTo>
                      <a:pt x="7431" y="5841"/>
                    </a:lnTo>
                    <a:lnTo>
                      <a:pt x="7515" y="5665"/>
                    </a:lnTo>
                    <a:lnTo>
                      <a:pt x="7599" y="5490"/>
                    </a:lnTo>
                    <a:lnTo>
                      <a:pt x="7666" y="5314"/>
                    </a:lnTo>
                    <a:lnTo>
                      <a:pt x="7733" y="5130"/>
                    </a:lnTo>
                    <a:lnTo>
                      <a:pt x="7783" y="4946"/>
                    </a:lnTo>
                    <a:lnTo>
                      <a:pt x="7833" y="4753"/>
                    </a:lnTo>
                    <a:lnTo>
                      <a:pt x="7867" y="4552"/>
                    </a:lnTo>
                    <a:lnTo>
                      <a:pt x="7892" y="4360"/>
                    </a:lnTo>
                    <a:lnTo>
                      <a:pt x="7900" y="4159"/>
                    </a:lnTo>
                    <a:lnTo>
                      <a:pt x="7908" y="3950"/>
                    </a:lnTo>
                    <a:lnTo>
                      <a:pt x="7900" y="3749"/>
                    </a:lnTo>
                    <a:lnTo>
                      <a:pt x="7892" y="3548"/>
                    </a:lnTo>
                    <a:lnTo>
                      <a:pt x="7867" y="3347"/>
                    </a:lnTo>
                    <a:lnTo>
                      <a:pt x="7833" y="3155"/>
                    </a:lnTo>
                    <a:lnTo>
                      <a:pt x="7783" y="2962"/>
                    </a:lnTo>
                    <a:lnTo>
                      <a:pt x="7733" y="2778"/>
                    </a:lnTo>
                    <a:lnTo>
                      <a:pt x="7666" y="2594"/>
                    </a:lnTo>
                    <a:lnTo>
                      <a:pt x="7599" y="2410"/>
                    </a:lnTo>
                    <a:lnTo>
                      <a:pt x="7515" y="2243"/>
                    </a:lnTo>
                    <a:lnTo>
                      <a:pt x="7431" y="2067"/>
                    </a:lnTo>
                    <a:lnTo>
                      <a:pt x="7339" y="1900"/>
                    </a:lnTo>
                    <a:lnTo>
                      <a:pt x="7231" y="1741"/>
                    </a:lnTo>
                    <a:lnTo>
                      <a:pt x="7122" y="1590"/>
                    </a:lnTo>
                    <a:lnTo>
                      <a:pt x="7005" y="1439"/>
                    </a:lnTo>
                    <a:lnTo>
                      <a:pt x="6879" y="1297"/>
                    </a:lnTo>
                    <a:lnTo>
                      <a:pt x="6754" y="1155"/>
                    </a:lnTo>
                    <a:lnTo>
                      <a:pt x="6611" y="1029"/>
                    </a:lnTo>
                    <a:lnTo>
                      <a:pt x="6469" y="904"/>
                    </a:lnTo>
                    <a:lnTo>
                      <a:pt x="6319" y="787"/>
                    </a:lnTo>
                    <a:lnTo>
                      <a:pt x="6168" y="678"/>
                    </a:lnTo>
                    <a:lnTo>
                      <a:pt x="6009" y="569"/>
                    </a:lnTo>
                    <a:lnTo>
                      <a:pt x="5842" y="477"/>
                    </a:lnTo>
                    <a:lnTo>
                      <a:pt x="5666" y="385"/>
                    </a:lnTo>
                    <a:lnTo>
                      <a:pt x="5490" y="310"/>
                    </a:lnTo>
                    <a:lnTo>
                      <a:pt x="5314" y="234"/>
                    </a:lnTo>
                    <a:lnTo>
                      <a:pt x="5130" y="176"/>
                    </a:lnTo>
                    <a:lnTo>
                      <a:pt x="4946" y="126"/>
                    </a:lnTo>
                    <a:lnTo>
                      <a:pt x="4754" y="75"/>
                    </a:lnTo>
                    <a:lnTo>
                      <a:pt x="4553" y="42"/>
                    </a:lnTo>
                    <a:lnTo>
                      <a:pt x="4360" y="17"/>
                    </a:lnTo>
                    <a:lnTo>
                      <a:pt x="4160" y="0"/>
                    </a:lnTo>
                    <a:close/>
                  </a:path>
                </a:pathLst>
              </a:custGeom>
              <a:solidFill>
                <a:srgbClr val="F3D67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等线" panose="020F0502020204030204"/>
                  <a:cs typeface="Arial"/>
                  <a:sym typeface="Arial"/>
                </a:endParaRPr>
              </a:p>
            </p:txBody>
          </p:sp>
          <p:sp>
            <p:nvSpPr>
              <p:cNvPr id="46" name="Google Shape;1168;p30">
                <a:extLst>
                  <a:ext uri="{FF2B5EF4-FFF2-40B4-BE49-F238E27FC236}">
                    <a16:creationId xmlns:a16="http://schemas.microsoft.com/office/drawing/2014/main" xmlns="" id="{DCCC87EE-92F3-CEF4-A63E-536325FEF2A1}"/>
                  </a:ext>
                </a:extLst>
              </p:cNvPr>
              <p:cNvSpPr/>
              <p:nvPr/>
            </p:nvSpPr>
            <p:spPr>
              <a:xfrm>
                <a:off x="2392259" y="1938812"/>
                <a:ext cx="288323" cy="288342"/>
              </a:xfrm>
              <a:custGeom>
                <a:avLst/>
                <a:gdLst/>
                <a:ahLst/>
                <a:cxnLst/>
                <a:rect l="l" t="t" r="r" b="b"/>
                <a:pathLst>
                  <a:path w="7909" h="7909" extrusionOk="0">
                    <a:moveTo>
                      <a:pt x="3749" y="0"/>
                    </a:moveTo>
                    <a:lnTo>
                      <a:pt x="3548" y="17"/>
                    </a:lnTo>
                    <a:lnTo>
                      <a:pt x="3347" y="42"/>
                    </a:lnTo>
                    <a:lnTo>
                      <a:pt x="3155" y="75"/>
                    </a:lnTo>
                    <a:lnTo>
                      <a:pt x="2963" y="126"/>
                    </a:lnTo>
                    <a:lnTo>
                      <a:pt x="2778" y="176"/>
                    </a:lnTo>
                    <a:lnTo>
                      <a:pt x="2594" y="234"/>
                    </a:lnTo>
                    <a:lnTo>
                      <a:pt x="2410" y="310"/>
                    </a:lnTo>
                    <a:lnTo>
                      <a:pt x="2243" y="385"/>
                    </a:lnTo>
                    <a:lnTo>
                      <a:pt x="2067" y="477"/>
                    </a:lnTo>
                    <a:lnTo>
                      <a:pt x="1900" y="569"/>
                    </a:lnTo>
                    <a:lnTo>
                      <a:pt x="1741" y="678"/>
                    </a:lnTo>
                    <a:lnTo>
                      <a:pt x="1590" y="787"/>
                    </a:lnTo>
                    <a:lnTo>
                      <a:pt x="1440" y="904"/>
                    </a:lnTo>
                    <a:lnTo>
                      <a:pt x="1297" y="1029"/>
                    </a:lnTo>
                    <a:lnTo>
                      <a:pt x="1155" y="1155"/>
                    </a:lnTo>
                    <a:lnTo>
                      <a:pt x="1029" y="1297"/>
                    </a:lnTo>
                    <a:lnTo>
                      <a:pt x="904" y="1439"/>
                    </a:lnTo>
                    <a:lnTo>
                      <a:pt x="787" y="1590"/>
                    </a:lnTo>
                    <a:lnTo>
                      <a:pt x="678" y="1741"/>
                    </a:lnTo>
                    <a:lnTo>
                      <a:pt x="569" y="1900"/>
                    </a:lnTo>
                    <a:lnTo>
                      <a:pt x="477" y="2067"/>
                    </a:lnTo>
                    <a:lnTo>
                      <a:pt x="385" y="2243"/>
                    </a:lnTo>
                    <a:lnTo>
                      <a:pt x="310" y="2410"/>
                    </a:lnTo>
                    <a:lnTo>
                      <a:pt x="234" y="2594"/>
                    </a:lnTo>
                    <a:lnTo>
                      <a:pt x="176" y="2778"/>
                    </a:lnTo>
                    <a:lnTo>
                      <a:pt x="126" y="2962"/>
                    </a:lnTo>
                    <a:lnTo>
                      <a:pt x="75" y="3155"/>
                    </a:lnTo>
                    <a:lnTo>
                      <a:pt x="42" y="3347"/>
                    </a:lnTo>
                    <a:lnTo>
                      <a:pt x="17" y="3548"/>
                    </a:lnTo>
                    <a:lnTo>
                      <a:pt x="0" y="3749"/>
                    </a:lnTo>
                    <a:lnTo>
                      <a:pt x="0" y="3950"/>
                    </a:lnTo>
                    <a:lnTo>
                      <a:pt x="0" y="4159"/>
                    </a:lnTo>
                    <a:lnTo>
                      <a:pt x="17" y="4360"/>
                    </a:lnTo>
                    <a:lnTo>
                      <a:pt x="42" y="4552"/>
                    </a:lnTo>
                    <a:lnTo>
                      <a:pt x="75" y="4753"/>
                    </a:lnTo>
                    <a:lnTo>
                      <a:pt x="126" y="4946"/>
                    </a:lnTo>
                    <a:lnTo>
                      <a:pt x="176" y="5130"/>
                    </a:lnTo>
                    <a:lnTo>
                      <a:pt x="234" y="5314"/>
                    </a:lnTo>
                    <a:lnTo>
                      <a:pt x="310" y="5490"/>
                    </a:lnTo>
                    <a:lnTo>
                      <a:pt x="385" y="5665"/>
                    </a:lnTo>
                    <a:lnTo>
                      <a:pt x="477" y="5841"/>
                    </a:lnTo>
                    <a:lnTo>
                      <a:pt x="569" y="6008"/>
                    </a:lnTo>
                    <a:lnTo>
                      <a:pt x="678" y="6167"/>
                    </a:lnTo>
                    <a:lnTo>
                      <a:pt x="787" y="6318"/>
                    </a:lnTo>
                    <a:lnTo>
                      <a:pt x="904" y="6469"/>
                    </a:lnTo>
                    <a:lnTo>
                      <a:pt x="1029" y="6611"/>
                    </a:lnTo>
                    <a:lnTo>
                      <a:pt x="1155" y="6753"/>
                    </a:lnTo>
                    <a:lnTo>
                      <a:pt x="1297" y="6879"/>
                    </a:lnTo>
                    <a:lnTo>
                      <a:pt x="1440" y="7004"/>
                    </a:lnTo>
                    <a:lnTo>
                      <a:pt x="1590" y="7121"/>
                    </a:lnTo>
                    <a:lnTo>
                      <a:pt x="1741" y="7230"/>
                    </a:lnTo>
                    <a:lnTo>
                      <a:pt x="1900" y="7339"/>
                    </a:lnTo>
                    <a:lnTo>
                      <a:pt x="2067" y="7431"/>
                    </a:lnTo>
                    <a:lnTo>
                      <a:pt x="2243" y="7515"/>
                    </a:lnTo>
                    <a:lnTo>
                      <a:pt x="2410" y="7598"/>
                    </a:lnTo>
                    <a:lnTo>
                      <a:pt x="2594" y="7665"/>
                    </a:lnTo>
                    <a:lnTo>
                      <a:pt x="2778" y="7732"/>
                    </a:lnTo>
                    <a:lnTo>
                      <a:pt x="2963" y="7783"/>
                    </a:lnTo>
                    <a:lnTo>
                      <a:pt x="3155" y="7824"/>
                    </a:lnTo>
                    <a:lnTo>
                      <a:pt x="3347" y="7866"/>
                    </a:lnTo>
                    <a:lnTo>
                      <a:pt x="3548" y="7891"/>
                    </a:lnTo>
                    <a:lnTo>
                      <a:pt x="3749" y="7900"/>
                    </a:lnTo>
                    <a:lnTo>
                      <a:pt x="3950" y="7908"/>
                    </a:lnTo>
                    <a:lnTo>
                      <a:pt x="4159" y="7900"/>
                    </a:lnTo>
                    <a:lnTo>
                      <a:pt x="4360" y="7891"/>
                    </a:lnTo>
                    <a:lnTo>
                      <a:pt x="4552" y="7866"/>
                    </a:lnTo>
                    <a:lnTo>
                      <a:pt x="4753" y="7824"/>
                    </a:lnTo>
                    <a:lnTo>
                      <a:pt x="4946" y="7783"/>
                    </a:lnTo>
                    <a:lnTo>
                      <a:pt x="5130" y="7732"/>
                    </a:lnTo>
                    <a:lnTo>
                      <a:pt x="5314" y="7665"/>
                    </a:lnTo>
                    <a:lnTo>
                      <a:pt x="5490" y="7598"/>
                    </a:lnTo>
                    <a:lnTo>
                      <a:pt x="5665" y="7515"/>
                    </a:lnTo>
                    <a:lnTo>
                      <a:pt x="5841" y="7431"/>
                    </a:lnTo>
                    <a:lnTo>
                      <a:pt x="6009" y="7339"/>
                    </a:lnTo>
                    <a:lnTo>
                      <a:pt x="6168" y="7230"/>
                    </a:lnTo>
                    <a:lnTo>
                      <a:pt x="6318" y="7121"/>
                    </a:lnTo>
                    <a:lnTo>
                      <a:pt x="6469" y="7004"/>
                    </a:lnTo>
                    <a:lnTo>
                      <a:pt x="6611" y="6879"/>
                    </a:lnTo>
                    <a:lnTo>
                      <a:pt x="6753" y="6753"/>
                    </a:lnTo>
                    <a:lnTo>
                      <a:pt x="6879" y="6611"/>
                    </a:lnTo>
                    <a:lnTo>
                      <a:pt x="7004" y="6469"/>
                    </a:lnTo>
                    <a:lnTo>
                      <a:pt x="7122" y="6318"/>
                    </a:lnTo>
                    <a:lnTo>
                      <a:pt x="7230" y="6167"/>
                    </a:lnTo>
                    <a:lnTo>
                      <a:pt x="7339" y="6008"/>
                    </a:lnTo>
                    <a:lnTo>
                      <a:pt x="7431" y="5841"/>
                    </a:lnTo>
                    <a:lnTo>
                      <a:pt x="7515" y="5665"/>
                    </a:lnTo>
                    <a:lnTo>
                      <a:pt x="7599" y="5490"/>
                    </a:lnTo>
                    <a:lnTo>
                      <a:pt x="7665" y="5314"/>
                    </a:lnTo>
                    <a:lnTo>
                      <a:pt x="7732" y="5130"/>
                    </a:lnTo>
                    <a:lnTo>
                      <a:pt x="7783" y="4946"/>
                    </a:lnTo>
                    <a:lnTo>
                      <a:pt x="7824" y="4753"/>
                    </a:lnTo>
                    <a:lnTo>
                      <a:pt x="7866" y="4552"/>
                    </a:lnTo>
                    <a:lnTo>
                      <a:pt x="7891" y="4360"/>
                    </a:lnTo>
                    <a:lnTo>
                      <a:pt x="7900" y="4159"/>
                    </a:lnTo>
                    <a:lnTo>
                      <a:pt x="7908" y="3950"/>
                    </a:lnTo>
                    <a:lnTo>
                      <a:pt x="7900" y="3749"/>
                    </a:lnTo>
                    <a:lnTo>
                      <a:pt x="7891" y="3548"/>
                    </a:lnTo>
                    <a:lnTo>
                      <a:pt x="7866" y="3347"/>
                    </a:lnTo>
                    <a:lnTo>
                      <a:pt x="7824" y="3155"/>
                    </a:lnTo>
                    <a:lnTo>
                      <a:pt x="7783" y="2962"/>
                    </a:lnTo>
                    <a:lnTo>
                      <a:pt x="7732" y="2778"/>
                    </a:lnTo>
                    <a:lnTo>
                      <a:pt x="7665" y="2594"/>
                    </a:lnTo>
                    <a:lnTo>
                      <a:pt x="7599" y="2410"/>
                    </a:lnTo>
                    <a:lnTo>
                      <a:pt x="7515" y="2243"/>
                    </a:lnTo>
                    <a:lnTo>
                      <a:pt x="7431" y="2067"/>
                    </a:lnTo>
                    <a:lnTo>
                      <a:pt x="7339" y="1900"/>
                    </a:lnTo>
                    <a:lnTo>
                      <a:pt x="7230" y="1741"/>
                    </a:lnTo>
                    <a:lnTo>
                      <a:pt x="7122" y="1590"/>
                    </a:lnTo>
                    <a:lnTo>
                      <a:pt x="7004" y="1439"/>
                    </a:lnTo>
                    <a:lnTo>
                      <a:pt x="6879" y="1297"/>
                    </a:lnTo>
                    <a:lnTo>
                      <a:pt x="6753" y="1155"/>
                    </a:lnTo>
                    <a:lnTo>
                      <a:pt x="6611" y="1029"/>
                    </a:lnTo>
                    <a:lnTo>
                      <a:pt x="6469" y="904"/>
                    </a:lnTo>
                    <a:lnTo>
                      <a:pt x="6318" y="787"/>
                    </a:lnTo>
                    <a:lnTo>
                      <a:pt x="6168" y="678"/>
                    </a:lnTo>
                    <a:lnTo>
                      <a:pt x="6009" y="569"/>
                    </a:lnTo>
                    <a:lnTo>
                      <a:pt x="5841" y="477"/>
                    </a:lnTo>
                    <a:lnTo>
                      <a:pt x="5665" y="385"/>
                    </a:lnTo>
                    <a:lnTo>
                      <a:pt x="5490" y="310"/>
                    </a:lnTo>
                    <a:lnTo>
                      <a:pt x="5314" y="234"/>
                    </a:lnTo>
                    <a:lnTo>
                      <a:pt x="5130" y="176"/>
                    </a:lnTo>
                    <a:lnTo>
                      <a:pt x="4946" y="126"/>
                    </a:lnTo>
                    <a:lnTo>
                      <a:pt x="4753" y="75"/>
                    </a:lnTo>
                    <a:lnTo>
                      <a:pt x="4552" y="42"/>
                    </a:lnTo>
                    <a:lnTo>
                      <a:pt x="4360" y="17"/>
                    </a:lnTo>
                    <a:lnTo>
                      <a:pt x="4159" y="0"/>
                    </a:lnTo>
                    <a:close/>
                  </a:path>
                </a:pathLst>
              </a:custGeom>
              <a:solidFill>
                <a:srgbClr val="F3D67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等线" panose="020F0502020204030204"/>
                  <a:cs typeface="Arial"/>
                  <a:sym typeface="Arial"/>
                </a:endParaRPr>
              </a:p>
            </p:txBody>
          </p:sp>
          <p:sp>
            <p:nvSpPr>
              <p:cNvPr id="47" name="Google Shape;1169;p30">
                <a:extLst>
                  <a:ext uri="{FF2B5EF4-FFF2-40B4-BE49-F238E27FC236}">
                    <a16:creationId xmlns:a16="http://schemas.microsoft.com/office/drawing/2014/main" xmlns="" id="{651716AD-1649-2B21-25AA-102CBBC35443}"/>
                  </a:ext>
                </a:extLst>
              </p:cNvPr>
              <p:cNvSpPr/>
              <p:nvPr/>
            </p:nvSpPr>
            <p:spPr>
              <a:xfrm>
                <a:off x="1254651" y="2011396"/>
                <a:ext cx="154387" cy="100732"/>
              </a:xfrm>
              <a:custGeom>
                <a:avLst/>
                <a:gdLst/>
                <a:ahLst/>
                <a:cxnLst/>
                <a:rect l="l" t="t" r="r" b="b"/>
                <a:pathLst>
                  <a:path w="4235" h="2763" extrusionOk="0">
                    <a:moveTo>
                      <a:pt x="1381" y="1"/>
                    </a:moveTo>
                    <a:lnTo>
                      <a:pt x="1205" y="9"/>
                    </a:lnTo>
                    <a:lnTo>
                      <a:pt x="1021" y="26"/>
                    </a:lnTo>
                    <a:lnTo>
                      <a:pt x="845" y="59"/>
                    </a:lnTo>
                    <a:lnTo>
                      <a:pt x="670" y="101"/>
                    </a:lnTo>
                    <a:lnTo>
                      <a:pt x="494" y="151"/>
                    </a:lnTo>
                    <a:lnTo>
                      <a:pt x="326" y="210"/>
                    </a:lnTo>
                    <a:lnTo>
                      <a:pt x="159" y="285"/>
                    </a:lnTo>
                    <a:lnTo>
                      <a:pt x="0" y="369"/>
                    </a:lnTo>
                    <a:lnTo>
                      <a:pt x="352" y="411"/>
                    </a:lnTo>
                    <a:lnTo>
                      <a:pt x="686" y="453"/>
                    </a:lnTo>
                    <a:lnTo>
                      <a:pt x="1021" y="511"/>
                    </a:lnTo>
                    <a:lnTo>
                      <a:pt x="1339" y="570"/>
                    </a:lnTo>
                    <a:lnTo>
                      <a:pt x="1640" y="645"/>
                    </a:lnTo>
                    <a:lnTo>
                      <a:pt x="1941" y="737"/>
                    </a:lnTo>
                    <a:lnTo>
                      <a:pt x="2084" y="787"/>
                    </a:lnTo>
                    <a:lnTo>
                      <a:pt x="2226" y="838"/>
                    </a:lnTo>
                    <a:lnTo>
                      <a:pt x="2368" y="904"/>
                    </a:lnTo>
                    <a:lnTo>
                      <a:pt x="2502" y="963"/>
                    </a:lnTo>
                    <a:lnTo>
                      <a:pt x="2636" y="1030"/>
                    </a:lnTo>
                    <a:lnTo>
                      <a:pt x="2762" y="1105"/>
                    </a:lnTo>
                    <a:lnTo>
                      <a:pt x="2887" y="1189"/>
                    </a:lnTo>
                    <a:lnTo>
                      <a:pt x="3004" y="1273"/>
                    </a:lnTo>
                    <a:lnTo>
                      <a:pt x="3121" y="1373"/>
                    </a:lnTo>
                    <a:lnTo>
                      <a:pt x="3239" y="1474"/>
                    </a:lnTo>
                    <a:lnTo>
                      <a:pt x="3347" y="1574"/>
                    </a:lnTo>
                    <a:lnTo>
                      <a:pt x="3448" y="1691"/>
                    </a:lnTo>
                    <a:lnTo>
                      <a:pt x="3557" y="1800"/>
                    </a:lnTo>
                    <a:lnTo>
                      <a:pt x="3657" y="1925"/>
                    </a:lnTo>
                    <a:lnTo>
                      <a:pt x="3757" y="2051"/>
                    </a:lnTo>
                    <a:lnTo>
                      <a:pt x="3849" y="2185"/>
                    </a:lnTo>
                    <a:lnTo>
                      <a:pt x="4034" y="2469"/>
                    </a:lnTo>
                    <a:lnTo>
                      <a:pt x="4234" y="2762"/>
                    </a:lnTo>
                    <a:lnTo>
                      <a:pt x="4234" y="2578"/>
                    </a:lnTo>
                    <a:lnTo>
                      <a:pt x="4226" y="2402"/>
                    </a:lnTo>
                    <a:lnTo>
                      <a:pt x="4209" y="2227"/>
                    </a:lnTo>
                    <a:lnTo>
                      <a:pt x="4184" y="2043"/>
                    </a:lnTo>
                    <a:lnTo>
                      <a:pt x="4134" y="1867"/>
                    </a:lnTo>
                    <a:lnTo>
                      <a:pt x="4075" y="1691"/>
                    </a:lnTo>
                    <a:lnTo>
                      <a:pt x="4008" y="1524"/>
                    </a:lnTo>
                    <a:lnTo>
                      <a:pt x="3916" y="1356"/>
                    </a:lnTo>
                    <a:lnTo>
                      <a:pt x="3875" y="1273"/>
                    </a:lnTo>
                    <a:lnTo>
                      <a:pt x="3824" y="1189"/>
                    </a:lnTo>
                    <a:lnTo>
                      <a:pt x="3774" y="1114"/>
                    </a:lnTo>
                    <a:lnTo>
                      <a:pt x="3716" y="1038"/>
                    </a:lnTo>
                    <a:lnTo>
                      <a:pt x="3590" y="896"/>
                    </a:lnTo>
                    <a:lnTo>
                      <a:pt x="3464" y="745"/>
                    </a:lnTo>
                    <a:lnTo>
                      <a:pt x="3314" y="628"/>
                    </a:lnTo>
                    <a:lnTo>
                      <a:pt x="3163" y="511"/>
                    </a:lnTo>
                    <a:lnTo>
                      <a:pt x="3004" y="402"/>
                    </a:lnTo>
                    <a:lnTo>
                      <a:pt x="2829" y="310"/>
                    </a:lnTo>
                    <a:lnTo>
                      <a:pt x="2661" y="235"/>
                    </a:lnTo>
                    <a:lnTo>
                      <a:pt x="2477" y="168"/>
                    </a:lnTo>
                    <a:lnTo>
                      <a:pt x="2301" y="110"/>
                    </a:lnTo>
                    <a:lnTo>
                      <a:pt x="2117" y="68"/>
                    </a:lnTo>
                    <a:lnTo>
                      <a:pt x="1933" y="34"/>
                    </a:lnTo>
                    <a:lnTo>
                      <a:pt x="1749" y="9"/>
                    </a:lnTo>
                    <a:lnTo>
                      <a:pt x="1565" y="1"/>
                    </a:lnTo>
                    <a:close/>
                  </a:path>
                </a:pathLst>
              </a:custGeom>
              <a:solidFill>
                <a:srgbClr val="E3C45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等线" panose="020F0502020204030204"/>
                  <a:cs typeface="Arial"/>
                  <a:sym typeface="Arial"/>
                </a:endParaRPr>
              </a:p>
            </p:txBody>
          </p:sp>
          <p:sp>
            <p:nvSpPr>
              <p:cNvPr id="48" name="Google Shape;1170;p30">
                <a:extLst>
                  <a:ext uri="{FF2B5EF4-FFF2-40B4-BE49-F238E27FC236}">
                    <a16:creationId xmlns:a16="http://schemas.microsoft.com/office/drawing/2014/main" xmlns="" id="{C6016D44-72B0-73CB-AA14-7242B47A22A9}"/>
                  </a:ext>
                </a:extLst>
              </p:cNvPr>
              <p:cNvSpPr/>
              <p:nvPr/>
            </p:nvSpPr>
            <p:spPr>
              <a:xfrm>
                <a:off x="1306819" y="2041618"/>
                <a:ext cx="59823" cy="133033"/>
              </a:xfrm>
              <a:custGeom>
                <a:avLst/>
                <a:gdLst/>
                <a:ahLst/>
                <a:cxnLst/>
                <a:rect l="l" t="t" r="r" b="b"/>
                <a:pathLst>
                  <a:path w="1641" h="3649" extrusionOk="0">
                    <a:moveTo>
                      <a:pt x="1640" y="0"/>
                    </a:moveTo>
                    <a:lnTo>
                      <a:pt x="1498" y="25"/>
                    </a:lnTo>
                    <a:lnTo>
                      <a:pt x="1347" y="59"/>
                    </a:lnTo>
                    <a:lnTo>
                      <a:pt x="1213" y="101"/>
                    </a:lnTo>
                    <a:lnTo>
                      <a:pt x="1071" y="159"/>
                    </a:lnTo>
                    <a:lnTo>
                      <a:pt x="937" y="226"/>
                    </a:lnTo>
                    <a:lnTo>
                      <a:pt x="803" y="301"/>
                    </a:lnTo>
                    <a:lnTo>
                      <a:pt x="686" y="393"/>
                    </a:lnTo>
                    <a:lnTo>
                      <a:pt x="569" y="494"/>
                    </a:lnTo>
                    <a:lnTo>
                      <a:pt x="452" y="603"/>
                    </a:lnTo>
                    <a:lnTo>
                      <a:pt x="343" y="728"/>
                    </a:lnTo>
                    <a:lnTo>
                      <a:pt x="251" y="862"/>
                    </a:lnTo>
                    <a:lnTo>
                      <a:pt x="176" y="1004"/>
                    </a:lnTo>
                    <a:lnTo>
                      <a:pt x="109" y="1155"/>
                    </a:lnTo>
                    <a:lnTo>
                      <a:pt x="59" y="1314"/>
                    </a:lnTo>
                    <a:lnTo>
                      <a:pt x="25" y="1481"/>
                    </a:lnTo>
                    <a:lnTo>
                      <a:pt x="8" y="1640"/>
                    </a:lnTo>
                    <a:lnTo>
                      <a:pt x="0" y="1808"/>
                    </a:lnTo>
                    <a:lnTo>
                      <a:pt x="17" y="1967"/>
                    </a:lnTo>
                    <a:lnTo>
                      <a:pt x="42" y="2126"/>
                    </a:lnTo>
                    <a:lnTo>
                      <a:pt x="75" y="2285"/>
                    </a:lnTo>
                    <a:lnTo>
                      <a:pt x="126" y="2435"/>
                    </a:lnTo>
                    <a:lnTo>
                      <a:pt x="176" y="2578"/>
                    </a:lnTo>
                    <a:lnTo>
                      <a:pt x="251" y="2720"/>
                    </a:lnTo>
                    <a:lnTo>
                      <a:pt x="326" y="2845"/>
                    </a:lnTo>
                    <a:lnTo>
                      <a:pt x="410" y="2971"/>
                    </a:lnTo>
                    <a:lnTo>
                      <a:pt x="494" y="3088"/>
                    </a:lnTo>
                    <a:lnTo>
                      <a:pt x="594" y="3205"/>
                    </a:lnTo>
                    <a:lnTo>
                      <a:pt x="695" y="3314"/>
                    </a:lnTo>
                    <a:lnTo>
                      <a:pt x="803" y="3406"/>
                    </a:lnTo>
                    <a:lnTo>
                      <a:pt x="921" y="3498"/>
                    </a:lnTo>
                    <a:lnTo>
                      <a:pt x="1046" y="3573"/>
                    </a:lnTo>
                    <a:lnTo>
                      <a:pt x="1180" y="3649"/>
                    </a:lnTo>
                    <a:lnTo>
                      <a:pt x="996" y="3113"/>
                    </a:lnTo>
                    <a:lnTo>
                      <a:pt x="921" y="2862"/>
                    </a:lnTo>
                    <a:lnTo>
                      <a:pt x="845" y="2611"/>
                    </a:lnTo>
                    <a:lnTo>
                      <a:pt x="795" y="2377"/>
                    </a:lnTo>
                    <a:lnTo>
                      <a:pt x="753" y="2142"/>
                    </a:lnTo>
                    <a:lnTo>
                      <a:pt x="736" y="2025"/>
                    </a:lnTo>
                    <a:lnTo>
                      <a:pt x="736" y="1917"/>
                    </a:lnTo>
                    <a:lnTo>
                      <a:pt x="736" y="1808"/>
                    </a:lnTo>
                    <a:lnTo>
                      <a:pt x="736" y="1691"/>
                    </a:lnTo>
                    <a:lnTo>
                      <a:pt x="745" y="1590"/>
                    </a:lnTo>
                    <a:lnTo>
                      <a:pt x="762" y="1481"/>
                    </a:lnTo>
                    <a:lnTo>
                      <a:pt x="787" y="1381"/>
                    </a:lnTo>
                    <a:lnTo>
                      <a:pt x="812" y="1272"/>
                    </a:lnTo>
                    <a:lnTo>
                      <a:pt x="854" y="1172"/>
                    </a:lnTo>
                    <a:lnTo>
                      <a:pt x="895" y="1063"/>
                    </a:lnTo>
                    <a:lnTo>
                      <a:pt x="946" y="963"/>
                    </a:lnTo>
                    <a:lnTo>
                      <a:pt x="1004" y="862"/>
                    </a:lnTo>
                    <a:lnTo>
                      <a:pt x="1071" y="753"/>
                    </a:lnTo>
                    <a:lnTo>
                      <a:pt x="1138" y="653"/>
                    </a:lnTo>
                    <a:lnTo>
                      <a:pt x="1289" y="444"/>
                    </a:lnTo>
                    <a:lnTo>
                      <a:pt x="1464" y="226"/>
                    </a:lnTo>
                    <a:lnTo>
                      <a:pt x="1640" y="0"/>
                    </a:lnTo>
                    <a:close/>
                  </a:path>
                </a:pathLst>
              </a:custGeom>
              <a:solidFill>
                <a:srgbClr val="E3C45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等线" panose="020F0502020204030204"/>
                  <a:cs typeface="Arial"/>
                  <a:sym typeface="Arial"/>
                </a:endParaRPr>
              </a:p>
            </p:txBody>
          </p:sp>
          <p:sp>
            <p:nvSpPr>
              <p:cNvPr id="49" name="Google Shape;1171;p30">
                <a:extLst>
                  <a:ext uri="{FF2B5EF4-FFF2-40B4-BE49-F238E27FC236}">
                    <a16:creationId xmlns:a16="http://schemas.microsoft.com/office/drawing/2014/main" xmlns="" id="{5F2B60E7-BEBA-5F10-08B4-11E4E8A813E5}"/>
                  </a:ext>
                </a:extLst>
              </p:cNvPr>
              <p:cNvSpPr/>
              <p:nvPr/>
            </p:nvSpPr>
            <p:spPr>
              <a:xfrm>
                <a:off x="2466082" y="2011396"/>
                <a:ext cx="154095" cy="100732"/>
              </a:xfrm>
              <a:custGeom>
                <a:avLst/>
                <a:gdLst/>
                <a:ahLst/>
                <a:cxnLst/>
                <a:rect l="l" t="t" r="r" b="b"/>
                <a:pathLst>
                  <a:path w="4227" h="2763" extrusionOk="0">
                    <a:moveTo>
                      <a:pt x="2670" y="1"/>
                    </a:moveTo>
                    <a:lnTo>
                      <a:pt x="2486" y="9"/>
                    </a:lnTo>
                    <a:lnTo>
                      <a:pt x="2302" y="34"/>
                    </a:lnTo>
                    <a:lnTo>
                      <a:pt x="2117" y="68"/>
                    </a:lnTo>
                    <a:lnTo>
                      <a:pt x="1933" y="110"/>
                    </a:lnTo>
                    <a:lnTo>
                      <a:pt x="1749" y="168"/>
                    </a:lnTo>
                    <a:lnTo>
                      <a:pt x="1574" y="235"/>
                    </a:lnTo>
                    <a:lnTo>
                      <a:pt x="1398" y="310"/>
                    </a:lnTo>
                    <a:lnTo>
                      <a:pt x="1230" y="402"/>
                    </a:lnTo>
                    <a:lnTo>
                      <a:pt x="1071" y="511"/>
                    </a:lnTo>
                    <a:lnTo>
                      <a:pt x="921" y="628"/>
                    </a:lnTo>
                    <a:lnTo>
                      <a:pt x="770" y="745"/>
                    </a:lnTo>
                    <a:lnTo>
                      <a:pt x="645" y="896"/>
                    </a:lnTo>
                    <a:lnTo>
                      <a:pt x="519" y="1038"/>
                    </a:lnTo>
                    <a:lnTo>
                      <a:pt x="461" y="1114"/>
                    </a:lnTo>
                    <a:lnTo>
                      <a:pt x="410" y="1189"/>
                    </a:lnTo>
                    <a:lnTo>
                      <a:pt x="360" y="1273"/>
                    </a:lnTo>
                    <a:lnTo>
                      <a:pt x="318" y="1356"/>
                    </a:lnTo>
                    <a:lnTo>
                      <a:pt x="226" y="1524"/>
                    </a:lnTo>
                    <a:lnTo>
                      <a:pt x="159" y="1691"/>
                    </a:lnTo>
                    <a:lnTo>
                      <a:pt x="101" y="1867"/>
                    </a:lnTo>
                    <a:lnTo>
                      <a:pt x="51" y="2043"/>
                    </a:lnTo>
                    <a:lnTo>
                      <a:pt x="25" y="2227"/>
                    </a:lnTo>
                    <a:lnTo>
                      <a:pt x="0" y="2402"/>
                    </a:lnTo>
                    <a:lnTo>
                      <a:pt x="0" y="2578"/>
                    </a:lnTo>
                    <a:lnTo>
                      <a:pt x="0" y="2762"/>
                    </a:lnTo>
                    <a:lnTo>
                      <a:pt x="201" y="2469"/>
                    </a:lnTo>
                    <a:lnTo>
                      <a:pt x="385" y="2185"/>
                    </a:lnTo>
                    <a:lnTo>
                      <a:pt x="477" y="2051"/>
                    </a:lnTo>
                    <a:lnTo>
                      <a:pt x="578" y="1925"/>
                    </a:lnTo>
                    <a:lnTo>
                      <a:pt x="678" y="1800"/>
                    </a:lnTo>
                    <a:lnTo>
                      <a:pt x="787" y="1691"/>
                    </a:lnTo>
                    <a:lnTo>
                      <a:pt x="887" y="1574"/>
                    </a:lnTo>
                    <a:lnTo>
                      <a:pt x="996" y="1474"/>
                    </a:lnTo>
                    <a:lnTo>
                      <a:pt x="1113" y="1373"/>
                    </a:lnTo>
                    <a:lnTo>
                      <a:pt x="1230" y="1273"/>
                    </a:lnTo>
                    <a:lnTo>
                      <a:pt x="1348" y="1189"/>
                    </a:lnTo>
                    <a:lnTo>
                      <a:pt x="1473" y="1105"/>
                    </a:lnTo>
                    <a:lnTo>
                      <a:pt x="1599" y="1030"/>
                    </a:lnTo>
                    <a:lnTo>
                      <a:pt x="1733" y="963"/>
                    </a:lnTo>
                    <a:lnTo>
                      <a:pt x="1866" y="904"/>
                    </a:lnTo>
                    <a:lnTo>
                      <a:pt x="2009" y="838"/>
                    </a:lnTo>
                    <a:lnTo>
                      <a:pt x="2151" y="787"/>
                    </a:lnTo>
                    <a:lnTo>
                      <a:pt x="2293" y="737"/>
                    </a:lnTo>
                    <a:lnTo>
                      <a:pt x="2586" y="645"/>
                    </a:lnTo>
                    <a:lnTo>
                      <a:pt x="2896" y="570"/>
                    </a:lnTo>
                    <a:lnTo>
                      <a:pt x="3214" y="511"/>
                    </a:lnTo>
                    <a:lnTo>
                      <a:pt x="3548" y="453"/>
                    </a:lnTo>
                    <a:lnTo>
                      <a:pt x="3883" y="411"/>
                    </a:lnTo>
                    <a:lnTo>
                      <a:pt x="4226" y="369"/>
                    </a:lnTo>
                    <a:lnTo>
                      <a:pt x="4076" y="285"/>
                    </a:lnTo>
                    <a:lnTo>
                      <a:pt x="3908" y="210"/>
                    </a:lnTo>
                    <a:lnTo>
                      <a:pt x="3741" y="151"/>
                    </a:lnTo>
                    <a:lnTo>
                      <a:pt x="3565" y="101"/>
                    </a:lnTo>
                    <a:lnTo>
                      <a:pt x="3389" y="59"/>
                    </a:lnTo>
                    <a:lnTo>
                      <a:pt x="3214" y="26"/>
                    </a:lnTo>
                    <a:lnTo>
                      <a:pt x="3030" y="9"/>
                    </a:lnTo>
                    <a:lnTo>
                      <a:pt x="2854" y="1"/>
                    </a:lnTo>
                    <a:close/>
                  </a:path>
                </a:pathLst>
              </a:custGeom>
              <a:solidFill>
                <a:srgbClr val="E3C45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等线" panose="020F0502020204030204"/>
                  <a:cs typeface="Arial"/>
                  <a:sym typeface="Arial"/>
                </a:endParaRPr>
              </a:p>
            </p:txBody>
          </p:sp>
          <p:sp>
            <p:nvSpPr>
              <p:cNvPr id="50" name="Google Shape;1172;p30">
                <a:extLst>
                  <a:ext uri="{FF2B5EF4-FFF2-40B4-BE49-F238E27FC236}">
                    <a16:creationId xmlns:a16="http://schemas.microsoft.com/office/drawing/2014/main" xmlns="" id="{DC67FC72-1BEA-159D-7A18-323B12C20625}"/>
                  </a:ext>
                </a:extLst>
              </p:cNvPr>
              <p:cNvSpPr/>
              <p:nvPr/>
            </p:nvSpPr>
            <p:spPr>
              <a:xfrm>
                <a:off x="2508480" y="2041618"/>
                <a:ext cx="59823" cy="133033"/>
              </a:xfrm>
              <a:custGeom>
                <a:avLst/>
                <a:gdLst/>
                <a:ahLst/>
                <a:cxnLst/>
                <a:rect l="l" t="t" r="r" b="b"/>
                <a:pathLst>
                  <a:path w="1641" h="3649" extrusionOk="0">
                    <a:moveTo>
                      <a:pt x="0" y="0"/>
                    </a:moveTo>
                    <a:lnTo>
                      <a:pt x="176" y="226"/>
                    </a:lnTo>
                    <a:lnTo>
                      <a:pt x="344" y="444"/>
                    </a:lnTo>
                    <a:lnTo>
                      <a:pt x="503" y="653"/>
                    </a:lnTo>
                    <a:lnTo>
                      <a:pt x="570" y="753"/>
                    </a:lnTo>
                    <a:lnTo>
                      <a:pt x="636" y="862"/>
                    </a:lnTo>
                    <a:lnTo>
                      <a:pt x="695" y="963"/>
                    </a:lnTo>
                    <a:lnTo>
                      <a:pt x="745" y="1063"/>
                    </a:lnTo>
                    <a:lnTo>
                      <a:pt x="787" y="1172"/>
                    </a:lnTo>
                    <a:lnTo>
                      <a:pt x="829" y="1272"/>
                    </a:lnTo>
                    <a:lnTo>
                      <a:pt x="854" y="1381"/>
                    </a:lnTo>
                    <a:lnTo>
                      <a:pt x="879" y="1481"/>
                    </a:lnTo>
                    <a:lnTo>
                      <a:pt x="896" y="1590"/>
                    </a:lnTo>
                    <a:lnTo>
                      <a:pt x="904" y="1691"/>
                    </a:lnTo>
                    <a:lnTo>
                      <a:pt x="904" y="1808"/>
                    </a:lnTo>
                    <a:lnTo>
                      <a:pt x="904" y="1917"/>
                    </a:lnTo>
                    <a:lnTo>
                      <a:pt x="896" y="2025"/>
                    </a:lnTo>
                    <a:lnTo>
                      <a:pt x="888" y="2142"/>
                    </a:lnTo>
                    <a:lnTo>
                      <a:pt x="846" y="2377"/>
                    </a:lnTo>
                    <a:lnTo>
                      <a:pt x="795" y="2611"/>
                    </a:lnTo>
                    <a:lnTo>
                      <a:pt x="720" y="2862"/>
                    </a:lnTo>
                    <a:lnTo>
                      <a:pt x="645" y="3113"/>
                    </a:lnTo>
                    <a:lnTo>
                      <a:pt x="461" y="3649"/>
                    </a:lnTo>
                    <a:lnTo>
                      <a:pt x="595" y="3573"/>
                    </a:lnTo>
                    <a:lnTo>
                      <a:pt x="712" y="3498"/>
                    </a:lnTo>
                    <a:lnTo>
                      <a:pt x="829" y="3406"/>
                    </a:lnTo>
                    <a:lnTo>
                      <a:pt x="946" y="3314"/>
                    </a:lnTo>
                    <a:lnTo>
                      <a:pt x="1047" y="3205"/>
                    </a:lnTo>
                    <a:lnTo>
                      <a:pt x="1147" y="3088"/>
                    </a:lnTo>
                    <a:lnTo>
                      <a:pt x="1231" y="2971"/>
                    </a:lnTo>
                    <a:lnTo>
                      <a:pt x="1314" y="2845"/>
                    </a:lnTo>
                    <a:lnTo>
                      <a:pt x="1390" y="2720"/>
                    </a:lnTo>
                    <a:lnTo>
                      <a:pt x="1457" y="2578"/>
                    </a:lnTo>
                    <a:lnTo>
                      <a:pt x="1515" y="2435"/>
                    </a:lnTo>
                    <a:lnTo>
                      <a:pt x="1565" y="2285"/>
                    </a:lnTo>
                    <a:lnTo>
                      <a:pt x="1599" y="2126"/>
                    </a:lnTo>
                    <a:lnTo>
                      <a:pt x="1624" y="1967"/>
                    </a:lnTo>
                    <a:lnTo>
                      <a:pt x="1641" y="1808"/>
                    </a:lnTo>
                    <a:lnTo>
                      <a:pt x="1632" y="1640"/>
                    </a:lnTo>
                    <a:lnTo>
                      <a:pt x="1616" y="1481"/>
                    </a:lnTo>
                    <a:lnTo>
                      <a:pt x="1582" y="1314"/>
                    </a:lnTo>
                    <a:lnTo>
                      <a:pt x="1532" y="1155"/>
                    </a:lnTo>
                    <a:lnTo>
                      <a:pt x="1465" y="1004"/>
                    </a:lnTo>
                    <a:lnTo>
                      <a:pt x="1390" y="862"/>
                    </a:lnTo>
                    <a:lnTo>
                      <a:pt x="1298" y="728"/>
                    </a:lnTo>
                    <a:lnTo>
                      <a:pt x="1189" y="603"/>
                    </a:lnTo>
                    <a:lnTo>
                      <a:pt x="1072" y="494"/>
                    </a:lnTo>
                    <a:lnTo>
                      <a:pt x="954" y="393"/>
                    </a:lnTo>
                    <a:lnTo>
                      <a:pt x="829" y="301"/>
                    </a:lnTo>
                    <a:lnTo>
                      <a:pt x="703" y="226"/>
                    </a:lnTo>
                    <a:lnTo>
                      <a:pt x="570" y="159"/>
                    </a:lnTo>
                    <a:lnTo>
                      <a:pt x="427" y="101"/>
                    </a:lnTo>
                    <a:lnTo>
                      <a:pt x="285" y="59"/>
                    </a:lnTo>
                    <a:lnTo>
                      <a:pt x="143" y="25"/>
                    </a:lnTo>
                    <a:lnTo>
                      <a:pt x="0" y="0"/>
                    </a:lnTo>
                    <a:close/>
                  </a:path>
                </a:pathLst>
              </a:custGeom>
              <a:solidFill>
                <a:srgbClr val="E3C45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等线" panose="020F0502020204030204"/>
                  <a:cs typeface="Arial"/>
                  <a:sym typeface="Arial"/>
                </a:endParaRPr>
              </a:p>
            </p:txBody>
          </p:sp>
          <p:sp>
            <p:nvSpPr>
              <p:cNvPr id="51" name="Google Shape;1173;p30">
                <a:extLst>
                  <a:ext uri="{FF2B5EF4-FFF2-40B4-BE49-F238E27FC236}">
                    <a16:creationId xmlns:a16="http://schemas.microsoft.com/office/drawing/2014/main" xmlns="" id="{F503AD2A-4828-D5B8-8B6D-1F6759E55684}"/>
                  </a:ext>
                </a:extLst>
              </p:cNvPr>
              <p:cNvSpPr/>
              <p:nvPr/>
            </p:nvSpPr>
            <p:spPr>
              <a:xfrm>
                <a:off x="1861132" y="2070272"/>
                <a:ext cx="152856" cy="54650"/>
              </a:xfrm>
              <a:custGeom>
                <a:avLst/>
                <a:gdLst/>
                <a:ahLst/>
                <a:cxnLst/>
                <a:rect l="l" t="t" r="r" b="b"/>
                <a:pathLst>
                  <a:path w="4193" h="1499" extrusionOk="0">
                    <a:moveTo>
                      <a:pt x="2234" y="1"/>
                    </a:moveTo>
                    <a:lnTo>
                      <a:pt x="2084" y="9"/>
                    </a:lnTo>
                    <a:lnTo>
                      <a:pt x="1942" y="26"/>
                    </a:lnTo>
                    <a:lnTo>
                      <a:pt x="1799" y="43"/>
                    </a:lnTo>
                    <a:lnTo>
                      <a:pt x="1657" y="68"/>
                    </a:lnTo>
                    <a:lnTo>
                      <a:pt x="1523" y="101"/>
                    </a:lnTo>
                    <a:lnTo>
                      <a:pt x="1381" y="135"/>
                    </a:lnTo>
                    <a:lnTo>
                      <a:pt x="1247" y="177"/>
                    </a:lnTo>
                    <a:lnTo>
                      <a:pt x="1121" y="227"/>
                    </a:lnTo>
                    <a:lnTo>
                      <a:pt x="996" y="285"/>
                    </a:lnTo>
                    <a:lnTo>
                      <a:pt x="870" y="352"/>
                    </a:lnTo>
                    <a:lnTo>
                      <a:pt x="745" y="419"/>
                    </a:lnTo>
                    <a:lnTo>
                      <a:pt x="636" y="486"/>
                    </a:lnTo>
                    <a:lnTo>
                      <a:pt x="519" y="561"/>
                    </a:lnTo>
                    <a:lnTo>
                      <a:pt x="410" y="637"/>
                    </a:lnTo>
                    <a:lnTo>
                      <a:pt x="301" y="729"/>
                    </a:lnTo>
                    <a:lnTo>
                      <a:pt x="201" y="821"/>
                    </a:lnTo>
                    <a:lnTo>
                      <a:pt x="101" y="921"/>
                    </a:lnTo>
                    <a:lnTo>
                      <a:pt x="67" y="963"/>
                    </a:lnTo>
                    <a:lnTo>
                      <a:pt x="42" y="1005"/>
                    </a:lnTo>
                    <a:lnTo>
                      <a:pt x="25" y="1047"/>
                    </a:lnTo>
                    <a:lnTo>
                      <a:pt x="8" y="1097"/>
                    </a:lnTo>
                    <a:lnTo>
                      <a:pt x="0" y="1139"/>
                    </a:lnTo>
                    <a:lnTo>
                      <a:pt x="0" y="1189"/>
                    </a:lnTo>
                    <a:lnTo>
                      <a:pt x="8" y="1239"/>
                    </a:lnTo>
                    <a:lnTo>
                      <a:pt x="25" y="1290"/>
                    </a:lnTo>
                    <a:lnTo>
                      <a:pt x="59" y="1348"/>
                    </a:lnTo>
                    <a:lnTo>
                      <a:pt x="109" y="1407"/>
                    </a:lnTo>
                    <a:lnTo>
                      <a:pt x="159" y="1440"/>
                    </a:lnTo>
                    <a:lnTo>
                      <a:pt x="218" y="1474"/>
                    </a:lnTo>
                    <a:lnTo>
                      <a:pt x="276" y="1490"/>
                    </a:lnTo>
                    <a:lnTo>
                      <a:pt x="343" y="1499"/>
                    </a:lnTo>
                    <a:lnTo>
                      <a:pt x="410" y="1490"/>
                    </a:lnTo>
                    <a:lnTo>
                      <a:pt x="477" y="1474"/>
                    </a:lnTo>
                    <a:lnTo>
                      <a:pt x="519" y="1457"/>
                    </a:lnTo>
                    <a:lnTo>
                      <a:pt x="921" y="1298"/>
                    </a:lnTo>
                    <a:lnTo>
                      <a:pt x="1130" y="1223"/>
                    </a:lnTo>
                    <a:lnTo>
                      <a:pt x="1331" y="1156"/>
                    </a:lnTo>
                    <a:lnTo>
                      <a:pt x="1531" y="1105"/>
                    </a:lnTo>
                    <a:lnTo>
                      <a:pt x="1732" y="1064"/>
                    </a:lnTo>
                    <a:lnTo>
                      <a:pt x="1933" y="1030"/>
                    </a:lnTo>
                    <a:lnTo>
                      <a:pt x="2034" y="1022"/>
                    </a:lnTo>
                    <a:lnTo>
                      <a:pt x="2326" y="1022"/>
                    </a:lnTo>
                    <a:lnTo>
                      <a:pt x="2519" y="1038"/>
                    </a:lnTo>
                    <a:lnTo>
                      <a:pt x="2703" y="1064"/>
                    </a:lnTo>
                    <a:lnTo>
                      <a:pt x="2895" y="1114"/>
                    </a:lnTo>
                    <a:lnTo>
                      <a:pt x="2988" y="1139"/>
                    </a:lnTo>
                    <a:lnTo>
                      <a:pt x="3080" y="1172"/>
                    </a:lnTo>
                    <a:lnTo>
                      <a:pt x="3264" y="1248"/>
                    </a:lnTo>
                    <a:lnTo>
                      <a:pt x="3649" y="1440"/>
                    </a:lnTo>
                    <a:lnTo>
                      <a:pt x="3699" y="1465"/>
                    </a:lnTo>
                    <a:lnTo>
                      <a:pt x="3741" y="1482"/>
                    </a:lnTo>
                    <a:lnTo>
                      <a:pt x="3791" y="1490"/>
                    </a:lnTo>
                    <a:lnTo>
                      <a:pt x="3833" y="1499"/>
                    </a:lnTo>
                    <a:lnTo>
                      <a:pt x="3883" y="1490"/>
                    </a:lnTo>
                    <a:lnTo>
                      <a:pt x="3933" y="1482"/>
                    </a:lnTo>
                    <a:lnTo>
                      <a:pt x="3975" y="1474"/>
                    </a:lnTo>
                    <a:lnTo>
                      <a:pt x="4017" y="1449"/>
                    </a:lnTo>
                    <a:lnTo>
                      <a:pt x="4059" y="1423"/>
                    </a:lnTo>
                    <a:lnTo>
                      <a:pt x="4109" y="1373"/>
                    </a:lnTo>
                    <a:lnTo>
                      <a:pt x="4151" y="1315"/>
                    </a:lnTo>
                    <a:lnTo>
                      <a:pt x="4176" y="1256"/>
                    </a:lnTo>
                    <a:lnTo>
                      <a:pt x="4184" y="1189"/>
                    </a:lnTo>
                    <a:lnTo>
                      <a:pt x="4193" y="1131"/>
                    </a:lnTo>
                    <a:lnTo>
                      <a:pt x="4176" y="1064"/>
                    </a:lnTo>
                    <a:lnTo>
                      <a:pt x="4151" y="997"/>
                    </a:lnTo>
                    <a:lnTo>
                      <a:pt x="4117" y="938"/>
                    </a:lnTo>
                    <a:lnTo>
                      <a:pt x="4025" y="838"/>
                    </a:lnTo>
                    <a:lnTo>
                      <a:pt x="3933" y="729"/>
                    </a:lnTo>
                    <a:lnTo>
                      <a:pt x="3833" y="628"/>
                    </a:lnTo>
                    <a:lnTo>
                      <a:pt x="3724" y="536"/>
                    </a:lnTo>
                    <a:lnTo>
                      <a:pt x="3615" y="444"/>
                    </a:lnTo>
                    <a:lnTo>
                      <a:pt x="3498" y="369"/>
                    </a:lnTo>
                    <a:lnTo>
                      <a:pt x="3372" y="294"/>
                    </a:lnTo>
                    <a:lnTo>
                      <a:pt x="3239" y="227"/>
                    </a:lnTo>
                    <a:lnTo>
                      <a:pt x="3105" y="168"/>
                    </a:lnTo>
                    <a:lnTo>
                      <a:pt x="2962" y="118"/>
                    </a:lnTo>
                    <a:lnTo>
                      <a:pt x="2820" y="76"/>
                    </a:lnTo>
                    <a:lnTo>
                      <a:pt x="2678" y="43"/>
                    </a:lnTo>
                    <a:lnTo>
                      <a:pt x="2527" y="18"/>
                    </a:lnTo>
                    <a:lnTo>
                      <a:pt x="2377" y="9"/>
                    </a:lnTo>
                    <a:lnTo>
                      <a:pt x="2234" y="1"/>
                    </a:lnTo>
                    <a:close/>
                  </a:path>
                </a:pathLst>
              </a:custGeom>
              <a:solidFill>
                <a:srgbClr val="E3C45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等线" panose="020F0502020204030204"/>
                  <a:cs typeface="Arial"/>
                  <a:sym typeface="Arial"/>
                </a:endParaRPr>
              </a:p>
            </p:txBody>
          </p:sp>
          <p:sp>
            <p:nvSpPr>
              <p:cNvPr id="52" name="Google Shape;1174;p30">
                <a:extLst>
                  <a:ext uri="{FF2B5EF4-FFF2-40B4-BE49-F238E27FC236}">
                    <a16:creationId xmlns:a16="http://schemas.microsoft.com/office/drawing/2014/main" xmlns="" id="{51547CF8-40B0-3F37-8ABD-854704E0B66E}"/>
                  </a:ext>
                </a:extLst>
              </p:cNvPr>
              <p:cNvSpPr/>
              <p:nvPr/>
            </p:nvSpPr>
            <p:spPr>
              <a:xfrm>
                <a:off x="1481006" y="2097140"/>
                <a:ext cx="244394" cy="244411"/>
              </a:xfrm>
              <a:custGeom>
                <a:avLst/>
                <a:gdLst/>
                <a:ahLst/>
                <a:cxnLst/>
                <a:rect l="l" t="t" r="r" b="b"/>
                <a:pathLst>
                  <a:path w="6704" h="6704" extrusionOk="0">
                    <a:moveTo>
                      <a:pt x="3356" y="0"/>
                    </a:moveTo>
                    <a:lnTo>
                      <a:pt x="3180" y="9"/>
                    </a:lnTo>
                    <a:lnTo>
                      <a:pt x="3013" y="17"/>
                    </a:lnTo>
                    <a:lnTo>
                      <a:pt x="2845" y="42"/>
                    </a:lnTo>
                    <a:lnTo>
                      <a:pt x="2678" y="67"/>
                    </a:lnTo>
                    <a:lnTo>
                      <a:pt x="2519" y="109"/>
                    </a:lnTo>
                    <a:lnTo>
                      <a:pt x="2360" y="151"/>
                    </a:lnTo>
                    <a:lnTo>
                      <a:pt x="2201" y="209"/>
                    </a:lnTo>
                    <a:lnTo>
                      <a:pt x="2050" y="268"/>
                    </a:lnTo>
                    <a:lnTo>
                      <a:pt x="1900" y="335"/>
                    </a:lnTo>
                    <a:lnTo>
                      <a:pt x="1758" y="410"/>
                    </a:lnTo>
                    <a:lnTo>
                      <a:pt x="1615" y="486"/>
                    </a:lnTo>
                    <a:lnTo>
                      <a:pt x="1481" y="578"/>
                    </a:lnTo>
                    <a:lnTo>
                      <a:pt x="1348" y="670"/>
                    </a:lnTo>
                    <a:lnTo>
                      <a:pt x="1222" y="770"/>
                    </a:lnTo>
                    <a:lnTo>
                      <a:pt x="1105" y="871"/>
                    </a:lnTo>
                    <a:lnTo>
                      <a:pt x="988" y="988"/>
                    </a:lnTo>
                    <a:lnTo>
                      <a:pt x="871" y="1105"/>
                    </a:lnTo>
                    <a:lnTo>
                      <a:pt x="770" y="1222"/>
                    </a:lnTo>
                    <a:lnTo>
                      <a:pt x="670" y="1348"/>
                    </a:lnTo>
                    <a:lnTo>
                      <a:pt x="578" y="1481"/>
                    </a:lnTo>
                    <a:lnTo>
                      <a:pt x="486" y="1615"/>
                    </a:lnTo>
                    <a:lnTo>
                      <a:pt x="410" y="1758"/>
                    </a:lnTo>
                    <a:lnTo>
                      <a:pt x="335" y="1900"/>
                    </a:lnTo>
                    <a:lnTo>
                      <a:pt x="268" y="2050"/>
                    </a:lnTo>
                    <a:lnTo>
                      <a:pt x="209" y="2201"/>
                    </a:lnTo>
                    <a:lnTo>
                      <a:pt x="151" y="2360"/>
                    </a:lnTo>
                    <a:lnTo>
                      <a:pt x="109" y="2519"/>
                    </a:lnTo>
                    <a:lnTo>
                      <a:pt x="76" y="2678"/>
                    </a:lnTo>
                    <a:lnTo>
                      <a:pt x="42" y="2845"/>
                    </a:lnTo>
                    <a:lnTo>
                      <a:pt x="17" y="3013"/>
                    </a:lnTo>
                    <a:lnTo>
                      <a:pt x="9" y="3180"/>
                    </a:lnTo>
                    <a:lnTo>
                      <a:pt x="0" y="3356"/>
                    </a:lnTo>
                    <a:lnTo>
                      <a:pt x="9" y="3523"/>
                    </a:lnTo>
                    <a:lnTo>
                      <a:pt x="17" y="3699"/>
                    </a:lnTo>
                    <a:lnTo>
                      <a:pt x="42" y="3866"/>
                    </a:lnTo>
                    <a:lnTo>
                      <a:pt x="76" y="4025"/>
                    </a:lnTo>
                    <a:lnTo>
                      <a:pt x="109" y="4193"/>
                    </a:lnTo>
                    <a:lnTo>
                      <a:pt x="151" y="4352"/>
                    </a:lnTo>
                    <a:lnTo>
                      <a:pt x="209" y="4502"/>
                    </a:lnTo>
                    <a:lnTo>
                      <a:pt x="268" y="4661"/>
                    </a:lnTo>
                    <a:lnTo>
                      <a:pt x="335" y="4804"/>
                    </a:lnTo>
                    <a:lnTo>
                      <a:pt x="410" y="4954"/>
                    </a:lnTo>
                    <a:lnTo>
                      <a:pt x="486" y="5088"/>
                    </a:lnTo>
                    <a:lnTo>
                      <a:pt x="578" y="5230"/>
                    </a:lnTo>
                    <a:lnTo>
                      <a:pt x="670" y="5356"/>
                    </a:lnTo>
                    <a:lnTo>
                      <a:pt x="770" y="5481"/>
                    </a:lnTo>
                    <a:lnTo>
                      <a:pt x="871" y="5607"/>
                    </a:lnTo>
                    <a:lnTo>
                      <a:pt x="988" y="5724"/>
                    </a:lnTo>
                    <a:lnTo>
                      <a:pt x="1105" y="5833"/>
                    </a:lnTo>
                    <a:lnTo>
                      <a:pt x="1222" y="5942"/>
                    </a:lnTo>
                    <a:lnTo>
                      <a:pt x="1348" y="6042"/>
                    </a:lnTo>
                    <a:lnTo>
                      <a:pt x="1481" y="6134"/>
                    </a:lnTo>
                    <a:lnTo>
                      <a:pt x="1615" y="6218"/>
                    </a:lnTo>
                    <a:lnTo>
                      <a:pt x="1758" y="6302"/>
                    </a:lnTo>
                    <a:lnTo>
                      <a:pt x="1900" y="6377"/>
                    </a:lnTo>
                    <a:lnTo>
                      <a:pt x="2050" y="6444"/>
                    </a:lnTo>
                    <a:lnTo>
                      <a:pt x="2201" y="6502"/>
                    </a:lnTo>
                    <a:lnTo>
                      <a:pt x="2360" y="6553"/>
                    </a:lnTo>
                    <a:lnTo>
                      <a:pt x="2519" y="6603"/>
                    </a:lnTo>
                    <a:lnTo>
                      <a:pt x="2678" y="6636"/>
                    </a:lnTo>
                    <a:lnTo>
                      <a:pt x="2845" y="6670"/>
                    </a:lnTo>
                    <a:lnTo>
                      <a:pt x="3013" y="6686"/>
                    </a:lnTo>
                    <a:lnTo>
                      <a:pt x="3180" y="6703"/>
                    </a:lnTo>
                    <a:lnTo>
                      <a:pt x="3523" y="6703"/>
                    </a:lnTo>
                    <a:lnTo>
                      <a:pt x="3699" y="6686"/>
                    </a:lnTo>
                    <a:lnTo>
                      <a:pt x="3866" y="6670"/>
                    </a:lnTo>
                    <a:lnTo>
                      <a:pt x="4034" y="6636"/>
                    </a:lnTo>
                    <a:lnTo>
                      <a:pt x="4193" y="6603"/>
                    </a:lnTo>
                    <a:lnTo>
                      <a:pt x="4352" y="6553"/>
                    </a:lnTo>
                    <a:lnTo>
                      <a:pt x="4511" y="6502"/>
                    </a:lnTo>
                    <a:lnTo>
                      <a:pt x="4661" y="6444"/>
                    </a:lnTo>
                    <a:lnTo>
                      <a:pt x="4804" y="6377"/>
                    </a:lnTo>
                    <a:lnTo>
                      <a:pt x="4954" y="6302"/>
                    </a:lnTo>
                    <a:lnTo>
                      <a:pt x="5088" y="6218"/>
                    </a:lnTo>
                    <a:lnTo>
                      <a:pt x="5230" y="6134"/>
                    </a:lnTo>
                    <a:lnTo>
                      <a:pt x="5356" y="6042"/>
                    </a:lnTo>
                    <a:lnTo>
                      <a:pt x="5490" y="5942"/>
                    </a:lnTo>
                    <a:lnTo>
                      <a:pt x="5607" y="5833"/>
                    </a:lnTo>
                    <a:lnTo>
                      <a:pt x="5724" y="5724"/>
                    </a:lnTo>
                    <a:lnTo>
                      <a:pt x="5833" y="5607"/>
                    </a:lnTo>
                    <a:lnTo>
                      <a:pt x="5942" y="5481"/>
                    </a:lnTo>
                    <a:lnTo>
                      <a:pt x="6042" y="5356"/>
                    </a:lnTo>
                    <a:lnTo>
                      <a:pt x="6134" y="5230"/>
                    </a:lnTo>
                    <a:lnTo>
                      <a:pt x="6218" y="5088"/>
                    </a:lnTo>
                    <a:lnTo>
                      <a:pt x="6302" y="4954"/>
                    </a:lnTo>
                    <a:lnTo>
                      <a:pt x="6377" y="4804"/>
                    </a:lnTo>
                    <a:lnTo>
                      <a:pt x="6444" y="4661"/>
                    </a:lnTo>
                    <a:lnTo>
                      <a:pt x="6502" y="4502"/>
                    </a:lnTo>
                    <a:lnTo>
                      <a:pt x="6553" y="4352"/>
                    </a:lnTo>
                    <a:lnTo>
                      <a:pt x="6603" y="4193"/>
                    </a:lnTo>
                    <a:lnTo>
                      <a:pt x="6636" y="4025"/>
                    </a:lnTo>
                    <a:lnTo>
                      <a:pt x="6670" y="3866"/>
                    </a:lnTo>
                    <a:lnTo>
                      <a:pt x="6686" y="3699"/>
                    </a:lnTo>
                    <a:lnTo>
                      <a:pt x="6703" y="3523"/>
                    </a:lnTo>
                    <a:lnTo>
                      <a:pt x="6703" y="3356"/>
                    </a:lnTo>
                    <a:lnTo>
                      <a:pt x="6703" y="3180"/>
                    </a:lnTo>
                    <a:lnTo>
                      <a:pt x="6686" y="3013"/>
                    </a:lnTo>
                    <a:lnTo>
                      <a:pt x="6670" y="2845"/>
                    </a:lnTo>
                    <a:lnTo>
                      <a:pt x="6636" y="2678"/>
                    </a:lnTo>
                    <a:lnTo>
                      <a:pt x="6603" y="2519"/>
                    </a:lnTo>
                    <a:lnTo>
                      <a:pt x="6553" y="2360"/>
                    </a:lnTo>
                    <a:lnTo>
                      <a:pt x="6502" y="2201"/>
                    </a:lnTo>
                    <a:lnTo>
                      <a:pt x="6444" y="2050"/>
                    </a:lnTo>
                    <a:lnTo>
                      <a:pt x="6377" y="1900"/>
                    </a:lnTo>
                    <a:lnTo>
                      <a:pt x="6302" y="1758"/>
                    </a:lnTo>
                    <a:lnTo>
                      <a:pt x="6218" y="1615"/>
                    </a:lnTo>
                    <a:lnTo>
                      <a:pt x="6134" y="1481"/>
                    </a:lnTo>
                    <a:lnTo>
                      <a:pt x="6042" y="1348"/>
                    </a:lnTo>
                    <a:lnTo>
                      <a:pt x="5942" y="1222"/>
                    </a:lnTo>
                    <a:lnTo>
                      <a:pt x="5833" y="1105"/>
                    </a:lnTo>
                    <a:lnTo>
                      <a:pt x="5724" y="988"/>
                    </a:lnTo>
                    <a:lnTo>
                      <a:pt x="5607" y="871"/>
                    </a:lnTo>
                    <a:lnTo>
                      <a:pt x="5490" y="770"/>
                    </a:lnTo>
                    <a:lnTo>
                      <a:pt x="5356" y="670"/>
                    </a:lnTo>
                    <a:lnTo>
                      <a:pt x="5230" y="578"/>
                    </a:lnTo>
                    <a:lnTo>
                      <a:pt x="5088" y="486"/>
                    </a:lnTo>
                    <a:lnTo>
                      <a:pt x="4954" y="410"/>
                    </a:lnTo>
                    <a:lnTo>
                      <a:pt x="4804" y="335"/>
                    </a:lnTo>
                    <a:lnTo>
                      <a:pt x="4661" y="268"/>
                    </a:lnTo>
                    <a:lnTo>
                      <a:pt x="4511" y="209"/>
                    </a:lnTo>
                    <a:lnTo>
                      <a:pt x="4352" y="151"/>
                    </a:lnTo>
                    <a:lnTo>
                      <a:pt x="4193" y="109"/>
                    </a:lnTo>
                    <a:lnTo>
                      <a:pt x="4034" y="67"/>
                    </a:lnTo>
                    <a:lnTo>
                      <a:pt x="3866" y="42"/>
                    </a:lnTo>
                    <a:lnTo>
                      <a:pt x="3699" y="17"/>
                    </a:lnTo>
                    <a:lnTo>
                      <a:pt x="3523" y="9"/>
                    </a:lnTo>
                    <a:lnTo>
                      <a:pt x="3356" y="0"/>
                    </a:lnTo>
                    <a:close/>
                  </a:path>
                </a:pathLst>
              </a:custGeom>
              <a:solidFill>
                <a:srgbClr val="E3C45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等线" panose="020F0502020204030204"/>
                  <a:cs typeface="Arial"/>
                  <a:sym typeface="Arial"/>
                </a:endParaRPr>
              </a:p>
            </p:txBody>
          </p:sp>
          <p:sp>
            <p:nvSpPr>
              <p:cNvPr id="53" name="Google Shape;1175;p30">
                <a:extLst>
                  <a:ext uri="{FF2B5EF4-FFF2-40B4-BE49-F238E27FC236}">
                    <a16:creationId xmlns:a16="http://schemas.microsoft.com/office/drawing/2014/main" xmlns="" id="{1657FB2E-C6BD-9DA7-8361-1EFA2D660A14}"/>
                  </a:ext>
                </a:extLst>
              </p:cNvPr>
              <p:cNvSpPr/>
              <p:nvPr/>
            </p:nvSpPr>
            <p:spPr>
              <a:xfrm>
                <a:off x="2149717" y="2097140"/>
                <a:ext cx="244394" cy="244411"/>
              </a:xfrm>
              <a:custGeom>
                <a:avLst/>
                <a:gdLst/>
                <a:ahLst/>
                <a:cxnLst/>
                <a:rect l="l" t="t" r="r" b="b"/>
                <a:pathLst>
                  <a:path w="6704" h="6704" extrusionOk="0">
                    <a:moveTo>
                      <a:pt x="3348" y="0"/>
                    </a:moveTo>
                    <a:lnTo>
                      <a:pt x="3172" y="9"/>
                    </a:lnTo>
                    <a:lnTo>
                      <a:pt x="3005" y="17"/>
                    </a:lnTo>
                    <a:lnTo>
                      <a:pt x="2837" y="42"/>
                    </a:lnTo>
                    <a:lnTo>
                      <a:pt x="2670" y="67"/>
                    </a:lnTo>
                    <a:lnTo>
                      <a:pt x="2511" y="109"/>
                    </a:lnTo>
                    <a:lnTo>
                      <a:pt x="2352" y="151"/>
                    </a:lnTo>
                    <a:lnTo>
                      <a:pt x="2193" y="209"/>
                    </a:lnTo>
                    <a:lnTo>
                      <a:pt x="2042" y="268"/>
                    </a:lnTo>
                    <a:lnTo>
                      <a:pt x="1892" y="335"/>
                    </a:lnTo>
                    <a:lnTo>
                      <a:pt x="1749" y="410"/>
                    </a:lnTo>
                    <a:lnTo>
                      <a:pt x="1607" y="486"/>
                    </a:lnTo>
                    <a:lnTo>
                      <a:pt x="1473" y="578"/>
                    </a:lnTo>
                    <a:lnTo>
                      <a:pt x="1339" y="670"/>
                    </a:lnTo>
                    <a:lnTo>
                      <a:pt x="1214" y="770"/>
                    </a:lnTo>
                    <a:lnTo>
                      <a:pt x="1097" y="871"/>
                    </a:lnTo>
                    <a:lnTo>
                      <a:pt x="980" y="988"/>
                    </a:lnTo>
                    <a:lnTo>
                      <a:pt x="871" y="1105"/>
                    </a:lnTo>
                    <a:lnTo>
                      <a:pt x="762" y="1222"/>
                    </a:lnTo>
                    <a:lnTo>
                      <a:pt x="662" y="1348"/>
                    </a:lnTo>
                    <a:lnTo>
                      <a:pt x="569" y="1481"/>
                    </a:lnTo>
                    <a:lnTo>
                      <a:pt x="486" y="1615"/>
                    </a:lnTo>
                    <a:lnTo>
                      <a:pt x="402" y="1758"/>
                    </a:lnTo>
                    <a:lnTo>
                      <a:pt x="327" y="1900"/>
                    </a:lnTo>
                    <a:lnTo>
                      <a:pt x="260" y="2050"/>
                    </a:lnTo>
                    <a:lnTo>
                      <a:pt x="201" y="2201"/>
                    </a:lnTo>
                    <a:lnTo>
                      <a:pt x="151" y="2360"/>
                    </a:lnTo>
                    <a:lnTo>
                      <a:pt x="101" y="2519"/>
                    </a:lnTo>
                    <a:lnTo>
                      <a:pt x="67" y="2678"/>
                    </a:lnTo>
                    <a:lnTo>
                      <a:pt x="34" y="2845"/>
                    </a:lnTo>
                    <a:lnTo>
                      <a:pt x="17" y="3013"/>
                    </a:lnTo>
                    <a:lnTo>
                      <a:pt x="0" y="3180"/>
                    </a:lnTo>
                    <a:lnTo>
                      <a:pt x="0" y="3356"/>
                    </a:lnTo>
                    <a:lnTo>
                      <a:pt x="0" y="3523"/>
                    </a:lnTo>
                    <a:lnTo>
                      <a:pt x="17" y="3699"/>
                    </a:lnTo>
                    <a:lnTo>
                      <a:pt x="34" y="3866"/>
                    </a:lnTo>
                    <a:lnTo>
                      <a:pt x="67" y="4025"/>
                    </a:lnTo>
                    <a:lnTo>
                      <a:pt x="101" y="4193"/>
                    </a:lnTo>
                    <a:lnTo>
                      <a:pt x="151" y="4352"/>
                    </a:lnTo>
                    <a:lnTo>
                      <a:pt x="201" y="4502"/>
                    </a:lnTo>
                    <a:lnTo>
                      <a:pt x="260" y="4661"/>
                    </a:lnTo>
                    <a:lnTo>
                      <a:pt x="327" y="4804"/>
                    </a:lnTo>
                    <a:lnTo>
                      <a:pt x="402" y="4954"/>
                    </a:lnTo>
                    <a:lnTo>
                      <a:pt x="486" y="5088"/>
                    </a:lnTo>
                    <a:lnTo>
                      <a:pt x="569" y="5230"/>
                    </a:lnTo>
                    <a:lnTo>
                      <a:pt x="662" y="5356"/>
                    </a:lnTo>
                    <a:lnTo>
                      <a:pt x="762" y="5481"/>
                    </a:lnTo>
                    <a:lnTo>
                      <a:pt x="871" y="5607"/>
                    </a:lnTo>
                    <a:lnTo>
                      <a:pt x="980" y="5724"/>
                    </a:lnTo>
                    <a:lnTo>
                      <a:pt x="1097" y="5833"/>
                    </a:lnTo>
                    <a:lnTo>
                      <a:pt x="1214" y="5942"/>
                    </a:lnTo>
                    <a:lnTo>
                      <a:pt x="1339" y="6042"/>
                    </a:lnTo>
                    <a:lnTo>
                      <a:pt x="1473" y="6134"/>
                    </a:lnTo>
                    <a:lnTo>
                      <a:pt x="1607" y="6218"/>
                    </a:lnTo>
                    <a:lnTo>
                      <a:pt x="1749" y="6302"/>
                    </a:lnTo>
                    <a:lnTo>
                      <a:pt x="1892" y="6377"/>
                    </a:lnTo>
                    <a:lnTo>
                      <a:pt x="2042" y="6444"/>
                    </a:lnTo>
                    <a:lnTo>
                      <a:pt x="2193" y="6502"/>
                    </a:lnTo>
                    <a:lnTo>
                      <a:pt x="2352" y="6553"/>
                    </a:lnTo>
                    <a:lnTo>
                      <a:pt x="2511" y="6603"/>
                    </a:lnTo>
                    <a:lnTo>
                      <a:pt x="2670" y="6636"/>
                    </a:lnTo>
                    <a:lnTo>
                      <a:pt x="2837" y="6670"/>
                    </a:lnTo>
                    <a:lnTo>
                      <a:pt x="3005" y="6686"/>
                    </a:lnTo>
                    <a:lnTo>
                      <a:pt x="3172" y="6703"/>
                    </a:lnTo>
                    <a:lnTo>
                      <a:pt x="3523" y="6703"/>
                    </a:lnTo>
                    <a:lnTo>
                      <a:pt x="3691" y="6686"/>
                    </a:lnTo>
                    <a:lnTo>
                      <a:pt x="3858" y="6670"/>
                    </a:lnTo>
                    <a:lnTo>
                      <a:pt x="4026" y="6636"/>
                    </a:lnTo>
                    <a:lnTo>
                      <a:pt x="4185" y="6603"/>
                    </a:lnTo>
                    <a:lnTo>
                      <a:pt x="4344" y="6553"/>
                    </a:lnTo>
                    <a:lnTo>
                      <a:pt x="4503" y="6502"/>
                    </a:lnTo>
                    <a:lnTo>
                      <a:pt x="4653" y="6444"/>
                    </a:lnTo>
                    <a:lnTo>
                      <a:pt x="4804" y="6377"/>
                    </a:lnTo>
                    <a:lnTo>
                      <a:pt x="4946" y="6302"/>
                    </a:lnTo>
                    <a:lnTo>
                      <a:pt x="5088" y="6218"/>
                    </a:lnTo>
                    <a:lnTo>
                      <a:pt x="5222" y="6134"/>
                    </a:lnTo>
                    <a:lnTo>
                      <a:pt x="5356" y="6042"/>
                    </a:lnTo>
                    <a:lnTo>
                      <a:pt x="5482" y="5942"/>
                    </a:lnTo>
                    <a:lnTo>
                      <a:pt x="5599" y="5833"/>
                    </a:lnTo>
                    <a:lnTo>
                      <a:pt x="5716" y="5724"/>
                    </a:lnTo>
                    <a:lnTo>
                      <a:pt x="5825" y="5607"/>
                    </a:lnTo>
                    <a:lnTo>
                      <a:pt x="5934" y="5481"/>
                    </a:lnTo>
                    <a:lnTo>
                      <a:pt x="6034" y="5356"/>
                    </a:lnTo>
                    <a:lnTo>
                      <a:pt x="6126" y="5230"/>
                    </a:lnTo>
                    <a:lnTo>
                      <a:pt x="6218" y="5088"/>
                    </a:lnTo>
                    <a:lnTo>
                      <a:pt x="6293" y="4954"/>
                    </a:lnTo>
                    <a:lnTo>
                      <a:pt x="6369" y="4804"/>
                    </a:lnTo>
                    <a:lnTo>
                      <a:pt x="6436" y="4661"/>
                    </a:lnTo>
                    <a:lnTo>
                      <a:pt x="6494" y="4502"/>
                    </a:lnTo>
                    <a:lnTo>
                      <a:pt x="6553" y="4352"/>
                    </a:lnTo>
                    <a:lnTo>
                      <a:pt x="6595" y="4193"/>
                    </a:lnTo>
                    <a:lnTo>
                      <a:pt x="6628" y="4025"/>
                    </a:lnTo>
                    <a:lnTo>
                      <a:pt x="6662" y="3866"/>
                    </a:lnTo>
                    <a:lnTo>
                      <a:pt x="6678" y="3699"/>
                    </a:lnTo>
                    <a:lnTo>
                      <a:pt x="6695" y="3523"/>
                    </a:lnTo>
                    <a:lnTo>
                      <a:pt x="6703" y="3356"/>
                    </a:lnTo>
                    <a:lnTo>
                      <a:pt x="6695" y="3180"/>
                    </a:lnTo>
                    <a:lnTo>
                      <a:pt x="6678" y="3013"/>
                    </a:lnTo>
                    <a:lnTo>
                      <a:pt x="6662" y="2845"/>
                    </a:lnTo>
                    <a:lnTo>
                      <a:pt x="6628" y="2678"/>
                    </a:lnTo>
                    <a:lnTo>
                      <a:pt x="6595" y="2519"/>
                    </a:lnTo>
                    <a:lnTo>
                      <a:pt x="6553" y="2360"/>
                    </a:lnTo>
                    <a:lnTo>
                      <a:pt x="6494" y="2201"/>
                    </a:lnTo>
                    <a:lnTo>
                      <a:pt x="6436" y="2050"/>
                    </a:lnTo>
                    <a:lnTo>
                      <a:pt x="6369" y="1900"/>
                    </a:lnTo>
                    <a:lnTo>
                      <a:pt x="6293" y="1758"/>
                    </a:lnTo>
                    <a:lnTo>
                      <a:pt x="6218" y="1615"/>
                    </a:lnTo>
                    <a:lnTo>
                      <a:pt x="6126" y="1481"/>
                    </a:lnTo>
                    <a:lnTo>
                      <a:pt x="6034" y="1348"/>
                    </a:lnTo>
                    <a:lnTo>
                      <a:pt x="5934" y="1222"/>
                    </a:lnTo>
                    <a:lnTo>
                      <a:pt x="5825" y="1105"/>
                    </a:lnTo>
                    <a:lnTo>
                      <a:pt x="5716" y="988"/>
                    </a:lnTo>
                    <a:lnTo>
                      <a:pt x="5599" y="871"/>
                    </a:lnTo>
                    <a:lnTo>
                      <a:pt x="5482" y="770"/>
                    </a:lnTo>
                    <a:lnTo>
                      <a:pt x="5356" y="670"/>
                    </a:lnTo>
                    <a:lnTo>
                      <a:pt x="5222" y="578"/>
                    </a:lnTo>
                    <a:lnTo>
                      <a:pt x="5088" y="486"/>
                    </a:lnTo>
                    <a:lnTo>
                      <a:pt x="4946" y="410"/>
                    </a:lnTo>
                    <a:lnTo>
                      <a:pt x="4804" y="335"/>
                    </a:lnTo>
                    <a:lnTo>
                      <a:pt x="4653" y="268"/>
                    </a:lnTo>
                    <a:lnTo>
                      <a:pt x="4503" y="209"/>
                    </a:lnTo>
                    <a:lnTo>
                      <a:pt x="4344" y="151"/>
                    </a:lnTo>
                    <a:lnTo>
                      <a:pt x="4185" y="109"/>
                    </a:lnTo>
                    <a:lnTo>
                      <a:pt x="4026" y="67"/>
                    </a:lnTo>
                    <a:lnTo>
                      <a:pt x="3858" y="42"/>
                    </a:lnTo>
                    <a:lnTo>
                      <a:pt x="3691" y="17"/>
                    </a:lnTo>
                    <a:lnTo>
                      <a:pt x="3523" y="9"/>
                    </a:lnTo>
                    <a:lnTo>
                      <a:pt x="3348" y="0"/>
                    </a:lnTo>
                    <a:close/>
                  </a:path>
                </a:pathLst>
              </a:custGeom>
              <a:solidFill>
                <a:srgbClr val="E3C45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等线" panose="020F0502020204030204"/>
                  <a:cs typeface="Arial"/>
                  <a:sym typeface="Arial"/>
                </a:endParaRPr>
              </a:p>
            </p:txBody>
          </p:sp>
          <p:sp>
            <p:nvSpPr>
              <p:cNvPr id="54" name="Google Shape;1176;p30">
                <a:extLst>
                  <a:ext uri="{FF2B5EF4-FFF2-40B4-BE49-F238E27FC236}">
                    <a16:creationId xmlns:a16="http://schemas.microsoft.com/office/drawing/2014/main" xmlns="" id="{EFE77BF5-B4DC-2701-3F9B-6FE4B33E9B51}"/>
                  </a:ext>
                </a:extLst>
              </p:cNvPr>
              <p:cNvSpPr/>
              <p:nvPr/>
            </p:nvSpPr>
            <p:spPr>
              <a:xfrm>
                <a:off x="1791246" y="2168521"/>
                <a:ext cx="292588" cy="83014"/>
              </a:xfrm>
              <a:custGeom>
                <a:avLst/>
                <a:gdLst/>
                <a:ahLst/>
                <a:cxnLst/>
                <a:rect l="l" t="t" r="r" b="b"/>
                <a:pathLst>
                  <a:path w="8026" h="2277" extrusionOk="0">
                    <a:moveTo>
                      <a:pt x="135" y="0"/>
                    </a:moveTo>
                    <a:lnTo>
                      <a:pt x="93" y="9"/>
                    </a:lnTo>
                    <a:lnTo>
                      <a:pt x="59" y="25"/>
                    </a:lnTo>
                    <a:lnTo>
                      <a:pt x="34" y="42"/>
                    </a:lnTo>
                    <a:lnTo>
                      <a:pt x="17" y="67"/>
                    </a:lnTo>
                    <a:lnTo>
                      <a:pt x="9" y="92"/>
                    </a:lnTo>
                    <a:lnTo>
                      <a:pt x="1" y="118"/>
                    </a:lnTo>
                    <a:lnTo>
                      <a:pt x="1" y="143"/>
                    </a:lnTo>
                    <a:lnTo>
                      <a:pt x="1" y="168"/>
                    </a:lnTo>
                    <a:lnTo>
                      <a:pt x="9" y="193"/>
                    </a:lnTo>
                    <a:lnTo>
                      <a:pt x="26" y="218"/>
                    </a:lnTo>
                    <a:lnTo>
                      <a:pt x="202" y="444"/>
                    </a:lnTo>
                    <a:lnTo>
                      <a:pt x="386" y="661"/>
                    </a:lnTo>
                    <a:lnTo>
                      <a:pt x="587" y="862"/>
                    </a:lnTo>
                    <a:lnTo>
                      <a:pt x="796" y="1055"/>
                    </a:lnTo>
                    <a:lnTo>
                      <a:pt x="1022" y="1231"/>
                    </a:lnTo>
                    <a:lnTo>
                      <a:pt x="1256" y="1398"/>
                    </a:lnTo>
                    <a:lnTo>
                      <a:pt x="1499" y="1549"/>
                    </a:lnTo>
                    <a:lnTo>
                      <a:pt x="1750" y="1691"/>
                    </a:lnTo>
                    <a:lnTo>
                      <a:pt x="2009" y="1825"/>
                    </a:lnTo>
                    <a:lnTo>
                      <a:pt x="2277" y="1933"/>
                    </a:lnTo>
                    <a:lnTo>
                      <a:pt x="2553" y="2034"/>
                    </a:lnTo>
                    <a:lnTo>
                      <a:pt x="2838" y="2118"/>
                    </a:lnTo>
                    <a:lnTo>
                      <a:pt x="3130" y="2185"/>
                    </a:lnTo>
                    <a:lnTo>
                      <a:pt x="3423" y="2235"/>
                    </a:lnTo>
                    <a:lnTo>
                      <a:pt x="3716" y="2260"/>
                    </a:lnTo>
                    <a:lnTo>
                      <a:pt x="3867" y="2268"/>
                    </a:lnTo>
                    <a:lnTo>
                      <a:pt x="4009" y="2277"/>
                    </a:lnTo>
                    <a:lnTo>
                      <a:pt x="4310" y="2268"/>
                    </a:lnTo>
                    <a:lnTo>
                      <a:pt x="4603" y="2235"/>
                    </a:lnTo>
                    <a:lnTo>
                      <a:pt x="4905" y="2193"/>
                    </a:lnTo>
                    <a:lnTo>
                      <a:pt x="5189" y="2126"/>
                    </a:lnTo>
                    <a:lnTo>
                      <a:pt x="5474" y="2042"/>
                    </a:lnTo>
                    <a:lnTo>
                      <a:pt x="5750" y="1942"/>
                    </a:lnTo>
                    <a:lnTo>
                      <a:pt x="6026" y="1825"/>
                    </a:lnTo>
                    <a:lnTo>
                      <a:pt x="6285" y="1699"/>
                    </a:lnTo>
                    <a:lnTo>
                      <a:pt x="6536" y="1549"/>
                    </a:lnTo>
                    <a:lnTo>
                      <a:pt x="6771" y="1390"/>
                    </a:lnTo>
                    <a:lnTo>
                      <a:pt x="7005" y="1222"/>
                    </a:lnTo>
                    <a:lnTo>
                      <a:pt x="7223" y="1046"/>
                    </a:lnTo>
                    <a:lnTo>
                      <a:pt x="7440" y="854"/>
                    </a:lnTo>
                    <a:lnTo>
                      <a:pt x="7633" y="653"/>
                    </a:lnTo>
                    <a:lnTo>
                      <a:pt x="7825" y="444"/>
                    </a:lnTo>
                    <a:lnTo>
                      <a:pt x="8001" y="226"/>
                    </a:lnTo>
                    <a:lnTo>
                      <a:pt x="8018" y="184"/>
                    </a:lnTo>
                    <a:lnTo>
                      <a:pt x="8026" y="143"/>
                    </a:lnTo>
                    <a:lnTo>
                      <a:pt x="8018" y="101"/>
                    </a:lnTo>
                    <a:lnTo>
                      <a:pt x="8001" y="67"/>
                    </a:lnTo>
                    <a:lnTo>
                      <a:pt x="7984" y="42"/>
                    </a:lnTo>
                    <a:lnTo>
                      <a:pt x="7967" y="25"/>
                    </a:lnTo>
                    <a:lnTo>
                      <a:pt x="7942" y="9"/>
                    </a:lnTo>
                    <a:lnTo>
                      <a:pt x="7917" y="0"/>
                    </a:lnTo>
                    <a:lnTo>
                      <a:pt x="7859" y="0"/>
                    </a:lnTo>
                    <a:lnTo>
                      <a:pt x="7833" y="9"/>
                    </a:lnTo>
                    <a:lnTo>
                      <a:pt x="7808" y="25"/>
                    </a:lnTo>
                    <a:lnTo>
                      <a:pt x="7356" y="302"/>
                    </a:lnTo>
                    <a:lnTo>
                      <a:pt x="7122" y="436"/>
                    </a:lnTo>
                    <a:lnTo>
                      <a:pt x="6896" y="561"/>
                    </a:lnTo>
                    <a:lnTo>
                      <a:pt x="6662" y="687"/>
                    </a:lnTo>
                    <a:lnTo>
                      <a:pt x="6428" y="795"/>
                    </a:lnTo>
                    <a:lnTo>
                      <a:pt x="6193" y="904"/>
                    </a:lnTo>
                    <a:lnTo>
                      <a:pt x="5959" y="996"/>
                    </a:lnTo>
                    <a:lnTo>
                      <a:pt x="5725" y="1080"/>
                    </a:lnTo>
                    <a:lnTo>
                      <a:pt x="5482" y="1155"/>
                    </a:lnTo>
                    <a:lnTo>
                      <a:pt x="5239" y="1214"/>
                    </a:lnTo>
                    <a:lnTo>
                      <a:pt x="4997" y="1264"/>
                    </a:lnTo>
                    <a:lnTo>
                      <a:pt x="4754" y="1306"/>
                    </a:lnTo>
                    <a:lnTo>
                      <a:pt x="4511" y="1331"/>
                    </a:lnTo>
                    <a:lnTo>
                      <a:pt x="4269" y="1348"/>
                    </a:lnTo>
                    <a:lnTo>
                      <a:pt x="4026" y="1348"/>
                    </a:lnTo>
                    <a:lnTo>
                      <a:pt x="3775" y="1339"/>
                    </a:lnTo>
                    <a:lnTo>
                      <a:pt x="3532" y="1314"/>
                    </a:lnTo>
                    <a:lnTo>
                      <a:pt x="3289" y="1281"/>
                    </a:lnTo>
                    <a:lnTo>
                      <a:pt x="3047" y="1239"/>
                    </a:lnTo>
                    <a:lnTo>
                      <a:pt x="2804" y="1189"/>
                    </a:lnTo>
                    <a:lnTo>
                      <a:pt x="2561" y="1122"/>
                    </a:lnTo>
                    <a:lnTo>
                      <a:pt x="2319" y="1046"/>
                    </a:lnTo>
                    <a:lnTo>
                      <a:pt x="2076" y="963"/>
                    </a:lnTo>
                    <a:lnTo>
                      <a:pt x="1842" y="871"/>
                    </a:lnTo>
                    <a:lnTo>
                      <a:pt x="1607" y="770"/>
                    </a:lnTo>
                    <a:lnTo>
                      <a:pt x="1373" y="661"/>
                    </a:lnTo>
                    <a:lnTo>
                      <a:pt x="1139" y="553"/>
                    </a:lnTo>
                    <a:lnTo>
                      <a:pt x="905" y="427"/>
                    </a:lnTo>
                    <a:lnTo>
                      <a:pt x="670" y="302"/>
                    </a:lnTo>
                    <a:lnTo>
                      <a:pt x="444" y="168"/>
                    </a:lnTo>
                    <a:lnTo>
                      <a:pt x="218" y="25"/>
                    </a:lnTo>
                    <a:lnTo>
                      <a:pt x="210" y="17"/>
                    </a:lnTo>
                    <a:lnTo>
                      <a:pt x="176" y="9"/>
                    </a:lnTo>
                    <a:lnTo>
                      <a:pt x="135" y="0"/>
                    </a:ln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等线" panose="020F0502020204030204"/>
                  <a:cs typeface="Arial"/>
                  <a:sym typeface="Arial"/>
                </a:endParaRPr>
              </a:p>
            </p:txBody>
          </p:sp>
          <p:sp>
            <p:nvSpPr>
              <p:cNvPr id="55" name="Google Shape;1177;p30">
                <a:extLst>
                  <a:ext uri="{FF2B5EF4-FFF2-40B4-BE49-F238E27FC236}">
                    <a16:creationId xmlns:a16="http://schemas.microsoft.com/office/drawing/2014/main" xmlns="" id="{B3EE6BE8-AA28-BC99-9AEC-41AF30D866F3}"/>
                  </a:ext>
                </a:extLst>
              </p:cNvPr>
              <p:cNvSpPr/>
              <p:nvPr/>
            </p:nvSpPr>
            <p:spPr>
              <a:xfrm>
                <a:off x="2056973" y="2148069"/>
                <a:ext cx="40903" cy="58004"/>
              </a:xfrm>
              <a:custGeom>
                <a:avLst/>
                <a:gdLst/>
                <a:ahLst/>
                <a:cxnLst/>
                <a:rect l="l" t="t" r="r" b="b"/>
                <a:pathLst>
                  <a:path w="1122" h="1591" extrusionOk="0">
                    <a:moveTo>
                      <a:pt x="134" y="1"/>
                    </a:moveTo>
                    <a:lnTo>
                      <a:pt x="93" y="9"/>
                    </a:lnTo>
                    <a:lnTo>
                      <a:pt x="51" y="34"/>
                    </a:lnTo>
                    <a:lnTo>
                      <a:pt x="17" y="68"/>
                    </a:lnTo>
                    <a:lnTo>
                      <a:pt x="9" y="93"/>
                    </a:lnTo>
                    <a:lnTo>
                      <a:pt x="0" y="118"/>
                    </a:lnTo>
                    <a:lnTo>
                      <a:pt x="0" y="143"/>
                    </a:lnTo>
                    <a:lnTo>
                      <a:pt x="9" y="176"/>
                    </a:lnTo>
                    <a:lnTo>
                      <a:pt x="17" y="193"/>
                    </a:lnTo>
                    <a:lnTo>
                      <a:pt x="34" y="218"/>
                    </a:lnTo>
                    <a:lnTo>
                      <a:pt x="51" y="235"/>
                    </a:lnTo>
                    <a:lnTo>
                      <a:pt x="76" y="252"/>
                    </a:lnTo>
                    <a:lnTo>
                      <a:pt x="93" y="268"/>
                    </a:lnTo>
                    <a:lnTo>
                      <a:pt x="159" y="310"/>
                    </a:lnTo>
                    <a:lnTo>
                      <a:pt x="235" y="361"/>
                    </a:lnTo>
                    <a:lnTo>
                      <a:pt x="302" y="419"/>
                    </a:lnTo>
                    <a:lnTo>
                      <a:pt x="369" y="478"/>
                    </a:lnTo>
                    <a:lnTo>
                      <a:pt x="436" y="545"/>
                    </a:lnTo>
                    <a:lnTo>
                      <a:pt x="494" y="612"/>
                    </a:lnTo>
                    <a:lnTo>
                      <a:pt x="553" y="687"/>
                    </a:lnTo>
                    <a:lnTo>
                      <a:pt x="603" y="762"/>
                    </a:lnTo>
                    <a:lnTo>
                      <a:pt x="645" y="846"/>
                    </a:lnTo>
                    <a:lnTo>
                      <a:pt x="687" y="930"/>
                    </a:lnTo>
                    <a:lnTo>
                      <a:pt x="729" y="1013"/>
                    </a:lnTo>
                    <a:lnTo>
                      <a:pt x="754" y="1097"/>
                    </a:lnTo>
                    <a:lnTo>
                      <a:pt x="804" y="1281"/>
                    </a:lnTo>
                    <a:lnTo>
                      <a:pt x="846" y="1474"/>
                    </a:lnTo>
                    <a:lnTo>
                      <a:pt x="846" y="1482"/>
                    </a:lnTo>
                    <a:lnTo>
                      <a:pt x="862" y="1524"/>
                    </a:lnTo>
                    <a:lnTo>
                      <a:pt x="896" y="1566"/>
                    </a:lnTo>
                    <a:lnTo>
                      <a:pt x="938" y="1582"/>
                    </a:lnTo>
                    <a:lnTo>
                      <a:pt x="988" y="1591"/>
                    </a:lnTo>
                    <a:lnTo>
                      <a:pt x="1013" y="1591"/>
                    </a:lnTo>
                    <a:lnTo>
                      <a:pt x="1038" y="1582"/>
                    </a:lnTo>
                    <a:lnTo>
                      <a:pt x="1063" y="1566"/>
                    </a:lnTo>
                    <a:lnTo>
                      <a:pt x="1080" y="1549"/>
                    </a:lnTo>
                    <a:lnTo>
                      <a:pt x="1097" y="1532"/>
                    </a:lnTo>
                    <a:lnTo>
                      <a:pt x="1105" y="1507"/>
                    </a:lnTo>
                    <a:lnTo>
                      <a:pt x="1113" y="1482"/>
                    </a:lnTo>
                    <a:lnTo>
                      <a:pt x="1122" y="1457"/>
                    </a:lnTo>
                    <a:lnTo>
                      <a:pt x="1113" y="1340"/>
                    </a:lnTo>
                    <a:lnTo>
                      <a:pt x="1105" y="1231"/>
                    </a:lnTo>
                    <a:lnTo>
                      <a:pt x="1088" y="1122"/>
                    </a:lnTo>
                    <a:lnTo>
                      <a:pt x="1063" y="1013"/>
                    </a:lnTo>
                    <a:lnTo>
                      <a:pt x="1038" y="904"/>
                    </a:lnTo>
                    <a:lnTo>
                      <a:pt x="996" y="796"/>
                    </a:lnTo>
                    <a:lnTo>
                      <a:pt x="946" y="687"/>
                    </a:lnTo>
                    <a:lnTo>
                      <a:pt x="888" y="586"/>
                    </a:lnTo>
                    <a:lnTo>
                      <a:pt x="829" y="494"/>
                    </a:lnTo>
                    <a:lnTo>
                      <a:pt x="754" y="402"/>
                    </a:lnTo>
                    <a:lnTo>
                      <a:pt x="678" y="319"/>
                    </a:lnTo>
                    <a:lnTo>
                      <a:pt x="595" y="235"/>
                    </a:lnTo>
                    <a:lnTo>
                      <a:pt x="503" y="168"/>
                    </a:lnTo>
                    <a:lnTo>
                      <a:pt x="402" y="101"/>
                    </a:lnTo>
                    <a:lnTo>
                      <a:pt x="293" y="51"/>
                    </a:lnTo>
                    <a:lnTo>
                      <a:pt x="176" y="9"/>
                    </a:lnTo>
                    <a:lnTo>
                      <a:pt x="134" y="1"/>
                    </a:ln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等线" panose="020F0502020204030204"/>
                  <a:cs typeface="Arial"/>
                  <a:sym typeface="Arial"/>
                </a:endParaRPr>
              </a:p>
            </p:txBody>
          </p:sp>
          <p:sp>
            <p:nvSpPr>
              <p:cNvPr id="56" name="Google Shape;1178;p30">
                <a:extLst>
                  <a:ext uri="{FF2B5EF4-FFF2-40B4-BE49-F238E27FC236}">
                    <a16:creationId xmlns:a16="http://schemas.microsoft.com/office/drawing/2014/main" xmlns="" id="{C3D8AC86-168D-3AC3-DBEB-FFFFA5747486}"/>
                  </a:ext>
                </a:extLst>
              </p:cNvPr>
              <p:cNvSpPr/>
              <p:nvPr/>
            </p:nvSpPr>
            <p:spPr>
              <a:xfrm>
                <a:off x="1777210" y="2148069"/>
                <a:ext cx="40939" cy="58004"/>
              </a:xfrm>
              <a:custGeom>
                <a:avLst/>
                <a:gdLst/>
                <a:ahLst/>
                <a:cxnLst/>
                <a:rect l="l" t="t" r="r" b="b"/>
                <a:pathLst>
                  <a:path w="1123" h="1591" extrusionOk="0">
                    <a:moveTo>
                      <a:pt x="972" y="1"/>
                    </a:moveTo>
                    <a:lnTo>
                      <a:pt x="938" y="9"/>
                    </a:lnTo>
                    <a:lnTo>
                      <a:pt x="829" y="51"/>
                    </a:lnTo>
                    <a:lnTo>
                      <a:pt x="720" y="101"/>
                    </a:lnTo>
                    <a:lnTo>
                      <a:pt x="620" y="168"/>
                    </a:lnTo>
                    <a:lnTo>
                      <a:pt x="528" y="235"/>
                    </a:lnTo>
                    <a:lnTo>
                      <a:pt x="444" y="319"/>
                    </a:lnTo>
                    <a:lnTo>
                      <a:pt x="369" y="402"/>
                    </a:lnTo>
                    <a:lnTo>
                      <a:pt x="294" y="494"/>
                    </a:lnTo>
                    <a:lnTo>
                      <a:pt x="235" y="586"/>
                    </a:lnTo>
                    <a:lnTo>
                      <a:pt x="177" y="687"/>
                    </a:lnTo>
                    <a:lnTo>
                      <a:pt x="126" y="796"/>
                    </a:lnTo>
                    <a:lnTo>
                      <a:pt x="85" y="904"/>
                    </a:lnTo>
                    <a:lnTo>
                      <a:pt x="59" y="1013"/>
                    </a:lnTo>
                    <a:lnTo>
                      <a:pt x="34" y="1122"/>
                    </a:lnTo>
                    <a:lnTo>
                      <a:pt x="18" y="1231"/>
                    </a:lnTo>
                    <a:lnTo>
                      <a:pt x="9" y="1340"/>
                    </a:lnTo>
                    <a:lnTo>
                      <a:pt x="1" y="1457"/>
                    </a:lnTo>
                    <a:lnTo>
                      <a:pt x="9" y="1499"/>
                    </a:lnTo>
                    <a:lnTo>
                      <a:pt x="34" y="1540"/>
                    </a:lnTo>
                    <a:lnTo>
                      <a:pt x="76" y="1574"/>
                    </a:lnTo>
                    <a:lnTo>
                      <a:pt x="118" y="1591"/>
                    </a:lnTo>
                    <a:lnTo>
                      <a:pt x="177" y="1591"/>
                    </a:lnTo>
                    <a:lnTo>
                      <a:pt x="202" y="1582"/>
                    </a:lnTo>
                    <a:lnTo>
                      <a:pt x="218" y="1566"/>
                    </a:lnTo>
                    <a:lnTo>
                      <a:pt x="244" y="1549"/>
                    </a:lnTo>
                    <a:lnTo>
                      <a:pt x="260" y="1532"/>
                    </a:lnTo>
                    <a:lnTo>
                      <a:pt x="269" y="1507"/>
                    </a:lnTo>
                    <a:lnTo>
                      <a:pt x="277" y="1482"/>
                    </a:lnTo>
                    <a:lnTo>
                      <a:pt x="277" y="1474"/>
                    </a:lnTo>
                    <a:lnTo>
                      <a:pt x="310" y="1281"/>
                    </a:lnTo>
                    <a:lnTo>
                      <a:pt x="369" y="1097"/>
                    </a:lnTo>
                    <a:lnTo>
                      <a:pt x="394" y="1013"/>
                    </a:lnTo>
                    <a:lnTo>
                      <a:pt x="436" y="930"/>
                    </a:lnTo>
                    <a:lnTo>
                      <a:pt x="478" y="846"/>
                    </a:lnTo>
                    <a:lnTo>
                      <a:pt x="520" y="762"/>
                    </a:lnTo>
                    <a:lnTo>
                      <a:pt x="570" y="687"/>
                    </a:lnTo>
                    <a:lnTo>
                      <a:pt x="628" y="612"/>
                    </a:lnTo>
                    <a:lnTo>
                      <a:pt x="687" y="545"/>
                    </a:lnTo>
                    <a:lnTo>
                      <a:pt x="746" y="478"/>
                    </a:lnTo>
                    <a:lnTo>
                      <a:pt x="813" y="419"/>
                    </a:lnTo>
                    <a:lnTo>
                      <a:pt x="888" y="361"/>
                    </a:lnTo>
                    <a:lnTo>
                      <a:pt x="963" y="310"/>
                    </a:lnTo>
                    <a:lnTo>
                      <a:pt x="1030" y="268"/>
                    </a:lnTo>
                    <a:lnTo>
                      <a:pt x="1047" y="252"/>
                    </a:lnTo>
                    <a:lnTo>
                      <a:pt x="1089" y="227"/>
                    </a:lnTo>
                    <a:lnTo>
                      <a:pt x="1114" y="185"/>
                    </a:lnTo>
                    <a:lnTo>
                      <a:pt x="1122" y="143"/>
                    </a:lnTo>
                    <a:lnTo>
                      <a:pt x="1114" y="93"/>
                    </a:lnTo>
                    <a:lnTo>
                      <a:pt x="1105" y="68"/>
                    </a:lnTo>
                    <a:lnTo>
                      <a:pt x="1089" y="51"/>
                    </a:lnTo>
                    <a:lnTo>
                      <a:pt x="1072" y="26"/>
                    </a:lnTo>
                    <a:lnTo>
                      <a:pt x="1047" y="17"/>
                    </a:lnTo>
                    <a:lnTo>
                      <a:pt x="1022" y="1"/>
                    </a:ln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等线" panose="020F0502020204030204"/>
                  <a:cs typeface="Arial"/>
                  <a:sym typeface="Arial"/>
                </a:endParaRPr>
              </a:p>
            </p:txBody>
          </p:sp>
          <p:sp>
            <p:nvSpPr>
              <p:cNvPr id="57" name="Google Shape;1179;p30">
                <a:extLst>
                  <a:ext uri="{FF2B5EF4-FFF2-40B4-BE49-F238E27FC236}">
                    <a16:creationId xmlns:a16="http://schemas.microsoft.com/office/drawing/2014/main" xmlns="" id="{F5D13B06-5E0B-1A83-AAF7-E975803E0030}"/>
                  </a:ext>
                </a:extLst>
              </p:cNvPr>
              <p:cNvSpPr/>
              <p:nvPr/>
            </p:nvSpPr>
            <p:spPr>
              <a:xfrm>
                <a:off x="1884609" y="2259443"/>
                <a:ext cx="105902" cy="21984"/>
              </a:xfrm>
              <a:custGeom>
                <a:avLst/>
                <a:gdLst/>
                <a:ahLst/>
                <a:cxnLst/>
                <a:rect l="l" t="t" r="r" b="b"/>
                <a:pathLst>
                  <a:path w="2905" h="603" extrusionOk="0">
                    <a:moveTo>
                      <a:pt x="76" y="0"/>
                    </a:moveTo>
                    <a:lnTo>
                      <a:pt x="42" y="17"/>
                    </a:lnTo>
                    <a:lnTo>
                      <a:pt x="17" y="42"/>
                    </a:lnTo>
                    <a:lnTo>
                      <a:pt x="0" y="84"/>
                    </a:lnTo>
                    <a:lnTo>
                      <a:pt x="0" y="126"/>
                    </a:lnTo>
                    <a:lnTo>
                      <a:pt x="17" y="159"/>
                    </a:lnTo>
                    <a:lnTo>
                      <a:pt x="42" y="184"/>
                    </a:lnTo>
                    <a:lnTo>
                      <a:pt x="210" y="285"/>
                    </a:lnTo>
                    <a:lnTo>
                      <a:pt x="369" y="368"/>
                    </a:lnTo>
                    <a:lnTo>
                      <a:pt x="544" y="444"/>
                    </a:lnTo>
                    <a:lnTo>
                      <a:pt x="720" y="494"/>
                    </a:lnTo>
                    <a:lnTo>
                      <a:pt x="896" y="544"/>
                    </a:lnTo>
                    <a:lnTo>
                      <a:pt x="1080" y="578"/>
                    </a:lnTo>
                    <a:lnTo>
                      <a:pt x="1264" y="594"/>
                    </a:lnTo>
                    <a:lnTo>
                      <a:pt x="1448" y="603"/>
                    </a:lnTo>
                    <a:lnTo>
                      <a:pt x="1641" y="594"/>
                    </a:lnTo>
                    <a:lnTo>
                      <a:pt x="1825" y="578"/>
                    </a:lnTo>
                    <a:lnTo>
                      <a:pt x="2009" y="544"/>
                    </a:lnTo>
                    <a:lnTo>
                      <a:pt x="2185" y="494"/>
                    </a:lnTo>
                    <a:lnTo>
                      <a:pt x="2360" y="435"/>
                    </a:lnTo>
                    <a:lnTo>
                      <a:pt x="2528" y="368"/>
                    </a:lnTo>
                    <a:lnTo>
                      <a:pt x="2695" y="285"/>
                    </a:lnTo>
                    <a:lnTo>
                      <a:pt x="2854" y="193"/>
                    </a:lnTo>
                    <a:lnTo>
                      <a:pt x="2879" y="167"/>
                    </a:lnTo>
                    <a:lnTo>
                      <a:pt x="2896" y="134"/>
                    </a:lnTo>
                    <a:lnTo>
                      <a:pt x="2904" y="92"/>
                    </a:lnTo>
                    <a:lnTo>
                      <a:pt x="2896" y="59"/>
                    </a:lnTo>
                    <a:lnTo>
                      <a:pt x="2871" y="25"/>
                    </a:lnTo>
                    <a:lnTo>
                      <a:pt x="2837" y="8"/>
                    </a:lnTo>
                    <a:lnTo>
                      <a:pt x="2795" y="0"/>
                    </a:lnTo>
                    <a:lnTo>
                      <a:pt x="2754" y="8"/>
                    </a:lnTo>
                    <a:lnTo>
                      <a:pt x="2595" y="84"/>
                    </a:lnTo>
                    <a:lnTo>
                      <a:pt x="2436" y="142"/>
                    </a:lnTo>
                    <a:lnTo>
                      <a:pt x="2277" y="201"/>
                    </a:lnTo>
                    <a:lnTo>
                      <a:pt x="2118" y="251"/>
                    </a:lnTo>
                    <a:lnTo>
                      <a:pt x="1950" y="285"/>
                    </a:lnTo>
                    <a:lnTo>
                      <a:pt x="1783" y="310"/>
                    </a:lnTo>
                    <a:lnTo>
                      <a:pt x="1624" y="326"/>
                    </a:lnTo>
                    <a:lnTo>
                      <a:pt x="1281" y="326"/>
                    </a:lnTo>
                    <a:lnTo>
                      <a:pt x="1113" y="310"/>
                    </a:lnTo>
                    <a:lnTo>
                      <a:pt x="954" y="285"/>
                    </a:lnTo>
                    <a:lnTo>
                      <a:pt x="787" y="243"/>
                    </a:lnTo>
                    <a:lnTo>
                      <a:pt x="628" y="201"/>
                    </a:lnTo>
                    <a:lnTo>
                      <a:pt x="461" y="151"/>
                    </a:lnTo>
                    <a:lnTo>
                      <a:pt x="310" y="84"/>
                    </a:lnTo>
                    <a:lnTo>
                      <a:pt x="159" y="17"/>
                    </a:lnTo>
                    <a:lnTo>
                      <a:pt x="151" y="8"/>
                    </a:lnTo>
                    <a:lnTo>
                      <a:pt x="118" y="0"/>
                    </a:lnTo>
                    <a:close/>
                  </a:path>
                </a:pathLst>
              </a:custGeom>
              <a:solidFill>
                <a:srgbClr val="E3C45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等线" panose="020F0502020204030204"/>
                  <a:cs typeface="Arial"/>
                  <a:sym typeface="Arial"/>
                </a:endParaRPr>
              </a:p>
            </p:txBody>
          </p:sp>
          <p:sp>
            <p:nvSpPr>
              <p:cNvPr id="58" name="Google Shape;1180;p30">
                <a:extLst>
                  <a:ext uri="{FF2B5EF4-FFF2-40B4-BE49-F238E27FC236}">
                    <a16:creationId xmlns:a16="http://schemas.microsoft.com/office/drawing/2014/main" xmlns="" id="{45C4672B-797E-1289-3F08-3557CD0ED52F}"/>
                  </a:ext>
                </a:extLst>
              </p:cNvPr>
              <p:cNvSpPr/>
              <p:nvPr/>
            </p:nvSpPr>
            <p:spPr>
              <a:xfrm>
                <a:off x="2029522" y="1896705"/>
                <a:ext cx="290437" cy="93076"/>
              </a:xfrm>
              <a:custGeom>
                <a:avLst/>
                <a:gdLst/>
                <a:ahLst/>
                <a:cxnLst/>
                <a:rect l="l" t="t" r="r" b="b"/>
                <a:pathLst>
                  <a:path w="7967" h="2553" extrusionOk="0">
                    <a:moveTo>
                      <a:pt x="4034" y="0"/>
                    </a:moveTo>
                    <a:lnTo>
                      <a:pt x="3883" y="9"/>
                    </a:lnTo>
                    <a:lnTo>
                      <a:pt x="3590" y="34"/>
                    </a:lnTo>
                    <a:lnTo>
                      <a:pt x="3306" y="84"/>
                    </a:lnTo>
                    <a:lnTo>
                      <a:pt x="3021" y="151"/>
                    </a:lnTo>
                    <a:lnTo>
                      <a:pt x="2745" y="226"/>
                    </a:lnTo>
                    <a:lnTo>
                      <a:pt x="2477" y="318"/>
                    </a:lnTo>
                    <a:lnTo>
                      <a:pt x="2218" y="427"/>
                    </a:lnTo>
                    <a:lnTo>
                      <a:pt x="1959" y="544"/>
                    </a:lnTo>
                    <a:lnTo>
                      <a:pt x="1707" y="670"/>
                    </a:lnTo>
                    <a:lnTo>
                      <a:pt x="1473" y="812"/>
                    </a:lnTo>
                    <a:lnTo>
                      <a:pt x="1239" y="963"/>
                    </a:lnTo>
                    <a:lnTo>
                      <a:pt x="1013" y="1122"/>
                    </a:lnTo>
                    <a:lnTo>
                      <a:pt x="795" y="1289"/>
                    </a:lnTo>
                    <a:lnTo>
                      <a:pt x="594" y="1465"/>
                    </a:lnTo>
                    <a:lnTo>
                      <a:pt x="394" y="1657"/>
                    </a:lnTo>
                    <a:lnTo>
                      <a:pt x="210" y="1858"/>
                    </a:lnTo>
                    <a:lnTo>
                      <a:pt x="126" y="1967"/>
                    </a:lnTo>
                    <a:lnTo>
                      <a:pt x="34" y="2076"/>
                    </a:lnTo>
                    <a:lnTo>
                      <a:pt x="17" y="2117"/>
                    </a:lnTo>
                    <a:lnTo>
                      <a:pt x="0" y="2159"/>
                    </a:lnTo>
                    <a:lnTo>
                      <a:pt x="0" y="2201"/>
                    </a:lnTo>
                    <a:lnTo>
                      <a:pt x="17" y="2243"/>
                    </a:lnTo>
                    <a:lnTo>
                      <a:pt x="34" y="2276"/>
                    </a:lnTo>
                    <a:lnTo>
                      <a:pt x="51" y="2302"/>
                    </a:lnTo>
                    <a:lnTo>
                      <a:pt x="76" y="2327"/>
                    </a:lnTo>
                    <a:lnTo>
                      <a:pt x="109" y="2343"/>
                    </a:lnTo>
                    <a:lnTo>
                      <a:pt x="143" y="2352"/>
                    </a:lnTo>
                    <a:lnTo>
                      <a:pt x="176" y="2360"/>
                    </a:lnTo>
                    <a:lnTo>
                      <a:pt x="210" y="2360"/>
                    </a:lnTo>
                    <a:lnTo>
                      <a:pt x="243" y="2343"/>
                    </a:lnTo>
                    <a:lnTo>
                      <a:pt x="260" y="2343"/>
                    </a:lnTo>
                    <a:lnTo>
                      <a:pt x="318" y="2318"/>
                    </a:lnTo>
                    <a:lnTo>
                      <a:pt x="377" y="2293"/>
                    </a:lnTo>
                    <a:lnTo>
                      <a:pt x="494" y="2243"/>
                    </a:lnTo>
                    <a:lnTo>
                      <a:pt x="728" y="2143"/>
                    </a:lnTo>
                    <a:lnTo>
                      <a:pt x="963" y="2050"/>
                    </a:lnTo>
                    <a:lnTo>
                      <a:pt x="1197" y="1967"/>
                    </a:lnTo>
                    <a:lnTo>
                      <a:pt x="1423" y="1891"/>
                    </a:lnTo>
                    <a:lnTo>
                      <a:pt x="1657" y="1816"/>
                    </a:lnTo>
                    <a:lnTo>
                      <a:pt x="1892" y="1741"/>
                    </a:lnTo>
                    <a:lnTo>
                      <a:pt x="2126" y="1682"/>
                    </a:lnTo>
                    <a:lnTo>
                      <a:pt x="2352" y="1624"/>
                    </a:lnTo>
                    <a:lnTo>
                      <a:pt x="2586" y="1573"/>
                    </a:lnTo>
                    <a:lnTo>
                      <a:pt x="2812" y="1532"/>
                    </a:lnTo>
                    <a:lnTo>
                      <a:pt x="3038" y="1498"/>
                    </a:lnTo>
                    <a:lnTo>
                      <a:pt x="3264" y="1473"/>
                    </a:lnTo>
                    <a:lnTo>
                      <a:pt x="3490" y="1456"/>
                    </a:lnTo>
                    <a:lnTo>
                      <a:pt x="3716" y="1448"/>
                    </a:lnTo>
                    <a:lnTo>
                      <a:pt x="3942" y="1440"/>
                    </a:lnTo>
                    <a:lnTo>
                      <a:pt x="4159" y="1448"/>
                    </a:lnTo>
                    <a:lnTo>
                      <a:pt x="4377" y="1456"/>
                    </a:lnTo>
                    <a:lnTo>
                      <a:pt x="4595" y="1473"/>
                    </a:lnTo>
                    <a:lnTo>
                      <a:pt x="4812" y="1498"/>
                    </a:lnTo>
                    <a:lnTo>
                      <a:pt x="5021" y="1532"/>
                    </a:lnTo>
                    <a:lnTo>
                      <a:pt x="5239" y="1573"/>
                    </a:lnTo>
                    <a:lnTo>
                      <a:pt x="5456" y="1624"/>
                    </a:lnTo>
                    <a:lnTo>
                      <a:pt x="5666" y="1682"/>
                    </a:lnTo>
                    <a:lnTo>
                      <a:pt x="5875" y="1758"/>
                    </a:lnTo>
                    <a:lnTo>
                      <a:pt x="6084" y="1841"/>
                    </a:lnTo>
                    <a:lnTo>
                      <a:pt x="6293" y="1942"/>
                    </a:lnTo>
                    <a:lnTo>
                      <a:pt x="6502" y="2042"/>
                    </a:lnTo>
                    <a:lnTo>
                      <a:pt x="6603" y="2101"/>
                    </a:lnTo>
                    <a:lnTo>
                      <a:pt x="6712" y="2151"/>
                    </a:lnTo>
                    <a:lnTo>
                      <a:pt x="6812" y="2209"/>
                    </a:lnTo>
                    <a:lnTo>
                      <a:pt x="6913" y="2268"/>
                    </a:lnTo>
                    <a:lnTo>
                      <a:pt x="6971" y="2293"/>
                    </a:lnTo>
                    <a:lnTo>
                      <a:pt x="7021" y="2327"/>
                    </a:lnTo>
                    <a:lnTo>
                      <a:pt x="7130" y="2385"/>
                    </a:lnTo>
                    <a:lnTo>
                      <a:pt x="7348" y="2502"/>
                    </a:lnTo>
                    <a:lnTo>
                      <a:pt x="7373" y="2511"/>
                    </a:lnTo>
                    <a:lnTo>
                      <a:pt x="7423" y="2536"/>
                    </a:lnTo>
                    <a:lnTo>
                      <a:pt x="7473" y="2544"/>
                    </a:lnTo>
                    <a:lnTo>
                      <a:pt x="7523" y="2553"/>
                    </a:lnTo>
                    <a:lnTo>
                      <a:pt x="7582" y="2553"/>
                    </a:lnTo>
                    <a:lnTo>
                      <a:pt x="7632" y="2544"/>
                    </a:lnTo>
                    <a:lnTo>
                      <a:pt x="7682" y="2536"/>
                    </a:lnTo>
                    <a:lnTo>
                      <a:pt x="7733" y="2511"/>
                    </a:lnTo>
                    <a:lnTo>
                      <a:pt x="7783" y="2486"/>
                    </a:lnTo>
                    <a:lnTo>
                      <a:pt x="7841" y="2435"/>
                    </a:lnTo>
                    <a:lnTo>
                      <a:pt x="7892" y="2368"/>
                    </a:lnTo>
                    <a:lnTo>
                      <a:pt x="7933" y="2302"/>
                    </a:lnTo>
                    <a:lnTo>
                      <a:pt x="7959" y="2226"/>
                    </a:lnTo>
                    <a:lnTo>
                      <a:pt x="7967" y="2143"/>
                    </a:lnTo>
                    <a:lnTo>
                      <a:pt x="7959" y="2067"/>
                    </a:lnTo>
                    <a:lnTo>
                      <a:pt x="7933" y="1992"/>
                    </a:lnTo>
                    <a:lnTo>
                      <a:pt x="7892" y="1917"/>
                    </a:lnTo>
                    <a:lnTo>
                      <a:pt x="7816" y="1799"/>
                    </a:lnTo>
                    <a:lnTo>
                      <a:pt x="7733" y="1691"/>
                    </a:lnTo>
                    <a:lnTo>
                      <a:pt x="7641" y="1582"/>
                    </a:lnTo>
                    <a:lnTo>
                      <a:pt x="7548" y="1473"/>
                    </a:lnTo>
                    <a:lnTo>
                      <a:pt x="7456" y="1373"/>
                    </a:lnTo>
                    <a:lnTo>
                      <a:pt x="7356" y="1272"/>
                    </a:lnTo>
                    <a:lnTo>
                      <a:pt x="7247" y="1180"/>
                    </a:lnTo>
                    <a:lnTo>
                      <a:pt x="7138" y="1088"/>
                    </a:lnTo>
                    <a:lnTo>
                      <a:pt x="7030" y="1004"/>
                    </a:lnTo>
                    <a:lnTo>
                      <a:pt x="6913" y="912"/>
                    </a:lnTo>
                    <a:lnTo>
                      <a:pt x="6795" y="837"/>
                    </a:lnTo>
                    <a:lnTo>
                      <a:pt x="6670" y="762"/>
                    </a:lnTo>
                    <a:lnTo>
                      <a:pt x="6427" y="611"/>
                    </a:lnTo>
                    <a:lnTo>
                      <a:pt x="6168" y="477"/>
                    </a:lnTo>
                    <a:lnTo>
                      <a:pt x="5900" y="360"/>
                    </a:lnTo>
                    <a:lnTo>
                      <a:pt x="5624" y="251"/>
                    </a:lnTo>
                    <a:lnTo>
                      <a:pt x="5490" y="201"/>
                    </a:lnTo>
                    <a:lnTo>
                      <a:pt x="5348" y="159"/>
                    </a:lnTo>
                    <a:lnTo>
                      <a:pt x="5055" y="92"/>
                    </a:lnTo>
                    <a:lnTo>
                      <a:pt x="4913" y="59"/>
                    </a:lnTo>
                    <a:lnTo>
                      <a:pt x="4770" y="34"/>
                    </a:lnTo>
                    <a:lnTo>
                      <a:pt x="4620" y="17"/>
                    </a:lnTo>
                    <a:lnTo>
                      <a:pt x="4469" y="9"/>
                    </a:lnTo>
                    <a:lnTo>
                      <a:pt x="4327" y="0"/>
                    </a:ln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等线" panose="020F0502020204030204"/>
                  <a:cs typeface="Arial"/>
                  <a:sym typeface="Arial"/>
                </a:endParaRPr>
              </a:p>
            </p:txBody>
          </p:sp>
          <p:sp>
            <p:nvSpPr>
              <p:cNvPr id="59" name="Google Shape;1181;p30">
                <a:extLst>
                  <a:ext uri="{FF2B5EF4-FFF2-40B4-BE49-F238E27FC236}">
                    <a16:creationId xmlns:a16="http://schemas.microsoft.com/office/drawing/2014/main" xmlns="" id="{4C4546E4-B954-6587-FBB5-764F7F4B2A64}"/>
                  </a:ext>
                </a:extLst>
              </p:cNvPr>
              <p:cNvSpPr/>
              <p:nvPr/>
            </p:nvSpPr>
            <p:spPr>
              <a:xfrm>
                <a:off x="1555121" y="1896705"/>
                <a:ext cx="290473" cy="93076"/>
              </a:xfrm>
              <a:custGeom>
                <a:avLst/>
                <a:gdLst/>
                <a:ahLst/>
                <a:cxnLst/>
                <a:rect l="l" t="t" r="r" b="b"/>
                <a:pathLst>
                  <a:path w="7968" h="2553" extrusionOk="0">
                    <a:moveTo>
                      <a:pt x="3641" y="0"/>
                    </a:moveTo>
                    <a:lnTo>
                      <a:pt x="3499" y="9"/>
                    </a:lnTo>
                    <a:lnTo>
                      <a:pt x="3348" y="17"/>
                    </a:lnTo>
                    <a:lnTo>
                      <a:pt x="3197" y="34"/>
                    </a:lnTo>
                    <a:lnTo>
                      <a:pt x="3055" y="59"/>
                    </a:lnTo>
                    <a:lnTo>
                      <a:pt x="2913" y="92"/>
                    </a:lnTo>
                    <a:lnTo>
                      <a:pt x="2620" y="159"/>
                    </a:lnTo>
                    <a:lnTo>
                      <a:pt x="2478" y="201"/>
                    </a:lnTo>
                    <a:lnTo>
                      <a:pt x="2344" y="251"/>
                    </a:lnTo>
                    <a:lnTo>
                      <a:pt x="2068" y="360"/>
                    </a:lnTo>
                    <a:lnTo>
                      <a:pt x="1800" y="477"/>
                    </a:lnTo>
                    <a:lnTo>
                      <a:pt x="1541" y="611"/>
                    </a:lnTo>
                    <a:lnTo>
                      <a:pt x="1289" y="762"/>
                    </a:lnTo>
                    <a:lnTo>
                      <a:pt x="1172" y="837"/>
                    </a:lnTo>
                    <a:lnTo>
                      <a:pt x="1055" y="912"/>
                    </a:lnTo>
                    <a:lnTo>
                      <a:pt x="938" y="1004"/>
                    </a:lnTo>
                    <a:lnTo>
                      <a:pt x="829" y="1088"/>
                    </a:lnTo>
                    <a:lnTo>
                      <a:pt x="720" y="1180"/>
                    </a:lnTo>
                    <a:lnTo>
                      <a:pt x="612" y="1272"/>
                    </a:lnTo>
                    <a:lnTo>
                      <a:pt x="511" y="1373"/>
                    </a:lnTo>
                    <a:lnTo>
                      <a:pt x="419" y="1473"/>
                    </a:lnTo>
                    <a:lnTo>
                      <a:pt x="327" y="1582"/>
                    </a:lnTo>
                    <a:lnTo>
                      <a:pt x="235" y="1691"/>
                    </a:lnTo>
                    <a:lnTo>
                      <a:pt x="151" y="1799"/>
                    </a:lnTo>
                    <a:lnTo>
                      <a:pt x="68" y="1917"/>
                    </a:lnTo>
                    <a:lnTo>
                      <a:pt x="43" y="1958"/>
                    </a:lnTo>
                    <a:lnTo>
                      <a:pt x="26" y="2009"/>
                    </a:lnTo>
                    <a:lnTo>
                      <a:pt x="9" y="2059"/>
                    </a:lnTo>
                    <a:lnTo>
                      <a:pt x="1" y="2109"/>
                    </a:lnTo>
                    <a:lnTo>
                      <a:pt x="1" y="2168"/>
                    </a:lnTo>
                    <a:lnTo>
                      <a:pt x="9" y="2218"/>
                    </a:lnTo>
                    <a:lnTo>
                      <a:pt x="26" y="2268"/>
                    </a:lnTo>
                    <a:lnTo>
                      <a:pt x="43" y="2318"/>
                    </a:lnTo>
                    <a:lnTo>
                      <a:pt x="84" y="2394"/>
                    </a:lnTo>
                    <a:lnTo>
                      <a:pt x="143" y="2452"/>
                    </a:lnTo>
                    <a:lnTo>
                      <a:pt x="210" y="2494"/>
                    </a:lnTo>
                    <a:lnTo>
                      <a:pt x="277" y="2527"/>
                    </a:lnTo>
                    <a:lnTo>
                      <a:pt x="352" y="2553"/>
                    </a:lnTo>
                    <a:lnTo>
                      <a:pt x="436" y="2553"/>
                    </a:lnTo>
                    <a:lnTo>
                      <a:pt x="511" y="2544"/>
                    </a:lnTo>
                    <a:lnTo>
                      <a:pt x="595" y="2511"/>
                    </a:lnTo>
                    <a:lnTo>
                      <a:pt x="620" y="2502"/>
                    </a:lnTo>
                    <a:lnTo>
                      <a:pt x="838" y="2385"/>
                    </a:lnTo>
                    <a:lnTo>
                      <a:pt x="946" y="2327"/>
                    </a:lnTo>
                    <a:lnTo>
                      <a:pt x="997" y="2293"/>
                    </a:lnTo>
                    <a:lnTo>
                      <a:pt x="1047" y="2268"/>
                    </a:lnTo>
                    <a:lnTo>
                      <a:pt x="1156" y="2209"/>
                    </a:lnTo>
                    <a:lnTo>
                      <a:pt x="1256" y="2151"/>
                    </a:lnTo>
                    <a:lnTo>
                      <a:pt x="1365" y="2101"/>
                    </a:lnTo>
                    <a:lnTo>
                      <a:pt x="1465" y="2042"/>
                    </a:lnTo>
                    <a:lnTo>
                      <a:pt x="1674" y="1942"/>
                    </a:lnTo>
                    <a:lnTo>
                      <a:pt x="1884" y="1841"/>
                    </a:lnTo>
                    <a:lnTo>
                      <a:pt x="2084" y="1758"/>
                    </a:lnTo>
                    <a:lnTo>
                      <a:pt x="2302" y="1682"/>
                    </a:lnTo>
                    <a:lnTo>
                      <a:pt x="2511" y="1624"/>
                    </a:lnTo>
                    <a:lnTo>
                      <a:pt x="2729" y="1573"/>
                    </a:lnTo>
                    <a:lnTo>
                      <a:pt x="2946" y="1532"/>
                    </a:lnTo>
                    <a:lnTo>
                      <a:pt x="3156" y="1498"/>
                    </a:lnTo>
                    <a:lnTo>
                      <a:pt x="3373" y="1473"/>
                    </a:lnTo>
                    <a:lnTo>
                      <a:pt x="3591" y="1456"/>
                    </a:lnTo>
                    <a:lnTo>
                      <a:pt x="3808" y="1448"/>
                    </a:lnTo>
                    <a:lnTo>
                      <a:pt x="4026" y="1440"/>
                    </a:lnTo>
                    <a:lnTo>
                      <a:pt x="4252" y="1448"/>
                    </a:lnTo>
                    <a:lnTo>
                      <a:pt x="4478" y="1456"/>
                    </a:lnTo>
                    <a:lnTo>
                      <a:pt x="4695" y="1473"/>
                    </a:lnTo>
                    <a:lnTo>
                      <a:pt x="4930" y="1498"/>
                    </a:lnTo>
                    <a:lnTo>
                      <a:pt x="5156" y="1532"/>
                    </a:lnTo>
                    <a:lnTo>
                      <a:pt x="5382" y="1573"/>
                    </a:lnTo>
                    <a:lnTo>
                      <a:pt x="5616" y="1624"/>
                    </a:lnTo>
                    <a:lnTo>
                      <a:pt x="5842" y="1682"/>
                    </a:lnTo>
                    <a:lnTo>
                      <a:pt x="6076" y="1741"/>
                    </a:lnTo>
                    <a:lnTo>
                      <a:pt x="6310" y="1816"/>
                    </a:lnTo>
                    <a:lnTo>
                      <a:pt x="6536" y="1891"/>
                    </a:lnTo>
                    <a:lnTo>
                      <a:pt x="6771" y="1967"/>
                    </a:lnTo>
                    <a:lnTo>
                      <a:pt x="7005" y="2050"/>
                    </a:lnTo>
                    <a:lnTo>
                      <a:pt x="7239" y="2143"/>
                    </a:lnTo>
                    <a:lnTo>
                      <a:pt x="7474" y="2243"/>
                    </a:lnTo>
                    <a:lnTo>
                      <a:pt x="7591" y="2293"/>
                    </a:lnTo>
                    <a:lnTo>
                      <a:pt x="7649" y="2318"/>
                    </a:lnTo>
                    <a:lnTo>
                      <a:pt x="7708" y="2343"/>
                    </a:lnTo>
                    <a:lnTo>
                      <a:pt x="7725" y="2343"/>
                    </a:lnTo>
                    <a:lnTo>
                      <a:pt x="7766" y="2360"/>
                    </a:lnTo>
                    <a:lnTo>
                      <a:pt x="7808" y="2360"/>
                    </a:lnTo>
                    <a:lnTo>
                      <a:pt x="7850" y="2343"/>
                    </a:lnTo>
                    <a:lnTo>
                      <a:pt x="7892" y="2327"/>
                    </a:lnTo>
                    <a:lnTo>
                      <a:pt x="7917" y="2302"/>
                    </a:lnTo>
                    <a:lnTo>
                      <a:pt x="7942" y="2268"/>
                    </a:lnTo>
                    <a:lnTo>
                      <a:pt x="7959" y="2243"/>
                    </a:lnTo>
                    <a:lnTo>
                      <a:pt x="7967" y="2209"/>
                    </a:lnTo>
                    <a:lnTo>
                      <a:pt x="7967" y="2176"/>
                    </a:lnTo>
                    <a:lnTo>
                      <a:pt x="7959" y="2143"/>
                    </a:lnTo>
                    <a:lnTo>
                      <a:pt x="7951" y="2109"/>
                    </a:lnTo>
                    <a:lnTo>
                      <a:pt x="7934" y="2076"/>
                    </a:lnTo>
                    <a:lnTo>
                      <a:pt x="7842" y="1967"/>
                    </a:lnTo>
                    <a:lnTo>
                      <a:pt x="7758" y="1858"/>
                    </a:lnTo>
                    <a:lnTo>
                      <a:pt x="7574" y="1657"/>
                    </a:lnTo>
                    <a:lnTo>
                      <a:pt x="7373" y="1465"/>
                    </a:lnTo>
                    <a:lnTo>
                      <a:pt x="7172" y="1289"/>
                    </a:lnTo>
                    <a:lnTo>
                      <a:pt x="6955" y="1122"/>
                    </a:lnTo>
                    <a:lnTo>
                      <a:pt x="6729" y="963"/>
                    </a:lnTo>
                    <a:lnTo>
                      <a:pt x="6494" y="812"/>
                    </a:lnTo>
                    <a:lnTo>
                      <a:pt x="6260" y="670"/>
                    </a:lnTo>
                    <a:lnTo>
                      <a:pt x="6009" y="544"/>
                    </a:lnTo>
                    <a:lnTo>
                      <a:pt x="5750" y="427"/>
                    </a:lnTo>
                    <a:lnTo>
                      <a:pt x="5490" y="318"/>
                    </a:lnTo>
                    <a:lnTo>
                      <a:pt x="5223" y="226"/>
                    </a:lnTo>
                    <a:lnTo>
                      <a:pt x="4946" y="151"/>
                    </a:lnTo>
                    <a:lnTo>
                      <a:pt x="4662" y="84"/>
                    </a:lnTo>
                    <a:lnTo>
                      <a:pt x="4377" y="34"/>
                    </a:lnTo>
                    <a:lnTo>
                      <a:pt x="4084" y="9"/>
                    </a:lnTo>
                    <a:lnTo>
                      <a:pt x="3934" y="0"/>
                    </a:ln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等线" panose="020F0502020204030204"/>
                  <a:cs typeface="Arial"/>
                  <a:sym typeface="Arial"/>
                </a:endParaRPr>
              </a:p>
            </p:txBody>
          </p:sp>
          <p:sp>
            <p:nvSpPr>
              <p:cNvPr id="60" name="Google Shape;1182;p30">
                <a:extLst>
                  <a:ext uri="{FF2B5EF4-FFF2-40B4-BE49-F238E27FC236}">
                    <a16:creationId xmlns:a16="http://schemas.microsoft.com/office/drawing/2014/main" xmlns="" id="{29B19877-99B8-A11C-D9B5-E42017B6563A}"/>
                  </a:ext>
                </a:extLst>
              </p:cNvPr>
              <p:cNvSpPr/>
              <p:nvPr/>
            </p:nvSpPr>
            <p:spPr>
              <a:xfrm>
                <a:off x="2051796" y="1735314"/>
                <a:ext cx="281615" cy="115643"/>
              </a:xfrm>
              <a:custGeom>
                <a:avLst/>
                <a:gdLst/>
                <a:ahLst/>
                <a:cxnLst/>
                <a:rect l="l" t="t" r="r" b="b"/>
                <a:pathLst>
                  <a:path w="7725" h="3172" extrusionOk="0">
                    <a:moveTo>
                      <a:pt x="2519" y="0"/>
                    </a:moveTo>
                    <a:lnTo>
                      <a:pt x="2260" y="9"/>
                    </a:lnTo>
                    <a:lnTo>
                      <a:pt x="2000" y="34"/>
                    </a:lnTo>
                    <a:lnTo>
                      <a:pt x="1749" y="59"/>
                    </a:lnTo>
                    <a:lnTo>
                      <a:pt x="1498" y="92"/>
                    </a:lnTo>
                    <a:lnTo>
                      <a:pt x="1239" y="143"/>
                    </a:lnTo>
                    <a:lnTo>
                      <a:pt x="988" y="201"/>
                    </a:lnTo>
                    <a:lnTo>
                      <a:pt x="737" y="268"/>
                    </a:lnTo>
                    <a:lnTo>
                      <a:pt x="477" y="360"/>
                    </a:lnTo>
                    <a:lnTo>
                      <a:pt x="377" y="402"/>
                    </a:lnTo>
                    <a:lnTo>
                      <a:pt x="285" y="461"/>
                    </a:lnTo>
                    <a:lnTo>
                      <a:pt x="209" y="528"/>
                    </a:lnTo>
                    <a:lnTo>
                      <a:pt x="134" y="611"/>
                    </a:lnTo>
                    <a:lnTo>
                      <a:pt x="76" y="703"/>
                    </a:lnTo>
                    <a:lnTo>
                      <a:pt x="34" y="804"/>
                    </a:lnTo>
                    <a:lnTo>
                      <a:pt x="9" y="913"/>
                    </a:lnTo>
                    <a:lnTo>
                      <a:pt x="0" y="1030"/>
                    </a:lnTo>
                    <a:lnTo>
                      <a:pt x="0" y="1105"/>
                    </a:lnTo>
                    <a:lnTo>
                      <a:pt x="9" y="1172"/>
                    </a:lnTo>
                    <a:lnTo>
                      <a:pt x="25" y="1247"/>
                    </a:lnTo>
                    <a:lnTo>
                      <a:pt x="50" y="1314"/>
                    </a:lnTo>
                    <a:lnTo>
                      <a:pt x="76" y="1373"/>
                    </a:lnTo>
                    <a:lnTo>
                      <a:pt x="117" y="1440"/>
                    </a:lnTo>
                    <a:lnTo>
                      <a:pt x="151" y="1498"/>
                    </a:lnTo>
                    <a:lnTo>
                      <a:pt x="201" y="1549"/>
                    </a:lnTo>
                    <a:lnTo>
                      <a:pt x="251" y="1599"/>
                    </a:lnTo>
                    <a:lnTo>
                      <a:pt x="310" y="1641"/>
                    </a:lnTo>
                    <a:lnTo>
                      <a:pt x="368" y="1674"/>
                    </a:lnTo>
                    <a:lnTo>
                      <a:pt x="427" y="1708"/>
                    </a:lnTo>
                    <a:lnTo>
                      <a:pt x="494" y="1733"/>
                    </a:lnTo>
                    <a:lnTo>
                      <a:pt x="569" y="1749"/>
                    </a:lnTo>
                    <a:lnTo>
                      <a:pt x="636" y="1766"/>
                    </a:lnTo>
                    <a:lnTo>
                      <a:pt x="762" y="1766"/>
                    </a:lnTo>
                    <a:lnTo>
                      <a:pt x="2519" y="1800"/>
                    </a:lnTo>
                    <a:lnTo>
                      <a:pt x="2954" y="1816"/>
                    </a:lnTo>
                    <a:lnTo>
                      <a:pt x="3389" y="1833"/>
                    </a:lnTo>
                    <a:lnTo>
                      <a:pt x="3816" y="1867"/>
                    </a:lnTo>
                    <a:lnTo>
                      <a:pt x="4025" y="1892"/>
                    </a:lnTo>
                    <a:lnTo>
                      <a:pt x="4243" y="1917"/>
                    </a:lnTo>
                    <a:lnTo>
                      <a:pt x="4653" y="1984"/>
                    </a:lnTo>
                    <a:lnTo>
                      <a:pt x="5063" y="2067"/>
                    </a:lnTo>
                    <a:lnTo>
                      <a:pt x="5473" y="2168"/>
                    </a:lnTo>
                    <a:lnTo>
                      <a:pt x="5674" y="2218"/>
                    </a:lnTo>
                    <a:lnTo>
                      <a:pt x="5875" y="2285"/>
                    </a:lnTo>
                    <a:lnTo>
                      <a:pt x="6067" y="2360"/>
                    </a:lnTo>
                    <a:lnTo>
                      <a:pt x="6260" y="2444"/>
                    </a:lnTo>
                    <a:lnTo>
                      <a:pt x="6452" y="2536"/>
                    </a:lnTo>
                    <a:lnTo>
                      <a:pt x="6645" y="2636"/>
                    </a:lnTo>
                    <a:lnTo>
                      <a:pt x="6837" y="2745"/>
                    </a:lnTo>
                    <a:lnTo>
                      <a:pt x="7030" y="2862"/>
                    </a:lnTo>
                    <a:lnTo>
                      <a:pt x="7230" y="2988"/>
                    </a:lnTo>
                    <a:lnTo>
                      <a:pt x="7423" y="3130"/>
                    </a:lnTo>
                    <a:lnTo>
                      <a:pt x="7440" y="3139"/>
                    </a:lnTo>
                    <a:lnTo>
                      <a:pt x="7473" y="3155"/>
                    </a:lnTo>
                    <a:lnTo>
                      <a:pt x="7515" y="3164"/>
                    </a:lnTo>
                    <a:lnTo>
                      <a:pt x="7557" y="3172"/>
                    </a:lnTo>
                    <a:lnTo>
                      <a:pt x="7590" y="3164"/>
                    </a:lnTo>
                    <a:lnTo>
                      <a:pt x="7624" y="3147"/>
                    </a:lnTo>
                    <a:lnTo>
                      <a:pt x="7657" y="3130"/>
                    </a:lnTo>
                    <a:lnTo>
                      <a:pt x="7682" y="3105"/>
                    </a:lnTo>
                    <a:lnTo>
                      <a:pt x="7699" y="3080"/>
                    </a:lnTo>
                    <a:lnTo>
                      <a:pt x="7716" y="3046"/>
                    </a:lnTo>
                    <a:lnTo>
                      <a:pt x="7724" y="3013"/>
                    </a:lnTo>
                    <a:lnTo>
                      <a:pt x="7724" y="2971"/>
                    </a:lnTo>
                    <a:lnTo>
                      <a:pt x="7716" y="2938"/>
                    </a:lnTo>
                    <a:lnTo>
                      <a:pt x="7682" y="2812"/>
                    </a:lnTo>
                    <a:lnTo>
                      <a:pt x="7632" y="2687"/>
                    </a:lnTo>
                    <a:lnTo>
                      <a:pt x="7582" y="2569"/>
                    </a:lnTo>
                    <a:lnTo>
                      <a:pt x="7532" y="2444"/>
                    </a:lnTo>
                    <a:lnTo>
                      <a:pt x="7473" y="2327"/>
                    </a:lnTo>
                    <a:lnTo>
                      <a:pt x="7406" y="2210"/>
                    </a:lnTo>
                    <a:lnTo>
                      <a:pt x="7331" y="2101"/>
                    </a:lnTo>
                    <a:lnTo>
                      <a:pt x="7255" y="1984"/>
                    </a:lnTo>
                    <a:lnTo>
                      <a:pt x="7096" y="1766"/>
                    </a:lnTo>
                    <a:lnTo>
                      <a:pt x="6921" y="1565"/>
                    </a:lnTo>
                    <a:lnTo>
                      <a:pt x="6728" y="1364"/>
                    </a:lnTo>
                    <a:lnTo>
                      <a:pt x="6519" y="1189"/>
                    </a:lnTo>
                    <a:lnTo>
                      <a:pt x="6302" y="1021"/>
                    </a:lnTo>
                    <a:lnTo>
                      <a:pt x="6067" y="871"/>
                    </a:lnTo>
                    <a:lnTo>
                      <a:pt x="5833" y="737"/>
                    </a:lnTo>
                    <a:lnTo>
                      <a:pt x="5590" y="611"/>
                    </a:lnTo>
                    <a:lnTo>
                      <a:pt x="5348" y="503"/>
                    </a:lnTo>
                    <a:lnTo>
                      <a:pt x="5096" y="402"/>
                    </a:lnTo>
                    <a:lnTo>
                      <a:pt x="4845" y="318"/>
                    </a:lnTo>
                    <a:lnTo>
                      <a:pt x="4586" y="243"/>
                    </a:lnTo>
                    <a:lnTo>
                      <a:pt x="4327" y="176"/>
                    </a:lnTo>
                    <a:lnTo>
                      <a:pt x="4076" y="118"/>
                    </a:lnTo>
                    <a:lnTo>
                      <a:pt x="3816" y="76"/>
                    </a:lnTo>
                    <a:lnTo>
                      <a:pt x="3557" y="42"/>
                    </a:lnTo>
                    <a:lnTo>
                      <a:pt x="3289" y="17"/>
                    </a:lnTo>
                    <a:lnTo>
                      <a:pt x="3030" y="9"/>
                    </a:lnTo>
                    <a:lnTo>
                      <a:pt x="2778" y="0"/>
                    </a:ln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等线" panose="020F0502020204030204"/>
                  <a:cs typeface="Arial"/>
                  <a:sym typeface="Arial"/>
                </a:endParaRPr>
              </a:p>
            </p:txBody>
          </p:sp>
          <p:sp>
            <p:nvSpPr>
              <p:cNvPr id="61" name="Google Shape;1183;p30">
                <a:extLst>
                  <a:ext uri="{FF2B5EF4-FFF2-40B4-BE49-F238E27FC236}">
                    <a16:creationId xmlns:a16="http://schemas.microsoft.com/office/drawing/2014/main" xmlns="" id="{87461408-38BD-30D9-AA59-BC41BA247996}"/>
                  </a:ext>
                </a:extLst>
              </p:cNvPr>
              <p:cNvSpPr/>
              <p:nvPr/>
            </p:nvSpPr>
            <p:spPr>
              <a:xfrm>
                <a:off x="1541705" y="1735314"/>
                <a:ext cx="281615" cy="115643"/>
              </a:xfrm>
              <a:custGeom>
                <a:avLst/>
                <a:gdLst/>
                <a:ahLst/>
                <a:cxnLst/>
                <a:rect l="l" t="t" r="r" b="b"/>
                <a:pathLst>
                  <a:path w="7725" h="3172" extrusionOk="0">
                    <a:moveTo>
                      <a:pt x="4946" y="0"/>
                    </a:moveTo>
                    <a:lnTo>
                      <a:pt x="4687" y="9"/>
                    </a:lnTo>
                    <a:lnTo>
                      <a:pt x="4427" y="17"/>
                    </a:lnTo>
                    <a:lnTo>
                      <a:pt x="4168" y="42"/>
                    </a:lnTo>
                    <a:lnTo>
                      <a:pt x="3909" y="76"/>
                    </a:lnTo>
                    <a:lnTo>
                      <a:pt x="3649" y="118"/>
                    </a:lnTo>
                    <a:lnTo>
                      <a:pt x="3390" y="176"/>
                    </a:lnTo>
                    <a:lnTo>
                      <a:pt x="3139" y="243"/>
                    </a:lnTo>
                    <a:lnTo>
                      <a:pt x="2879" y="318"/>
                    </a:lnTo>
                    <a:lnTo>
                      <a:pt x="2628" y="402"/>
                    </a:lnTo>
                    <a:lnTo>
                      <a:pt x="2377" y="503"/>
                    </a:lnTo>
                    <a:lnTo>
                      <a:pt x="2126" y="611"/>
                    </a:lnTo>
                    <a:lnTo>
                      <a:pt x="1892" y="737"/>
                    </a:lnTo>
                    <a:lnTo>
                      <a:pt x="1657" y="871"/>
                    </a:lnTo>
                    <a:lnTo>
                      <a:pt x="1423" y="1021"/>
                    </a:lnTo>
                    <a:lnTo>
                      <a:pt x="1206" y="1189"/>
                    </a:lnTo>
                    <a:lnTo>
                      <a:pt x="996" y="1364"/>
                    </a:lnTo>
                    <a:lnTo>
                      <a:pt x="804" y="1565"/>
                    </a:lnTo>
                    <a:lnTo>
                      <a:pt x="628" y="1766"/>
                    </a:lnTo>
                    <a:lnTo>
                      <a:pt x="461" y="1984"/>
                    </a:lnTo>
                    <a:lnTo>
                      <a:pt x="394" y="2101"/>
                    </a:lnTo>
                    <a:lnTo>
                      <a:pt x="319" y="2210"/>
                    </a:lnTo>
                    <a:lnTo>
                      <a:pt x="252" y="2327"/>
                    </a:lnTo>
                    <a:lnTo>
                      <a:pt x="193" y="2444"/>
                    </a:lnTo>
                    <a:lnTo>
                      <a:pt x="143" y="2569"/>
                    </a:lnTo>
                    <a:lnTo>
                      <a:pt x="93" y="2687"/>
                    </a:lnTo>
                    <a:lnTo>
                      <a:pt x="42" y="2812"/>
                    </a:lnTo>
                    <a:lnTo>
                      <a:pt x="9" y="2938"/>
                    </a:lnTo>
                    <a:lnTo>
                      <a:pt x="1" y="2971"/>
                    </a:lnTo>
                    <a:lnTo>
                      <a:pt x="1" y="3013"/>
                    </a:lnTo>
                    <a:lnTo>
                      <a:pt x="9" y="3046"/>
                    </a:lnTo>
                    <a:lnTo>
                      <a:pt x="26" y="3080"/>
                    </a:lnTo>
                    <a:lnTo>
                      <a:pt x="42" y="3105"/>
                    </a:lnTo>
                    <a:lnTo>
                      <a:pt x="67" y="3130"/>
                    </a:lnTo>
                    <a:lnTo>
                      <a:pt x="93" y="3147"/>
                    </a:lnTo>
                    <a:lnTo>
                      <a:pt x="134" y="3164"/>
                    </a:lnTo>
                    <a:lnTo>
                      <a:pt x="168" y="3172"/>
                    </a:lnTo>
                    <a:lnTo>
                      <a:pt x="210" y="3164"/>
                    </a:lnTo>
                    <a:lnTo>
                      <a:pt x="252" y="3155"/>
                    </a:lnTo>
                    <a:lnTo>
                      <a:pt x="285" y="3139"/>
                    </a:lnTo>
                    <a:lnTo>
                      <a:pt x="293" y="3130"/>
                    </a:lnTo>
                    <a:lnTo>
                      <a:pt x="494" y="2988"/>
                    </a:lnTo>
                    <a:lnTo>
                      <a:pt x="695" y="2862"/>
                    </a:lnTo>
                    <a:lnTo>
                      <a:pt x="888" y="2745"/>
                    </a:lnTo>
                    <a:lnTo>
                      <a:pt x="1080" y="2636"/>
                    </a:lnTo>
                    <a:lnTo>
                      <a:pt x="1273" y="2536"/>
                    </a:lnTo>
                    <a:lnTo>
                      <a:pt x="1465" y="2444"/>
                    </a:lnTo>
                    <a:lnTo>
                      <a:pt x="1657" y="2360"/>
                    </a:lnTo>
                    <a:lnTo>
                      <a:pt x="1850" y="2285"/>
                    </a:lnTo>
                    <a:lnTo>
                      <a:pt x="2051" y="2218"/>
                    </a:lnTo>
                    <a:lnTo>
                      <a:pt x="2252" y="2168"/>
                    </a:lnTo>
                    <a:lnTo>
                      <a:pt x="2662" y="2067"/>
                    </a:lnTo>
                    <a:lnTo>
                      <a:pt x="3072" y="1984"/>
                    </a:lnTo>
                    <a:lnTo>
                      <a:pt x="3482" y="1917"/>
                    </a:lnTo>
                    <a:lnTo>
                      <a:pt x="3691" y="1892"/>
                    </a:lnTo>
                    <a:lnTo>
                      <a:pt x="3909" y="1867"/>
                    </a:lnTo>
                    <a:lnTo>
                      <a:pt x="4335" y="1833"/>
                    </a:lnTo>
                    <a:lnTo>
                      <a:pt x="4770" y="1816"/>
                    </a:lnTo>
                    <a:lnTo>
                      <a:pt x="5206" y="1800"/>
                    </a:lnTo>
                    <a:lnTo>
                      <a:pt x="6963" y="1766"/>
                    </a:lnTo>
                    <a:lnTo>
                      <a:pt x="7088" y="1766"/>
                    </a:lnTo>
                    <a:lnTo>
                      <a:pt x="7155" y="1749"/>
                    </a:lnTo>
                    <a:lnTo>
                      <a:pt x="7231" y="1733"/>
                    </a:lnTo>
                    <a:lnTo>
                      <a:pt x="7298" y="1708"/>
                    </a:lnTo>
                    <a:lnTo>
                      <a:pt x="7356" y="1674"/>
                    </a:lnTo>
                    <a:lnTo>
                      <a:pt x="7415" y="1641"/>
                    </a:lnTo>
                    <a:lnTo>
                      <a:pt x="7473" y="1599"/>
                    </a:lnTo>
                    <a:lnTo>
                      <a:pt x="7524" y="1549"/>
                    </a:lnTo>
                    <a:lnTo>
                      <a:pt x="7565" y="1498"/>
                    </a:lnTo>
                    <a:lnTo>
                      <a:pt x="7607" y="1440"/>
                    </a:lnTo>
                    <a:lnTo>
                      <a:pt x="7649" y="1373"/>
                    </a:lnTo>
                    <a:lnTo>
                      <a:pt x="7674" y="1314"/>
                    </a:lnTo>
                    <a:lnTo>
                      <a:pt x="7699" y="1247"/>
                    </a:lnTo>
                    <a:lnTo>
                      <a:pt x="7716" y="1172"/>
                    </a:lnTo>
                    <a:lnTo>
                      <a:pt x="7724" y="1105"/>
                    </a:lnTo>
                    <a:lnTo>
                      <a:pt x="7724" y="1030"/>
                    </a:lnTo>
                    <a:lnTo>
                      <a:pt x="7716" y="913"/>
                    </a:lnTo>
                    <a:lnTo>
                      <a:pt x="7691" y="804"/>
                    </a:lnTo>
                    <a:lnTo>
                      <a:pt x="7649" y="703"/>
                    </a:lnTo>
                    <a:lnTo>
                      <a:pt x="7591" y="611"/>
                    </a:lnTo>
                    <a:lnTo>
                      <a:pt x="7515" y="528"/>
                    </a:lnTo>
                    <a:lnTo>
                      <a:pt x="7440" y="461"/>
                    </a:lnTo>
                    <a:lnTo>
                      <a:pt x="7348" y="402"/>
                    </a:lnTo>
                    <a:lnTo>
                      <a:pt x="7247" y="360"/>
                    </a:lnTo>
                    <a:lnTo>
                      <a:pt x="6988" y="268"/>
                    </a:lnTo>
                    <a:lnTo>
                      <a:pt x="6737" y="201"/>
                    </a:lnTo>
                    <a:lnTo>
                      <a:pt x="6478" y="143"/>
                    </a:lnTo>
                    <a:lnTo>
                      <a:pt x="6227" y="92"/>
                    </a:lnTo>
                    <a:lnTo>
                      <a:pt x="5975" y="59"/>
                    </a:lnTo>
                    <a:lnTo>
                      <a:pt x="5724" y="34"/>
                    </a:lnTo>
                    <a:lnTo>
                      <a:pt x="5465" y="9"/>
                    </a:lnTo>
                    <a:lnTo>
                      <a:pt x="5206" y="0"/>
                    </a:ln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等线" panose="020F0502020204030204"/>
                  <a:cs typeface="Arial"/>
                  <a:sym typeface="Arial"/>
                </a:endParaRPr>
              </a:p>
            </p:txBody>
          </p:sp>
          <p:sp>
            <p:nvSpPr>
              <p:cNvPr id="62" name="Google Shape;1184;p30">
                <a:extLst>
                  <a:ext uri="{FF2B5EF4-FFF2-40B4-BE49-F238E27FC236}">
                    <a16:creationId xmlns:a16="http://schemas.microsoft.com/office/drawing/2014/main" xmlns="" id="{2863BE58-F071-0A59-578F-5F3A9B83B828}"/>
                  </a:ext>
                </a:extLst>
              </p:cNvPr>
              <p:cNvSpPr/>
              <p:nvPr/>
            </p:nvSpPr>
            <p:spPr>
              <a:xfrm>
                <a:off x="1193623" y="1174875"/>
                <a:ext cx="1497899" cy="888761"/>
              </a:xfrm>
              <a:custGeom>
                <a:avLst/>
                <a:gdLst/>
                <a:ahLst/>
                <a:cxnLst/>
                <a:rect l="l" t="t" r="r" b="b"/>
                <a:pathLst>
                  <a:path w="41089" h="24378" extrusionOk="0">
                    <a:moveTo>
                      <a:pt x="22611" y="1"/>
                    </a:moveTo>
                    <a:lnTo>
                      <a:pt x="22277" y="9"/>
                    </a:lnTo>
                    <a:lnTo>
                      <a:pt x="21934" y="26"/>
                    </a:lnTo>
                    <a:lnTo>
                      <a:pt x="21607" y="51"/>
                    </a:lnTo>
                    <a:lnTo>
                      <a:pt x="21272" y="85"/>
                    </a:lnTo>
                    <a:lnTo>
                      <a:pt x="20946" y="126"/>
                    </a:lnTo>
                    <a:lnTo>
                      <a:pt x="20620" y="177"/>
                    </a:lnTo>
                    <a:lnTo>
                      <a:pt x="20302" y="235"/>
                    </a:lnTo>
                    <a:lnTo>
                      <a:pt x="19992" y="294"/>
                    </a:lnTo>
                    <a:lnTo>
                      <a:pt x="19682" y="361"/>
                    </a:lnTo>
                    <a:lnTo>
                      <a:pt x="19381" y="428"/>
                    </a:lnTo>
                    <a:lnTo>
                      <a:pt x="19088" y="503"/>
                    </a:lnTo>
                    <a:lnTo>
                      <a:pt x="18795" y="587"/>
                    </a:lnTo>
                    <a:lnTo>
                      <a:pt x="18511" y="670"/>
                    </a:lnTo>
                    <a:lnTo>
                      <a:pt x="17959" y="846"/>
                    </a:lnTo>
                    <a:lnTo>
                      <a:pt x="17440" y="1030"/>
                    </a:lnTo>
                    <a:lnTo>
                      <a:pt x="16954" y="1214"/>
                    </a:lnTo>
                    <a:lnTo>
                      <a:pt x="16503" y="1407"/>
                    </a:lnTo>
                    <a:lnTo>
                      <a:pt x="16084" y="1591"/>
                    </a:lnTo>
                    <a:lnTo>
                      <a:pt x="15716" y="1767"/>
                    </a:lnTo>
                    <a:lnTo>
                      <a:pt x="15381" y="1934"/>
                    </a:lnTo>
                    <a:lnTo>
                      <a:pt x="15088" y="2085"/>
                    </a:lnTo>
                    <a:lnTo>
                      <a:pt x="14846" y="2218"/>
                    </a:lnTo>
                    <a:lnTo>
                      <a:pt x="14511" y="2411"/>
                    </a:lnTo>
                    <a:lnTo>
                      <a:pt x="14394" y="2478"/>
                    </a:lnTo>
                    <a:lnTo>
                      <a:pt x="13883" y="2444"/>
                    </a:lnTo>
                    <a:lnTo>
                      <a:pt x="13381" y="2436"/>
                    </a:lnTo>
                    <a:lnTo>
                      <a:pt x="12896" y="2436"/>
                    </a:lnTo>
                    <a:lnTo>
                      <a:pt x="12427" y="2453"/>
                    </a:lnTo>
                    <a:lnTo>
                      <a:pt x="11975" y="2486"/>
                    </a:lnTo>
                    <a:lnTo>
                      <a:pt x="11532" y="2536"/>
                    </a:lnTo>
                    <a:lnTo>
                      <a:pt x="11105" y="2595"/>
                    </a:lnTo>
                    <a:lnTo>
                      <a:pt x="10695" y="2679"/>
                    </a:lnTo>
                    <a:lnTo>
                      <a:pt x="10293" y="2762"/>
                    </a:lnTo>
                    <a:lnTo>
                      <a:pt x="9900" y="2871"/>
                    </a:lnTo>
                    <a:lnTo>
                      <a:pt x="9532" y="2988"/>
                    </a:lnTo>
                    <a:lnTo>
                      <a:pt x="9172" y="3114"/>
                    </a:lnTo>
                    <a:lnTo>
                      <a:pt x="8821" y="3248"/>
                    </a:lnTo>
                    <a:lnTo>
                      <a:pt x="8486" y="3398"/>
                    </a:lnTo>
                    <a:lnTo>
                      <a:pt x="8159" y="3557"/>
                    </a:lnTo>
                    <a:lnTo>
                      <a:pt x="7841" y="3733"/>
                    </a:lnTo>
                    <a:lnTo>
                      <a:pt x="7540" y="3909"/>
                    </a:lnTo>
                    <a:lnTo>
                      <a:pt x="7256" y="4093"/>
                    </a:lnTo>
                    <a:lnTo>
                      <a:pt x="6971" y="4294"/>
                    </a:lnTo>
                    <a:lnTo>
                      <a:pt x="6703" y="4495"/>
                    </a:lnTo>
                    <a:lnTo>
                      <a:pt x="6452" y="4704"/>
                    </a:lnTo>
                    <a:lnTo>
                      <a:pt x="6201" y="4921"/>
                    </a:lnTo>
                    <a:lnTo>
                      <a:pt x="5967" y="5139"/>
                    </a:lnTo>
                    <a:lnTo>
                      <a:pt x="5741" y="5373"/>
                    </a:lnTo>
                    <a:lnTo>
                      <a:pt x="5523" y="5599"/>
                    </a:lnTo>
                    <a:lnTo>
                      <a:pt x="5323" y="5842"/>
                    </a:lnTo>
                    <a:lnTo>
                      <a:pt x="5122" y="6085"/>
                    </a:lnTo>
                    <a:lnTo>
                      <a:pt x="4938" y="6327"/>
                    </a:lnTo>
                    <a:lnTo>
                      <a:pt x="4754" y="6570"/>
                    </a:lnTo>
                    <a:lnTo>
                      <a:pt x="4586" y="6821"/>
                    </a:lnTo>
                    <a:lnTo>
                      <a:pt x="4427" y="7072"/>
                    </a:lnTo>
                    <a:lnTo>
                      <a:pt x="4277" y="7323"/>
                    </a:lnTo>
                    <a:lnTo>
                      <a:pt x="4126" y="7574"/>
                    </a:lnTo>
                    <a:lnTo>
                      <a:pt x="3992" y="7834"/>
                    </a:lnTo>
                    <a:lnTo>
                      <a:pt x="3867" y="8085"/>
                    </a:lnTo>
                    <a:lnTo>
                      <a:pt x="3741" y="8336"/>
                    </a:lnTo>
                    <a:lnTo>
                      <a:pt x="3624" y="8587"/>
                    </a:lnTo>
                    <a:lnTo>
                      <a:pt x="3523" y="8829"/>
                    </a:lnTo>
                    <a:lnTo>
                      <a:pt x="3423" y="9080"/>
                    </a:lnTo>
                    <a:lnTo>
                      <a:pt x="3323" y="9323"/>
                    </a:lnTo>
                    <a:lnTo>
                      <a:pt x="3155" y="9792"/>
                    </a:lnTo>
                    <a:lnTo>
                      <a:pt x="3013" y="10244"/>
                    </a:lnTo>
                    <a:lnTo>
                      <a:pt x="2887" y="10679"/>
                    </a:lnTo>
                    <a:lnTo>
                      <a:pt x="2787" y="11081"/>
                    </a:lnTo>
                    <a:lnTo>
                      <a:pt x="2703" y="11457"/>
                    </a:lnTo>
                    <a:lnTo>
                      <a:pt x="2636" y="11792"/>
                    </a:lnTo>
                    <a:lnTo>
                      <a:pt x="2586" y="12085"/>
                    </a:lnTo>
                    <a:lnTo>
                      <a:pt x="2544" y="12344"/>
                    </a:lnTo>
                    <a:lnTo>
                      <a:pt x="2502" y="12696"/>
                    </a:lnTo>
                    <a:lnTo>
                      <a:pt x="2494" y="12821"/>
                    </a:lnTo>
                    <a:lnTo>
                      <a:pt x="2302" y="13014"/>
                    </a:lnTo>
                    <a:lnTo>
                      <a:pt x="2109" y="13206"/>
                    </a:lnTo>
                    <a:lnTo>
                      <a:pt x="1933" y="13407"/>
                    </a:lnTo>
                    <a:lnTo>
                      <a:pt x="1774" y="13608"/>
                    </a:lnTo>
                    <a:lnTo>
                      <a:pt x="1615" y="13809"/>
                    </a:lnTo>
                    <a:lnTo>
                      <a:pt x="1465" y="14009"/>
                    </a:lnTo>
                    <a:lnTo>
                      <a:pt x="1323" y="14210"/>
                    </a:lnTo>
                    <a:lnTo>
                      <a:pt x="1197" y="14419"/>
                    </a:lnTo>
                    <a:lnTo>
                      <a:pt x="1072" y="14620"/>
                    </a:lnTo>
                    <a:lnTo>
                      <a:pt x="954" y="14829"/>
                    </a:lnTo>
                    <a:lnTo>
                      <a:pt x="846" y="15039"/>
                    </a:lnTo>
                    <a:lnTo>
                      <a:pt x="745" y="15248"/>
                    </a:lnTo>
                    <a:lnTo>
                      <a:pt x="653" y="15457"/>
                    </a:lnTo>
                    <a:lnTo>
                      <a:pt x="569" y="15666"/>
                    </a:lnTo>
                    <a:lnTo>
                      <a:pt x="494" y="15876"/>
                    </a:lnTo>
                    <a:lnTo>
                      <a:pt x="419" y="16085"/>
                    </a:lnTo>
                    <a:lnTo>
                      <a:pt x="352" y="16294"/>
                    </a:lnTo>
                    <a:lnTo>
                      <a:pt x="293" y="16503"/>
                    </a:lnTo>
                    <a:lnTo>
                      <a:pt x="243" y="16704"/>
                    </a:lnTo>
                    <a:lnTo>
                      <a:pt x="193" y="16913"/>
                    </a:lnTo>
                    <a:lnTo>
                      <a:pt x="151" y="17122"/>
                    </a:lnTo>
                    <a:lnTo>
                      <a:pt x="118" y="17323"/>
                    </a:lnTo>
                    <a:lnTo>
                      <a:pt x="59" y="17733"/>
                    </a:lnTo>
                    <a:lnTo>
                      <a:pt x="26" y="18127"/>
                    </a:lnTo>
                    <a:lnTo>
                      <a:pt x="9" y="18520"/>
                    </a:lnTo>
                    <a:lnTo>
                      <a:pt x="0" y="18905"/>
                    </a:lnTo>
                    <a:lnTo>
                      <a:pt x="9" y="19273"/>
                    </a:lnTo>
                    <a:lnTo>
                      <a:pt x="34" y="19633"/>
                    </a:lnTo>
                    <a:lnTo>
                      <a:pt x="67" y="19984"/>
                    </a:lnTo>
                    <a:lnTo>
                      <a:pt x="109" y="20311"/>
                    </a:lnTo>
                    <a:lnTo>
                      <a:pt x="159" y="20629"/>
                    </a:lnTo>
                    <a:lnTo>
                      <a:pt x="218" y="20930"/>
                    </a:lnTo>
                    <a:lnTo>
                      <a:pt x="277" y="21206"/>
                    </a:lnTo>
                    <a:lnTo>
                      <a:pt x="343" y="21466"/>
                    </a:lnTo>
                    <a:lnTo>
                      <a:pt x="402" y="21700"/>
                    </a:lnTo>
                    <a:lnTo>
                      <a:pt x="528" y="22110"/>
                    </a:lnTo>
                    <a:lnTo>
                      <a:pt x="628" y="22411"/>
                    </a:lnTo>
                    <a:lnTo>
                      <a:pt x="695" y="22604"/>
                    </a:lnTo>
                    <a:lnTo>
                      <a:pt x="728" y="22671"/>
                    </a:lnTo>
                    <a:lnTo>
                      <a:pt x="879" y="22486"/>
                    </a:lnTo>
                    <a:lnTo>
                      <a:pt x="1038" y="22311"/>
                    </a:lnTo>
                    <a:lnTo>
                      <a:pt x="1197" y="22152"/>
                    </a:lnTo>
                    <a:lnTo>
                      <a:pt x="1356" y="22009"/>
                    </a:lnTo>
                    <a:lnTo>
                      <a:pt x="1515" y="21876"/>
                    </a:lnTo>
                    <a:lnTo>
                      <a:pt x="1674" y="21750"/>
                    </a:lnTo>
                    <a:lnTo>
                      <a:pt x="1833" y="21641"/>
                    </a:lnTo>
                    <a:lnTo>
                      <a:pt x="2000" y="21541"/>
                    </a:lnTo>
                    <a:lnTo>
                      <a:pt x="2159" y="21449"/>
                    </a:lnTo>
                    <a:lnTo>
                      <a:pt x="2318" y="21365"/>
                    </a:lnTo>
                    <a:lnTo>
                      <a:pt x="2477" y="21298"/>
                    </a:lnTo>
                    <a:lnTo>
                      <a:pt x="2628" y="21231"/>
                    </a:lnTo>
                    <a:lnTo>
                      <a:pt x="2779" y="21181"/>
                    </a:lnTo>
                    <a:lnTo>
                      <a:pt x="2929" y="21131"/>
                    </a:lnTo>
                    <a:lnTo>
                      <a:pt x="3072" y="21089"/>
                    </a:lnTo>
                    <a:lnTo>
                      <a:pt x="3214" y="21055"/>
                    </a:lnTo>
                    <a:lnTo>
                      <a:pt x="3482" y="21005"/>
                    </a:lnTo>
                    <a:lnTo>
                      <a:pt x="3724" y="20980"/>
                    </a:lnTo>
                    <a:lnTo>
                      <a:pt x="3942" y="20963"/>
                    </a:lnTo>
                    <a:lnTo>
                      <a:pt x="4285" y="20963"/>
                    </a:lnTo>
                    <a:lnTo>
                      <a:pt x="4394" y="20980"/>
                    </a:lnTo>
                    <a:lnTo>
                      <a:pt x="4494" y="20989"/>
                    </a:lnTo>
                    <a:lnTo>
                      <a:pt x="7013" y="24378"/>
                    </a:lnTo>
                    <a:lnTo>
                      <a:pt x="7356" y="17951"/>
                    </a:lnTo>
                    <a:lnTo>
                      <a:pt x="7875" y="17901"/>
                    </a:lnTo>
                    <a:lnTo>
                      <a:pt x="8385" y="17850"/>
                    </a:lnTo>
                    <a:lnTo>
                      <a:pt x="8871" y="17792"/>
                    </a:lnTo>
                    <a:lnTo>
                      <a:pt x="9339" y="17725"/>
                    </a:lnTo>
                    <a:lnTo>
                      <a:pt x="9791" y="17658"/>
                    </a:lnTo>
                    <a:lnTo>
                      <a:pt x="10226" y="17574"/>
                    </a:lnTo>
                    <a:lnTo>
                      <a:pt x="10645" y="17491"/>
                    </a:lnTo>
                    <a:lnTo>
                      <a:pt x="11046" y="17399"/>
                    </a:lnTo>
                    <a:lnTo>
                      <a:pt x="11440" y="17307"/>
                    </a:lnTo>
                    <a:lnTo>
                      <a:pt x="11808" y="17206"/>
                    </a:lnTo>
                    <a:lnTo>
                      <a:pt x="12168" y="17097"/>
                    </a:lnTo>
                    <a:lnTo>
                      <a:pt x="12519" y="16989"/>
                    </a:lnTo>
                    <a:lnTo>
                      <a:pt x="12846" y="16880"/>
                    </a:lnTo>
                    <a:lnTo>
                      <a:pt x="13164" y="16754"/>
                    </a:lnTo>
                    <a:lnTo>
                      <a:pt x="13465" y="16637"/>
                    </a:lnTo>
                    <a:lnTo>
                      <a:pt x="13749" y="16512"/>
                    </a:lnTo>
                    <a:lnTo>
                      <a:pt x="14026" y="16378"/>
                    </a:lnTo>
                    <a:lnTo>
                      <a:pt x="14293" y="16244"/>
                    </a:lnTo>
                    <a:lnTo>
                      <a:pt x="14544" y="16110"/>
                    </a:lnTo>
                    <a:lnTo>
                      <a:pt x="14779" y="15968"/>
                    </a:lnTo>
                    <a:lnTo>
                      <a:pt x="15013" y="15825"/>
                    </a:lnTo>
                    <a:lnTo>
                      <a:pt x="15222" y="15683"/>
                    </a:lnTo>
                    <a:lnTo>
                      <a:pt x="15431" y="15541"/>
                    </a:lnTo>
                    <a:lnTo>
                      <a:pt x="15624" y="15390"/>
                    </a:lnTo>
                    <a:lnTo>
                      <a:pt x="15808" y="15248"/>
                    </a:lnTo>
                    <a:lnTo>
                      <a:pt x="15975" y="15097"/>
                    </a:lnTo>
                    <a:lnTo>
                      <a:pt x="16134" y="14947"/>
                    </a:lnTo>
                    <a:lnTo>
                      <a:pt x="16293" y="14796"/>
                    </a:lnTo>
                    <a:lnTo>
                      <a:pt x="16436" y="14645"/>
                    </a:lnTo>
                    <a:lnTo>
                      <a:pt x="16569" y="14495"/>
                    </a:lnTo>
                    <a:lnTo>
                      <a:pt x="16695" y="14336"/>
                    </a:lnTo>
                    <a:lnTo>
                      <a:pt x="16804" y="14185"/>
                    </a:lnTo>
                    <a:lnTo>
                      <a:pt x="16913" y="14035"/>
                    </a:lnTo>
                    <a:lnTo>
                      <a:pt x="17013" y="13892"/>
                    </a:lnTo>
                    <a:lnTo>
                      <a:pt x="17105" y="13742"/>
                    </a:lnTo>
                    <a:lnTo>
                      <a:pt x="17189" y="13591"/>
                    </a:lnTo>
                    <a:lnTo>
                      <a:pt x="17272" y="13449"/>
                    </a:lnTo>
                    <a:lnTo>
                      <a:pt x="17339" y="13306"/>
                    </a:lnTo>
                    <a:lnTo>
                      <a:pt x="17465" y="13022"/>
                    </a:lnTo>
                    <a:lnTo>
                      <a:pt x="17565" y="12754"/>
                    </a:lnTo>
                    <a:lnTo>
                      <a:pt x="17641" y="12503"/>
                    </a:lnTo>
                    <a:lnTo>
                      <a:pt x="17699" y="12260"/>
                    </a:lnTo>
                    <a:lnTo>
                      <a:pt x="17741" y="12034"/>
                    </a:lnTo>
                    <a:lnTo>
                      <a:pt x="17775" y="11825"/>
                    </a:lnTo>
                    <a:lnTo>
                      <a:pt x="17791" y="11641"/>
                    </a:lnTo>
                    <a:lnTo>
                      <a:pt x="17800" y="11482"/>
                    </a:lnTo>
                    <a:lnTo>
                      <a:pt x="17800" y="11340"/>
                    </a:lnTo>
                    <a:lnTo>
                      <a:pt x="17791" y="11147"/>
                    </a:lnTo>
                    <a:lnTo>
                      <a:pt x="17783" y="11081"/>
                    </a:lnTo>
                    <a:lnTo>
                      <a:pt x="17783" y="11081"/>
                    </a:lnTo>
                    <a:lnTo>
                      <a:pt x="17975" y="11206"/>
                    </a:lnTo>
                    <a:lnTo>
                      <a:pt x="18168" y="11332"/>
                    </a:lnTo>
                    <a:lnTo>
                      <a:pt x="18360" y="11440"/>
                    </a:lnTo>
                    <a:lnTo>
                      <a:pt x="18553" y="11549"/>
                    </a:lnTo>
                    <a:lnTo>
                      <a:pt x="18737" y="11650"/>
                    </a:lnTo>
                    <a:lnTo>
                      <a:pt x="18929" y="11742"/>
                    </a:lnTo>
                    <a:lnTo>
                      <a:pt x="19122" y="11825"/>
                    </a:lnTo>
                    <a:lnTo>
                      <a:pt x="19306" y="11909"/>
                    </a:lnTo>
                    <a:lnTo>
                      <a:pt x="19498" y="11984"/>
                    </a:lnTo>
                    <a:lnTo>
                      <a:pt x="19682" y="12051"/>
                    </a:lnTo>
                    <a:lnTo>
                      <a:pt x="20059" y="12168"/>
                    </a:lnTo>
                    <a:lnTo>
                      <a:pt x="20419" y="12269"/>
                    </a:lnTo>
                    <a:lnTo>
                      <a:pt x="20787" y="12352"/>
                    </a:lnTo>
                    <a:lnTo>
                      <a:pt x="21139" y="12411"/>
                    </a:lnTo>
                    <a:lnTo>
                      <a:pt x="21490" y="12453"/>
                    </a:lnTo>
                    <a:lnTo>
                      <a:pt x="21833" y="12486"/>
                    </a:lnTo>
                    <a:lnTo>
                      <a:pt x="22168" y="12495"/>
                    </a:lnTo>
                    <a:lnTo>
                      <a:pt x="22486" y="12495"/>
                    </a:lnTo>
                    <a:lnTo>
                      <a:pt x="22804" y="12486"/>
                    </a:lnTo>
                    <a:lnTo>
                      <a:pt x="23105" y="12461"/>
                    </a:lnTo>
                    <a:lnTo>
                      <a:pt x="23398" y="12428"/>
                    </a:lnTo>
                    <a:lnTo>
                      <a:pt x="23682" y="12386"/>
                    </a:lnTo>
                    <a:lnTo>
                      <a:pt x="23950" y="12344"/>
                    </a:lnTo>
                    <a:lnTo>
                      <a:pt x="24201" y="12286"/>
                    </a:lnTo>
                    <a:lnTo>
                      <a:pt x="24444" y="12235"/>
                    </a:lnTo>
                    <a:lnTo>
                      <a:pt x="24670" y="12168"/>
                    </a:lnTo>
                    <a:lnTo>
                      <a:pt x="24879" y="12110"/>
                    </a:lnTo>
                    <a:lnTo>
                      <a:pt x="25247" y="11984"/>
                    </a:lnTo>
                    <a:lnTo>
                      <a:pt x="25549" y="11875"/>
                    </a:lnTo>
                    <a:lnTo>
                      <a:pt x="25766" y="11775"/>
                    </a:lnTo>
                    <a:lnTo>
                      <a:pt x="25950" y="11691"/>
                    </a:lnTo>
                    <a:lnTo>
                      <a:pt x="26042" y="11901"/>
                    </a:lnTo>
                    <a:lnTo>
                      <a:pt x="26134" y="12110"/>
                    </a:lnTo>
                    <a:lnTo>
                      <a:pt x="26235" y="12302"/>
                    </a:lnTo>
                    <a:lnTo>
                      <a:pt x="26335" y="12503"/>
                    </a:lnTo>
                    <a:lnTo>
                      <a:pt x="26444" y="12687"/>
                    </a:lnTo>
                    <a:lnTo>
                      <a:pt x="26553" y="12871"/>
                    </a:lnTo>
                    <a:lnTo>
                      <a:pt x="26670" y="13047"/>
                    </a:lnTo>
                    <a:lnTo>
                      <a:pt x="26787" y="13223"/>
                    </a:lnTo>
                    <a:lnTo>
                      <a:pt x="26904" y="13382"/>
                    </a:lnTo>
                    <a:lnTo>
                      <a:pt x="27030" y="13549"/>
                    </a:lnTo>
                    <a:lnTo>
                      <a:pt x="27164" y="13700"/>
                    </a:lnTo>
                    <a:lnTo>
                      <a:pt x="27289" y="13850"/>
                    </a:lnTo>
                    <a:lnTo>
                      <a:pt x="27423" y="14001"/>
                    </a:lnTo>
                    <a:lnTo>
                      <a:pt x="27565" y="14143"/>
                    </a:lnTo>
                    <a:lnTo>
                      <a:pt x="27842" y="14411"/>
                    </a:lnTo>
                    <a:lnTo>
                      <a:pt x="28134" y="14662"/>
                    </a:lnTo>
                    <a:lnTo>
                      <a:pt x="28427" y="14888"/>
                    </a:lnTo>
                    <a:lnTo>
                      <a:pt x="28720" y="15106"/>
                    </a:lnTo>
                    <a:lnTo>
                      <a:pt x="29021" y="15306"/>
                    </a:lnTo>
                    <a:lnTo>
                      <a:pt x="29323" y="15482"/>
                    </a:lnTo>
                    <a:lnTo>
                      <a:pt x="29624" y="15650"/>
                    </a:lnTo>
                    <a:lnTo>
                      <a:pt x="29925" y="15809"/>
                    </a:lnTo>
                    <a:lnTo>
                      <a:pt x="30218" y="15942"/>
                    </a:lnTo>
                    <a:lnTo>
                      <a:pt x="30511" y="16068"/>
                    </a:lnTo>
                    <a:lnTo>
                      <a:pt x="30795" y="16177"/>
                    </a:lnTo>
                    <a:lnTo>
                      <a:pt x="31072" y="16277"/>
                    </a:lnTo>
                    <a:lnTo>
                      <a:pt x="31331" y="16369"/>
                    </a:lnTo>
                    <a:lnTo>
                      <a:pt x="31590" y="16445"/>
                    </a:lnTo>
                    <a:lnTo>
                      <a:pt x="31825" y="16512"/>
                    </a:lnTo>
                    <a:lnTo>
                      <a:pt x="32260" y="16620"/>
                    </a:lnTo>
                    <a:lnTo>
                      <a:pt x="32620" y="16696"/>
                    </a:lnTo>
                    <a:lnTo>
                      <a:pt x="32888" y="16746"/>
                    </a:lnTo>
                    <a:lnTo>
                      <a:pt x="33122" y="16771"/>
                    </a:lnTo>
                    <a:lnTo>
                      <a:pt x="33515" y="23507"/>
                    </a:lnTo>
                    <a:lnTo>
                      <a:pt x="36210" y="21030"/>
                    </a:lnTo>
                    <a:lnTo>
                      <a:pt x="36486" y="21014"/>
                    </a:lnTo>
                    <a:lnTo>
                      <a:pt x="36754" y="21005"/>
                    </a:lnTo>
                    <a:lnTo>
                      <a:pt x="37013" y="21014"/>
                    </a:lnTo>
                    <a:lnTo>
                      <a:pt x="37256" y="21039"/>
                    </a:lnTo>
                    <a:lnTo>
                      <a:pt x="37498" y="21072"/>
                    </a:lnTo>
                    <a:lnTo>
                      <a:pt x="37724" y="21114"/>
                    </a:lnTo>
                    <a:lnTo>
                      <a:pt x="37934" y="21173"/>
                    </a:lnTo>
                    <a:lnTo>
                      <a:pt x="38143" y="21240"/>
                    </a:lnTo>
                    <a:lnTo>
                      <a:pt x="38335" y="21307"/>
                    </a:lnTo>
                    <a:lnTo>
                      <a:pt x="38519" y="21390"/>
                    </a:lnTo>
                    <a:lnTo>
                      <a:pt x="38695" y="21482"/>
                    </a:lnTo>
                    <a:lnTo>
                      <a:pt x="38862" y="21574"/>
                    </a:lnTo>
                    <a:lnTo>
                      <a:pt x="39021" y="21666"/>
                    </a:lnTo>
                    <a:lnTo>
                      <a:pt x="39164" y="21775"/>
                    </a:lnTo>
                    <a:lnTo>
                      <a:pt x="39306" y="21876"/>
                    </a:lnTo>
                    <a:lnTo>
                      <a:pt x="39432" y="21984"/>
                    </a:lnTo>
                    <a:lnTo>
                      <a:pt x="39549" y="22093"/>
                    </a:lnTo>
                    <a:lnTo>
                      <a:pt x="39666" y="22194"/>
                    </a:lnTo>
                    <a:lnTo>
                      <a:pt x="39766" y="22302"/>
                    </a:lnTo>
                    <a:lnTo>
                      <a:pt x="39858" y="22403"/>
                    </a:lnTo>
                    <a:lnTo>
                      <a:pt x="40026" y="22604"/>
                    </a:lnTo>
                    <a:lnTo>
                      <a:pt x="40151" y="22788"/>
                    </a:lnTo>
                    <a:lnTo>
                      <a:pt x="40252" y="22938"/>
                    </a:lnTo>
                    <a:lnTo>
                      <a:pt x="40319" y="23056"/>
                    </a:lnTo>
                    <a:lnTo>
                      <a:pt x="40377" y="23164"/>
                    </a:lnTo>
                    <a:lnTo>
                      <a:pt x="40478" y="22913"/>
                    </a:lnTo>
                    <a:lnTo>
                      <a:pt x="40561" y="22662"/>
                    </a:lnTo>
                    <a:lnTo>
                      <a:pt x="40645" y="22428"/>
                    </a:lnTo>
                    <a:lnTo>
                      <a:pt x="40720" y="22185"/>
                    </a:lnTo>
                    <a:lnTo>
                      <a:pt x="40787" y="21959"/>
                    </a:lnTo>
                    <a:lnTo>
                      <a:pt x="40846" y="21733"/>
                    </a:lnTo>
                    <a:lnTo>
                      <a:pt x="40896" y="21507"/>
                    </a:lnTo>
                    <a:lnTo>
                      <a:pt x="40946" y="21290"/>
                    </a:lnTo>
                    <a:lnTo>
                      <a:pt x="40988" y="21072"/>
                    </a:lnTo>
                    <a:lnTo>
                      <a:pt x="41013" y="20863"/>
                    </a:lnTo>
                    <a:lnTo>
                      <a:pt x="41047" y="20662"/>
                    </a:lnTo>
                    <a:lnTo>
                      <a:pt x="41063" y="20461"/>
                    </a:lnTo>
                    <a:lnTo>
                      <a:pt x="41080" y="20269"/>
                    </a:lnTo>
                    <a:lnTo>
                      <a:pt x="41088" y="20076"/>
                    </a:lnTo>
                    <a:lnTo>
                      <a:pt x="41088" y="19892"/>
                    </a:lnTo>
                    <a:lnTo>
                      <a:pt x="41088" y="19708"/>
                    </a:lnTo>
                    <a:lnTo>
                      <a:pt x="41072" y="19357"/>
                    </a:lnTo>
                    <a:lnTo>
                      <a:pt x="41038" y="19022"/>
                    </a:lnTo>
                    <a:lnTo>
                      <a:pt x="40988" y="18704"/>
                    </a:lnTo>
                    <a:lnTo>
                      <a:pt x="40921" y="18403"/>
                    </a:lnTo>
                    <a:lnTo>
                      <a:pt x="40837" y="18118"/>
                    </a:lnTo>
                    <a:lnTo>
                      <a:pt x="40745" y="17850"/>
                    </a:lnTo>
                    <a:lnTo>
                      <a:pt x="40645" y="17599"/>
                    </a:lnTo>
                    <a:lnTo>
                      <a:pt x="40536" y="17357"/>
                    </a:lnTo>
                    <a:lnTo>
                      <a:pt x="40427" y="17139"/>
                    </a:lnTo>
                    <a:lnTo>
                      <a:pt x="40302" y="16938"/>
                    </a:lnTo>
                    <a:lnTo>
                      <a:pt x="40185" y="16746"/>
                    </a:lnTo>
                    <a:lnTo>
                      <a:pt x="40059" y="16570"/>
                    </a:lnTo>
                    <a:lnTo>
                      <a:pt x="39934" y="16411"/>
                    </a:lnTo>
                    <a:lnTo>
                      <a:pt x="39816" y="16269"/>
                    </a:lnTo>
                    <a:lnTo>
                      <a:pt x="39699" y="16143"/>
                    </a:lnTo>
                    <a:lnTo>
                      <a:pt x="39582" y="16026"/>
                    </a:lnTo>
                    <a:lnTo>
                      <a:pt x="39381" y="15834"/>
                    </a:lnTo>
                    <a:lnTo>
                      <a:pt x="39222" y="15708"/>
                    </a:lnTo>
                    <a:lnTo>
                      <a:pt x="39114" y="15624"/>
                    </a:lnTo>
                    <a:lnTo>
                      <a:pt x="39072" y="15599"/>
                    </a:lnTo>
                    <a:lnTo>
                      <a:pt x="39063" y="15181"/>
                    </a:lnTo>
                    <a:lnTo>
                      <a:pt x="39047" y="14763"/>
                    </a:lnTo>
                    <a:lnTo>
                      <a:pt x="39013" y="14361"/>
                    </a:lnTo>
                    <a:lnTo>
                      <a:pt x="38971" y="13968"/>
                    </a:lnTo>
                    <a:lnTo>
                      <a:pt x="38921" y="13583"/>
                    </a:lnTo>
                    <a:lnTo>
                      <a:pt x="38854" y="13206"/>
                    </a:lnTo>
                    <a:lnTo>
                      <a:pt x="38787" y="12838"/>
                    </a:lnTo>
                    <a:lnTo>
                      <a:pt x="38712" y="12486"/>
                    </a:lnTo>
                    <a:lnTo>
                      <a:pt x="38620" y="12135"/>
                    </a:lnTo>
                    <a:lnTo>
                      <a:pt x="38528" y="11800"/>
                    </a:lnTo>
                    <a:lnTo>
                      <a:pt x="38419" y="11465"/>
                    </a:lnTo>
                    <a:lnTo>
                      <a:pt x="38310" y="11147"/>
                    </a:lnTo>
                    <a:lnTo>
                      <a:pt x="38193" y="10838"/>
                    </a:lnTo>
                    <a:lnTo>
                      <a:pt x="38067" y="10528"/>
                    </a:lnTo>
                    <a:lnTo>
                      <a:pt x="37942" y="10235"/>
                    </a:lnTo>
                    <a:lnTo>
                      <a:pt x="37800" y="9942"/>
                    </a:lnTo>
                    <a:lnTo>
                      <a:pt x="37657" y="9666"/>
                    </a:lnTo>
                    <a:lnTo>
                      <a:pt x="37515" y="9398"/>
                    </a:lnTo>
                    <a:lnTo>
                      <a:pt x="37356" y="9131"/>
                    </a:lnTo>
                    <a:lnTo>
                      <a:pt x="37197" y="8880"/>
                    </a:lnTo>
                    <a:lnTo>
                      <a:pt x="37038" y="8629"/>
                    </a:lnTo>
                    <a:lnTo>
                      <a:pt x="36871" y="8394"/>
                    </a:lnTo>
                    <a:lnTo>
                      <a:pt x="36703" y="8160"/>
                    </a:lnTo>
                    <a:lnTo>
                      <a:pt x="36536" y="7934"/>
                    </a:lnTo>
                    <a:lnTo>
                      <a:pt x="36360" y="7716"/>
                    </a:lnTo>
                    <a:lnTo>
                      <a:pt x="36185" y="7507"/>
                    </a:lnTo>
                    <a:lnTo>
                      <a:pt x="36001" y="7306"/>
                    </a:lnTo>
                    <a:lnTo>
                      <a:pt x="35825" y="7114"/>
                    </a:lnTo>
                    <a:lnTo>
                      <a:pt x="35641" y="6921"/>
                    </a:lnTo>
                    <a:lnTo>
                      <a:pt x="35457" y="6746"/>
                    </a:lnTo>
                    <a:lnTo>
                      <a:pt x="35272" y="6570"/>
                    </a:lnTo>
                    <a:lnTo>
                      <a:pt x="35088" y="6403"/>
                    </a:lnTo>
                    <a:lnTo>
                      <a:pt x="34720" y="6085"/>
                    </a:lnTo>
                    <a:lnTo>
                      <a:pt x="34352" y="5800"/>
                    </a:lnTo>
                    <a:lnTo>
                      <a:pt x="33992" y="5532"/>
                    </a:lnTo>
                    <a:lnTo>
                      <a:pt x="33649" y="5298"/>
                    </a:lnTo>
                    <a:lnTo>
                      <a:pt x="33306" y="5080"/>
                    </a:lnTo>
                    <a:lnTo>
                      <a:pt x="32980" y="4888"/>
                    </a:lnTo>
                    <a:lnTo>
                      <a:pt x="32678" y="4712"/>
                    </a:lnTo>
                    <a:lnTo>
                      <a:pt x="32394" y="4570"/>
                    </a:lnTo>
                    <a:lnTo>
                      <a:pt x="32126" y="4436"/>
                    </a:lnTo>
                    <a:lnTo>
                      <a:pt x="31892" y="4327"/>
                    </a:lnTo>
                    <a:lnTo>
                      <a:pt x="31683" y="4235"/>
                    </a:lnTo>
                    <a:lnTo>
                      <a:pt x="31507" y="4168"/>
                    </a:lnTo>
                    <a:lnTo>
                      <a:pt x="31256" y="4076"/>
                    </a:lnTo>
                    <a:lnTo>
                      <a:pt x="31164" y="4043"/>
                    </a:lnTo>
                    <a:lnTo>
                      <a:pt x="30854" y="3675"/>
                    </a:lnTo>
                    <a:lnTo>
                      <a:pt x="30536" y="3331"/>
                    </a:lnTo>
                    <a:lnTo>
                      <a:pt x="30218" y="3005"/>
                    </a:lnTo>
                    <a:lnTo>
                      <a:pt x="29892" y="2695"/>
                    </a:lnTo>
                    <a:lnTo>
                      <a:pt x="29557" y="2411"/>
                    </a:lnTo>
                    <a:lnTo>
                      <a:pt x="29231" y="2135"/>
                    </a:lnTo>
                    <a:lnTo>
                      <a:pt x="28888" y="1892"/>
                    </a:lnTo>
                    <a:lnTo>
                      <a:pt x="28553" y="1658"/>
                    </a:lnTo>
                    <a:lnTo>
                      <a:pt x="28210" y="1440"/>
                    </a:lnTo>
                    <a:lnTo>
                      <a:pt x="27867" y="1248"/>
                    </a:lnTo>
                    <a:lnTo>
                      <a:pt x="27515" y="1064"/>
                    </a:lnTo>
                    <a:lnTo>
                      <a:pt x="27164" y="896"/>
                    </a:lnTo>
                    <a:lnTo>
                      <a:pt x="26821" y="754"/>
                    </a:lnTo>
                    <a:lnTo>
                      <a:pt x="26469" y="612"/>
                    </a:lnTo>
                    <a:lnTo>
                      <a:pt x="26109" y="495"/>
                    </a:lnTo>
                    <a:lnTo>
                      <a:pt x="25758" y="394"/>
                    </a:lnTo>
                    <a:lnTo>
                      <a:pt x="25406" y="302"/>
                    </a:lnTo>
                    <a:lnTo>
                      <a:pt x="25055" y="218"/>
                    </a:lnTo>
                    <a:lnTo>
                      <a:pt x="24703" y="152"/>
                    </a:lnTo>
                    <a:lnTo>
                      <a:pt x="24352" y="101"/>
                    </a:lnTo>
                    <a:lnTo>
                      <a:pt x="24000" y="59"/>
                    </a:lnTo>
                    <a:lnTo>
                      <a:pt x="23649" y="26"/>
                    </a:lnTo>
                    <a:lnTo>
                      <a:pt x="23306" y="9"/>
                    </a:lnTo>
                    <a:lnTo>
                      <a:pt x="22954" y="1"/>
                    </a:ln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等线" panose="020F0502020204030204"/>
                  <a:cs typeface="Arial"/>
                  <a:sym typeface="Arial"/>
                </a:endParaRPr>
              </a:p>
            </p:txBody>
          </p:sp>
        </p:grpSp>
        <p:sp>
          <p:nvSpPr>
            <p:cNvPr id="11" name="Google Shape;1185;p30">
              <a:extLst>
                <a:ext uri="{FF2B5EF4-FFF2-40B4-BE49-F238E27FC236}">
                  <a16:creationId xmlns:a16="http://schemas.microsoft.com/office/drawing/2014/main" xmlns="" id="{7819D4AF-18F4-6DDE-F127-423EC81C3317}"/>
                </a:ext>
              </a:extLst>
            </p:cNvPr>
            <p:cNvSpPr/>
            <p:nvPr/>
          </p:nvSpPr>
          <p:spPr>
            <a:xfrm>
              <a:off x="6876601" y="2173494"/>
              <a:ext cx="285900" cy="285900"/>
            </a:xfrm>
            <a:prstGeom prst="ellipse">
              <a:avLst/>
            </a:pr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等线" panose="020F0502020204030204"/>
                <a:cs typeface="Arial"/>
                <a:sym typeface="Arial"/>
              </a:endParaRPr>
            </a:p>
          </p:txBody>
        </p:sp>
      </p:grpSp>
      <p:cxnSp>
        <p:nvCxnSpPr>
          <p:cNvPr id="63" name="Google Shape;1186;p30">
            <a:extLst>
              <a:ext uri="{FF2B5EF4-FFF2-40B4-BE49-F238E27FC236}">
                <a16:creationId xmlns:a16="http://schemas.microsoft.com/office/drawing/2014/main" xmlns="" id="{6B200A75-7A4F-614C-C826-DE2EA4DDAE0E}"/>
              </a:ext>
            </a:extLst>
          </p:cNvPr>
          <p:cNvCxnSpPr>
            <a:cxnSpLocks/>
            <a:stCxn id="8" idx="6"/>
          </p:cNvCxnSpPr>
          <p:nvPr/>
        </p:nvCxnSpPr>
        <p:spPr>
          <a:xfrm>
            <a:off x="7954434" y="2282441"/>
            <a:ext cx="1995508" cy="961228"/>
          </a:xfrm>
          <a:prstGeom prst="straightConnector1">
            <a:avLst/>
          </a:prstGeom>
          <a:noFill/>
          <a:ln w="9525" cap="flat" cmpd="sng">
            <a:solidFill>
              <a:srgbClr val="666666"/>
            </a:solidFill>
            <a:prstDash val="solid"/>
            <a:round/>
            <a:headEnd type="none" w="med" len="med"/>
            <a:tailEnd type="stealth" w="med" len="med"/>
          </a:ln>
        </p:spPr>
      </p:cxnSp>
      <p:cxnSp>
        <p:nvCxnSpPr>
          <p:cNvPr id="64" name="Google Shape;1187;p30">
            <a:extLst>
              <a:ext uri="{FF2B5EF4-FFF2-40B4-BE49-F238E27FC236}">
                <a16:creationId xmlns:a16="http://schemas.microsoft.com/office/drawing/2014/main" xmlns="" id="{DED13354-EE38-DA0F-D12D-030CF27DA07E}"/>
              </a:ext>
            </a:extLst>
          </p:cNvPr>
          <p:cNvCxnSpPr>
            <a:stCxn id="6" idx="6"/>
            <a:endCxn id="7" idx="2"/>
          </p:cNvCxnSpPr>
          <p:nvPr/>
        </p:nvCxnSpPr>
        <p:spPr>
          <a:xfrm>
            <a:off x="2487567" y="2282440"/>
            <a:ext cx="1218000" cy="0"/>
          </a:xfrm>
          <a:prstGeom prst="straightConnector1">
            <a:avLst/>
          </a:prstGeom>
          <a:noFill/>
          <a:ln w="9525" cap="flat" cmpd="sng">
            <a:solidFill>
              <a:srgbClr val="666666"/>
            </a:solidFill>
            <a:prstDash val="solid"/>
            <a:round/>
            <a:headEnd type="none" w="med" len="med"/>
            <a:tailEnd type="stealth" w="med" len="med"/>
          </a:ln>
        </p:spPr>
      </p:cxnSp>
      <p:cxnSp>
        <p:nvCxnSpPr>
          <p:cNvPr id="65" name="Google Shape;1188;p30">
            <a:extLst>
              <a:ext uri="{FF2B5EF4-FFF2-40B4-BE49-F238E27FC236}">
                <a16:creationId xmlns:a16="http://schemas.microsoft.com/office/drawing/2014/main" xmlns="" id="{10722C34-A979-8328-CE2B-B865195C9F92}"/>
              </a:ext>
            </a:extLst>
          </p:cNvPr>
          <p:cNvCxnSpPr>
            <a:stCxn id="7" idx="6"/>
            <a:endCxn id="8" idx="2"/>
          </p:cNvCxnSpPr>
          <p:nvPr/>
        </p:nvCxnSpPr>
        <p:spPr>
          <a:xfrm>
            <a:off x="5204417" y="2282440"/>
            <a:ext cx="1251200" cy="0"/>
          </a:xfrm>
          <a:prstGeom prst="straightConnector1">
            <a:avLst/>
          </a:prstGeom>
          <a:noFill/>
          <a:ln w="9525" cap="flat" cmpd="sng">
            <a:solidFill>
              <a:srgbClr val="666666"/>
            </a:solidFill>
            <a:prstDash val="solid"/>
            <a:round/>
            <a:headEnd type="none" w="med" len="med"/>
            <a:tailEnd type="stealth" w="med" len="med"/>
          </a:ln>
        </p:spPr>
      </p:cxnSp>
      <p:grpSp>
        <p:nvGrpSpPr>
          <p:cNvPr id="66" name="Google Shape;1189;p30">
            <a:extLst>
              <a:ext uri="{FF2B5EF4-FFF2-40B4-BE49-F238E27FC236}">
                <a16:creationId xmlns:a16="http://schemas.microsoft.com/office/drawing/2014/main" xmlns="" id="{D0DB172A-C6E2-2B1F-412A-417E55E1077B}"/>
              </a:ext>
            </a:extLst>
          </p:cNvPr>
          <p:cNvGrpSpPr/>
          <p:nvPr/>
        </p:nvGrpSpPr>
        <p:grpSpPr>
          <a:xfrm>
            <a:off x="4224105" y="2056038"/>
            <a:ext cx="461796" cy="452831"/>
            <a:chOff x="1490050" y="3805975"/>
            <a:chExt cx="491900" cy="482350"/>
          </a:xfrm>
        </p:grpSpPr>
        <p:sp>
          <p:nvSpPr>
            <p:cNvPr id="67" name="Google Shape;1190;p30">
              <a:extLst>
                <a:ext uri="{FF2B5EF4-FFF2-40B4-BE49-F238E27FC236}">
                  <a16:creationId xmlns:a16="http://schemas.microsoft.com/office/drawing/2014/main" xmlns="" id="{0E75B76F-E633-9871-52CA-131580ECE792}"/>
                </a:ext>
              </a:extLst>
            </p:cNvPr>
            <p:cNvSpPr/>
            <p:nvPr/>
          </p:nvSpPr>
          <p:spPr>
            <a:xfrm>
              <a:off x="1541775" y="3877050"/>
              <a:ext cx="302500" cy="277225"/>
            </a:xfrm>
            <a:custGeom>
              <a:avLst/>
              <a:gdLst/>
              <a:ahLst/>
              <a:cxnLst/>
              <a:rect l="l" t="t" r="r" b="b"/>
              <a:pathLst>
                <a:path w="12100" h="11089" extrusionOk="0">
                  <a:moveTo>
                    <a:pt x="10512" y="1"/>
                  </a:moveTo>
                  <a:lnTo>
                    <a:pt x="0" y="10513"/>
                  </a:lnTo>
                  <a:cubicBezTo>
                    <a:pt x="207" y="10475"/>
                    <a:pt x="415" y="10456"/>
                    <a:pt x="622" y="10456"/>
                  </a:cubicBezTo>
                  <a:cubicBezTo>
                    <a:pt x="1327" y="10456"/>
                    <a:pt x="2020" y="10674"/>
                    <a:pt x="2602" y="11088"/>
                  </a:cubicBezTo>
                  <a:lnTo>
                    <a:pt x="12099" y="1588"/>
                  </a:lnTo>
                  <a:lnTo>
                    <a:pt x="10512"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435D74"/>
                </a:solidFill>
                <a:effectLst/>
                <a:uLnTx/>
                <a:uFillTx/>
                <a:latin typeface="Arial"/>
                <a:ea typeface="等线" panose="020F0502020204030204"/>
                <a:cs typeface="Arial"/>
                <a:sym typeface="Arial"/>
              </a:endParaRPr>
            </a:p>
          </p:txBody>
        </p:sp>
        <p:sp>
          <p:nvSpPr>
            <p:cNvPr id="68" name="Google Shape;1191;p30">
              <a:extLst>
                <a:ext uri="{FF2B5EF4-FFF2-40B4-BE49-F238E27FC236}">
                  <a16:creationId xmlns:a16="http://schemas.microsoft.com/office/drawing/2014/main" xmlns="" id="{B1BCB844-4EAA-F5FD-0A26-AA14858C2E23}"/>
                </a:ext>
              </a:extLst>
            </p:cNvPr>
            <p:cNvSpPr/>
            <p:nvPr/>
          </p:nvSpPr>
          <p:spPr>
            <a:xfrm>
              <a:off x="1824450" y="3805975"/>
              <a:ext cx="157500" cy="150525"/>
            </a:xfrm>
            <a:custGeom>
              <a:avLst/>
              <a:gdLst/>
              <a:ahLst/>
              <a:cxnLst/>
              <a:rect l="l" t="t" r="r" b="b"/>
              <a:pathLst>
                <a:path w="6300" h="6021" extrusionOk="0">
                  <a:moveTo>
                    <a:pt x="3211" y="0"/>
                  </a:moveTo>
                  <a:cubicBezTo>
                    <a:pt x="2484" y="0"/>
                    <a:pt x="1758" y="281"/>
                    <a:pt x="1208" y="841"/>
                  </a:cubicBezTo>
                  <a:lnTo>
                    <a:pt x="0" y="2049"/>
                  </a:lnTo>
                  <a:lnTo>
                    <a:pt x="3972" y="6021"/>
                  </a:lnTo>
                  <a:lnTo>
                    <a:pt x="5180" y="4813"/>
                  </a:lnTo>
                  <a:cubicBezTo>
                    <a:pt x="6294" y="3717"/>
                    <a:pt x="6300" y="1925"/>
                    <a:pt x="5198" y="823"/>
                  </a:cubicBezTo>
                  <a:cubicBezTo>
                    <a:pt x="4649" y="274"/>
                    <a:pt x="3930" y="0"/>
                    <a:pt x="3211"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435D74"/>
                </a:solidFill>
                <a:effectLst/>
                <a:uLnTx/>
                <a:uFillTx/>
                <a:latin typeface="Arial"/>
                <a:ea typeface="等线" panose="020F0502020204030204"/>
                <a:cs typeface="Arial"/>
                <a:sym typeface="Arial"/>
              </a:endParaRPr>
            </a:p>
          </p:txBody>
        </p:sp>
        <p:sp>
          <p:nvSpPr>
            <p:cNvPr id="69" name="Google Shape;1192;p30">
              <a:extLst>
                <a:ext uri="{FF2B5EF4-FFF2-40B4-BE49-F238E27FC236}">
                  <a16:creationId xmlns:a16="http://schemas.microsoft.com/office/drawing/2014/main" xmlns="" id="{CBDD241F-8F53-F9EF-6CE9-5B1E6B3C0973}"/>
                </a:ext>
              </a:extLst>
            </p:cNvPr>
            <p:cNvSpPr/>
            <p:nvPr/>
          </p:nvSpPr>
          <p:spPr>
            <a:xfrm>
              <a:off x="1626675" y="3936600"/>
              <a:ext cx="277225" cy="302600"/>
            </a:xfrm>
            <a:custGeom>
              <a:avLst/>
              <a:gdLst/>
              <a:ahLst/>
              <a:cxnLst/>
              <a:rect l="l" t="t" r="r" b="b"/>
              <a:pathLst>
                <a:path w="11089" h="12104" extrusionOk="0">
                  <a:moveTo>
                    <a:pt x="9501" y="1"/>
                  </a:moveTo>
                  <a:lnTo>
                    <a:pt x="1" y="9501"/>
                  </a:lnTo>
                  <a:cubicBezTo>
                    <a:pt x="537" y="10254"/>
                    <a:pt x="745" y="11194"/>
                    <a:pt x="576" y="12103"/>
                  </a:cubicBezTo>
                  <a:lnTo>
                    <a:pt x="11088" y="1591"/>
                  </a:lnTo>
                  <a:lnTo>
                    <a:pt x="9501"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435D74"/>
                </a:solidFill>
                <a:effectLst/>
                <a:uLnTx/>
                <a:uFillTx/>
                <a:latin typeface="Arial"/>
                <a:ea typeface="等线" panose="020F0502020204030204"/>
                <a:cs typeface="Arial"/>
                <a:sym typeface="Arial"/>
              </a:endParaRPr>
            </a:p>
          </p:txBody>
        </p:sp>
        <p:sp>
          <p:nvSpPr>
            <p:cNvPr id="70" name="Google Shape;1193;p30">
              <a:extLst>
                <a:ext uri="{FF2B5EF4-FFF2-40B4-BE49-F238E27FC236}">
                  <a16:creationId xmlns:a16="http://schemas.microsoft.com/office/drawing/2014/main" xmlns="" id="{85039A7B-D1FC-B24B-5BFC-494A29A9CBF8}"/>
                </a:ext>
              </a:extLst>
            </p:cNvPr>
            <p:cNvSpPr/>
            <p:nvPr/>
          </p:nvSpPr>
          <p:spPr>
            <a:xfrm>
              <a:off x="1490050" y="4166500"/>
              <a:ext cx="129950" cy="121825"/>
            </a:xfrm>
            <a:custGeom>
              <a:avLst/>
              <a:gdLst/>
              <a:ahLst/>
              <a:cxnLst/>
              <a:rect l="l" t="t" r="r" b="b"/>
              <a:pathLst>
                <a:path w="5198" h="4873" extrusionOk="0">
                  <a:moveTo>
                    <a:pt x="2693" y="0"/>
                  </a:moveTo>
                  <a:cubicBezTo>
                    <a:pt x="2243" y="0"/>
                    <a:pt x="1790" y="133"/>
                    <a:pt x="1398" y="405"/>
                  </a:cubicBezTo>
                  <a:lnTo>
                    <a:pt x="1398" y="402"/>
                  </a:lnTo>
                  <a:lnTo>
                    <a:pt x="741" y="2446"/>
                  </a:lnTo>
                  <a:lnTo>
                    <a:pt x="139" y="4118"/>
                  </a:lnTo>
                  <a:cubicBezTo>
                    <a:pt x="0" y="4500"/>
                    <a:pt x="295" y="4872"/>
                    <a:pt x="664" y="4872"/>
                  </a:cubicBezTo>
                  <a:cubicBezTo>
                    <a:pt x="727" y="4872"/>
                    <a:pt x="793" y="4861"/>
                    <a:pt x="859" y="4837"/>
                  </a:cubicBezTo>
                  <a:lnTo>
                    <a:pt x="2530" y="4235"/>
                  </a:lnTo>
                  <a:lnTo>
                    <a:pt x="4574" y="3579"/>
                  </a:lnTo>
                  <a:cubicBezTo>
                    <a:pt x="5198" y="2672"/>
                    <a:pt x="5086" y="1450"/>
                    <a:pt x="4306" y="670"/>
                  </a:cubicBezTo>
                  <a:cubicBezTo>
                    <a:pt x="3866" y="228"/>
                    <a:pt x="3282" y="0"/>
                    <a:pt x="2693"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435D74"/>
                </a:solidFill>
                <a:effectLst/>
                <a:uLnTx/>
                <a:uFillTx/>
                <a:latin typeface="Arial"/>
                <a:ea typeface="等线" panose="020F0502020204030204"/>
                <a:cs typeface="Arial"/>
                <a:sym typeface="Arial"/>
              </a:endParaRPr>
            </a:p>
          </p:txBody>
        </p:sp>
      </p:grpSp>
      <p:grpSp>
        <p:nvGrpSpPr>
          <p:cNvPr id="71" name="Google Shape;1194;p30">
            <a:extLst>
              <a:ext uri="{FF2B5EF4-FFF2-40B4-BE49-F238E27FC236}">
                <a16:creationId xmlns:a16="http://schemas.microsoft.com/office/drawing/2014/main" xmlns="" id="{F7AFBB11-72ED-8D2B-EFCF-A9CC2D3D8469}"/>
              </a:ext>
            </a:extLst>
          </p:cNvPr>
          <p:cNvGrpSpPr/>
          <p:nvPr/>
        </p:nvGrpSpPr>
        <p:grpSpPr>
          <a:xfrm>
            <a:off x="1512006" y="2056268"/>
            <a:ext cx="452337" cy="452337"/>
            <a:chOff x="5049725" y="3806450"/>
            <a:chExt cx="481825" cy="481825"/>
          </a:xfrm>
        </p:grpSpPr>
        <p:sp>
          <p:nvSpPr>
            <p:cNvPr id="72" name="Google Shape;1195;p30">
              <a:extLst>
                <a:ext uri="{FF2B5EF4-FFF2-40B4-BE49-F238E27FC236}">
                  <a16:creationId xmlns:a16="http://schemas.microsoft.com/office/drawing/2014/main" xmlns="" id="{65BD16A8-D4FF-331A-9ED5-B93E1CEEA39A}"/>
                </a:ext>
              </a:extLst>
            </p:cNvPr>
            <p:cNvSpPr/>
            <p:nvPr/>
          </p:nvSpPr>
          <p:spPr>
            <a:xfrm>
              <a:off x="5361150" y="3976800"/>
              <a:ext cx="28250" cy="28275"/>
            </a:xfrm>
            <a:custGeom>
              <a:avLst/>
              <a:gdLst/>
              <a:ahLst/>
              <a:cxnLst/>
              <a:rect l="l" t="t" r="r" b="b"/>
              <a:pathLst>
                <a:path w="1130" h="1131" extrusionOk="0">
                  <a:moveTo>
                    <a:pt x="567" y="1"/>
                  </a:moveTo>
                  <a:cubicBezTo>
                    <a:pt x="254" y="1"/>
                    <a:pt x="1" y="251"/>
                    <a:pt x="1" y="564"/>
                  </a:cubicBezTo>
                  <a:cubicBezTo>
                    <a:pt x="1" y="877"/>
                    <a:pt x="254" y="1130"/>
                    <a:pt x="567" y="1130"/>
                  </a:cubicBezTo>
                  <a:cubicBezTo>
                    <a:pt x="877" y="1130"/>
                    <a:pt x="1130" y="877"/>
                    <a:pt x="1130" y="564"/>
                  </a:cubicBezTo>
                  <a:cubicBezTo>
                    <a:pt x="1130" y="251"/>
                    <a:pt x="877" y="1"/>
                    <a:pt x="56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435D74"/>
                </a:solidFill>
                <a:effectLst/>
                <a:uLnTx/>
                <a:uFillTx/>
                <a:latin typeface="Arial"/>
                <a:ea typeface="等线" panose="020F0502020204030204"/>
                <a:cs typeface="Arial"/>
                <a:sym typeface="Arial"/>
              </a:endParaRPr>
            </a:p>
          </p:txBody>
        </p:sp>
        <p:sp>
          <p:nvSpPr>
            <p:cNvPr id="73" name="Google Shape;1196;p30">
              <a:extLst>
                <a:ext uri="{FF2B5EF4-FFF2-40B4-BE49-F238E27FC236}">
                  <a16:creationId xmlns:a16="http://schemas.microsoft.com/office/drawing/2014/main" xmlns="" id="{86F06A2A-BDB2-802D-79E9-65AC814DCAB7}"/>
                </a:ext>
              </a:extLst>
            </p:cNvPr>
            <p:cNvSpPr/>
            <p:nvPr/>
          </p:nvSpPr>
          <p:spPr>
            <a:xfrm>
              <a:off x="5191775" y="3976800"/>
              <a:ext cx="28250" cy="28275"/>
            </a:xfrm>
            <a:custGeom>
              <a:avLst/>
              <a:gdLst/>
              <a:ahLst/>
              <a:cxnLst/>
              <a:rect l="l" t="t" r="r" b="b"/>
              <a:pathLst>
                <a:path w="1130" h="1131" extrusionOk="0">
                  <a:moveTo>
                    <a:pt x="567" y="1"/>
                  </a:moveTo>
                  <a:cubicBezTo>
                    <a:pt x="253" y="1"/>
                    <a:pt x="0" y="251"/>
                    <a:pt x="0" y="564"/>
                  </a:cubicBezTo>
                  <a:cubicBezTo>
                    <a:pt x="0" y="877"/>
                    <a:pt x="253" y="1130"/>
                    <a:pt x="567" y="1130"/>
                  </a:cubicBezTo>
                  <a:cubicBezTo>
                    <a:pt x="877" y="1130"/>
                    <a:pt x="1130" y="877"/>
                    <a:pt x="1130" y="564"/>
                  </a:cubicBezTo>
                  <a:cubicBezTo>
                    <a:pt x="1130" y="251"/>
                    <a:pt x="877" y="1"/>
                    <a:pt x="56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435D74"/>
                </a:solidFill>
                <a:effectLst/>
                <a:uLnTx/>
                <a:uFillTx/>
                <a:latin typeface="Arial"/>
                <a:ea typeface="等线" panose="020F0502020204030204"/>
                <a:cs typeface="Arial"/>
                <a:sym typeface="Arial"/>
              </a:endParaRPr>
            </a:p>
          </p:txBody>
        </p:sp>
        <p:sp>
          <p:nvSpPr>
            <p:cNvPr id="74" name="Google Shape;1197;p30">
              <a:extLst>
                <a:ext uri="{FF2B5EF4-FFF2-40B4-BE49-F238E27FC236}">
                  <a16:creationId xmlns:a16="http://schemas.microsoft.com/office/drawing/2014/main" xmlns="" id="{F2944D60-B209-22AC-D4B2-DD8868BC5C23}"/>
                </a:ext>
              </a:extLst>
            </p:cNvPr>
            <p:cNvSpPr/>
            <p:nvPr/>
          </p:nvSpPr>
          <p:spPr>
            <a:xfrm>
              <a:off x="5049725" y="3806450"/>
              <a:ext cx="481825" cy="481825"/>
            </a:xfrm>
            <a:custGeom>
              <a:avLst/>
              <a:gdLst/>
              <a:ahLst/>
              <a:cxnLst/>
              <a:rect l="l" t="t" r="r" b="b"/>
              <a:pathLst>
                <a:path w="19273" h="19273" extrusionOk="0">
                  <a:moveTo>
                    <a:pt x="6249" y="5686"/>
                  </a:moveTo>
                  <a:cubicBezTo>
                    <a:pt x="6932" y="5686"/>
                    <a:pt x="7549" y="6098"/>
                    <a:pt x="7811" y="6730"/>
                  </a:cubicBezTo>
                  <a:cubicBezTo>
                    <a:pt x="8073" y="7363"/>
                    <a:pt x="7929" y="8092"/>
                    <a:pt x="7444" y="8576"/>
                  </a:cubicBezTo>
                  <a:cubicBezTo>
                    <a:pt x="7120" y="8901"/>
                    <a:pt x="6686" y="9073"/>
                    <a:pt x="6246" y="9073"/>
                  </a:cubicBezTo>
                  <a:cubicBezTo>
                    <a:pt x="6028" y="9073"/>
                    <a:pt x="5808" y="9031"/>
                    <a:pt x="5598" y="8944"/>
                  </a:cubicBezTo>
                  <a:cubicBezTo>
                    <a:pt x="4966" y="8682"/>
                    <a:pt x="4553" y="8064"/>
                    <a:pt x="4553" y="7378"/>
                  </a:cubicBezTo>
                  <a:cubicBezTo>
                    <a:pt x="4553" y="6441"/>
                    <a:pt x="5312" y="5686"/>
                    <a:pt x="6249" y="5686"/>
                  </a:cubicBezTo>
                  <a:close/>
                  <a:moveTo>
                    <a:pt x="13024" y="5683"/>
                  </a:moveTo>
                  <a:cubicBezTo>
                    <a:pt x="13242" y="5683"/>
                    <a:pt x="13462" y="5725"/>
                    <a:pt x="13671" y="5812"/>
                  </a:cubicBezTo>
                  <a:cubicBezTo>
                    <a:pt x="14304" y="6074"/>
                    <a:pt x="14716" y="6691"/>
                    <a:pt x="14716" y="7378"/>
                  </a:cubicBezTo>
                  <a:cubicBezTo>
                    <a:pt x="14716" y="8314"/>
                    <a:pt x="13957" y="9070"/>
                    <a:pt x="13024" y="9073"/>
                  </a:cubicBezTo>
                  <a:cubicBezTo>
                    <a:pt x="12337" y="9073"/>
                    <a:pt x="11720" y="8658"/>
                    <a:pt x="11458" y="8025"/>
                  </a:cubicBezTo>
                  <a:cubicBezTo>
                    <a:pt x="11196" y="7393"/>
                    <a:pt x="11341" y="6664"/>
                    <a:pt x="11825" y="6179"/>
                  </a:cubicBezTo>
                  <a:cubicBezTo>
                    <a:pt x="12150" y="5855"/>
                    <a:pt x="12583" y="5683"/>
                    <a:pt x="13024" y="5683"/>
                  </a:cubicBezTo>
                  <a:close/>
                  <a:moveTo>
                    <a:pt x="9636" y="10196"/>
                  </a:moveTo>
                  <a:cubicBezTo>
                    <a:pt x="11955" y="10196"/>
                    <a:pt x="13981" y="11765"/>
                    <a:pt x="14557" y="14012"/>
                  </a:cubicBezTo>
                  <a:cubicBezTo>
                    <a:pt x="14635" y="14316"/>
                    <a:pt x="14454" y="14623"/>
                    <a:pt x="14153" y="14701"/>
                  </a:cubicBezTo>
                  <a:cubicBezTo>
                    <a:pt x="14107" y="14713"/>
                    <a:pt x="14060" y="14718"/>
                    <a:pt x="14014" y="14718"/>
                  </a:cubicBezTo>
                  <a:cubicBezTo>
                    <a:pt x="13760" y="14718"/>
                    <a:pt x="13530" y="14550"/>
                    <a:pt x="13464" y="14295"/>
                  </a:cubicBezTo>
                  <a:cubicBezTo>
                    <a:pt x="13015" y="12548"/>
                    <a:pt x="11440" y="11326"/>
                    <a:pt x="9636" y="11326"/>
                  </a:cubicBezTo>
                  <a:cubicBezTo>
                    <a:pt x="7833" y="11326"/>
                    <a:pt x="6258" y="12548"/>
                    <a:pt x="5809" y="14295"/>
                  </a:cubicBezTo>
                  <a:cubicBezTo>
                    <a:pt x="5743" y="14550"/>
                    <a:pt x="5512" y="14718"/>
                    <a:pt x="5260" y="14718"/>
                  </a:cubicBezTo>
                  <a:cubicBezTo>
                    <a:pt x="5215" y="14718"/>
                    <a:pt x="5169" y="14713"/>
                    <a:pt x="5122" y="14701"/>
                  </a:cubicBezTo>
                  <a:cubicBezTo>
                    <a:pt x="4818" y="14623"/>
                    <a:pt x="4638" y="14316"/>
                    <a:pt x="4716" y="14012"/>
                  </a:cubicBezTo>
                  <a:cubicBezTo>
                    <a:pt x="5291" y="11765"/>
                    <a:pt x="7318" y="10196"/>
                    <a:pt x="9636" y="10196"/>
                  </a:cubicBezTo>
                  <a:close/>
                  <a:moveTo>
                    <a:pt x="9636" y="0"/>
                  </a:moveTo>
                  <a:cubicBezTo>
                    <a:pt x="4342" y="0"/>
                    <a:pt x="0" y="4343"/>
                    <a:pt x="0" y="9636"/>
                  </a:cubicBezTo>
                  <a:cubicBezTo>
                    <a:pt x="0" y="14930"/>
                    <a:pt x="4342" y="19272"/>
                    <a:pt x="9636" y="19272"/>
                  </a:cubicBezTo>
                  <a:cubicBezTo>
                    <a:pt x="14927" y="19272"/>
                    <a:pt x="19272" y="14930"/>
                    <a:pt x="19272" y="9636"/>
                  </a:cubicBezTo>
                  <a:cubicBezTo>
                    <a:pt x="19272" y="4343"/>
                    <a:pt x="14927" y="0"/>
                    <a:pt x="963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dirty="0">
                <a:ln>
                  <a:noFill/>
                </a:ln>
                <a:solidFill>
                  <a:srgbClr val="435D74"/>
                </a:solidFill>
                <a:effectLst/>
                <a:uLnTx/>
                <a:uFillTx/>
                <a:latin typeface="Arial"/>
                <a:ea typeface="等线" panose="020F0502020204030204"/>
                <a:cs typeface="Arial"/>
                <a:sym typeface="Arial"/>
              </a:endParaRPr>
            </a:p>
          </p:txBody>
        </p:sp>
      </p:grpSp>
      <p:sp>
        <p:nvSpPr>
          <p:cNvPr id="75" name="Google Shape;1198;p30">
            <a:extLst>
              <a:ext uri="{FF2B5EF4-FFF2-40B4-BE49-F238E27FC236}">
                <a16:creationId xmlns:a16="http://schemas.microsoft.com/office/drawing/2014/main" xmlns="" id="{1ED82D12-ED84-6989-4604-5FEE6E8807CA}"/>
              </a:ext>
            </a:extLst>
          </p:cNvPr>
          <p:cNvSpPr/>
          <p:nvPr/>
        </p:nvSpPr>
        <p:spPr>
          <a:xfrm>
            <a:off x="6995182" y="2034566"/>
            <a:ext cx="419689" cy="495752"/>
          </a:xfrm>
          <a:custGeom>
            <a:avLst/>
            <a:gdLst/>
            <a:ahLst/>
            <a:cxnLst/>
            <a:rect l="l" t="t" r="r" b="b"/>
            <a:pathLst>
              <a:path w="10776" h="12729" extrusionOk="0">
                <a:moveTo>
                  <a:pt x="1670" y="851"/>
                </a:moveTo>
                <a:lnTo>
                  <a:pt x="1670" y="9326"/>
                </a:lnTo>
                <a:cubicBezTo>
                  <a:pt x="1355" y="9326"/>
                  <a:pt x="1072" y="9421"/>
                  <a:pt x="851" y="9578"/>
                </a:cubicBezTo>
                <a:lnTo>
                  <a:pt x="851" y="2049"/>
                </a:lnTo>
                <a:cubicBezTo>
                  <a:pt x="851" y="1481"/>
                  <a:pt x="1198" y="1072"/>
                  <a:pt x="1670" y="851"/>
                </a:cubicBezTo>
                <a:close/>
                <a:moveTo>
                  <a:pt x="9925" y="10177"/>
                </a:moveTo>
                <a:lnTo>
                  <a:pt x="9925" y="10208"/>
                </a:lnTo>
                <a:lnTo>
                  <a:pt x="9925" y="11846"/>
                </a:lnTo>
                <a:lnTo>
                  <a:pt x="1670" y="11846"/>
                </a:lnTo>
                <a:cubicBezTo>
                  <a:pt x="1229" y="11846"/>
                  <a:pt x="851" y="11468"/>
                  <a:pt x="851" y="11027"/>
                </a:cubicBezTo>
                <a:cubicBezTo>
                  <a:pt x="851" y="10586"/>
                  <a:pt x="1229" y="10177"/>
                  <a:pt x="1670" y="10177"/>
                </a:cubicBezTo>
                <a:close/>
                <a:moveTo>
                  <a:pt x="2111" y="1"/>
                </a:moveTo>
                <a:cubicBezTo>
                  <a:pt x="914" y="1"/>
                  <a:pt x="1" y="946"/>
                  <a:pt x="1" y="2080"/>
                </a:cubicBezTo>
                <a:lnTo>
                  <a:pt x="1" y="11059"/>
                </a:lnTo>
                <a:cubicBezTo>
                  <a:pt x="1" y="11973"/>
                  <a:pt x="757" y="12729"/>
                  <a:pt x="1670" y="12729"/>
                </a:cubicBezTo>
                <a:lnTo>
                  <a:pt x="10334" y="12729"/>
                </a:lnTo>
                <a:cubicBezTo>
                  <a:pt x="10586" y="12729"/>
                  <a:pt x="10775" y="12508"/>
                  <a:pt x="10775" y="12319"/>
                </a:cubicBezTo>
                <a:lnTo>
                  <a:pt x="10775" y="473"/>
                </a:lnTo>
                <a:cubicBezTo>
                  <a:pt x="10775" y="221"/>
                  <a:pt x="10586" y="64"/>
                  <a:pt x="10334" y="64"/>
                </a:cubicBezTo>
                <a:lnTo>
                  <a:pt x="9105" y="64"/>
                </a:lnTo>
                <a:lnTo>
                  <a:pt x="9105" y="3781"/>
                </a:lnTo>
                <a:cubicBezTo>
                  <a:pt x="9105" y="4011"/>
                  <a:pt x="8912" y="4171"/>
                  <a:pt x="8708" y="4171"/>
                </a:cubicBezTo>
                <a:cubicBezTo>
                  <a:pt x="8604" y="4171"/>
                  <a:pt x="8498" y="4129"/>
                  <a:pt x="8412" y="4033"/>
                </a:cubicBezTo>
                <a:lnTo>
                  <a:pt x="7845" y="3498"/>
                </a:lnTo>
                <a:lnTo>
                  <a:pt x="7310" y="4033"/>
                </a:lnTo>
                <a:cubicBezTo>
                  <a:pt x="7214" y="4129"/>
                  <a:pt x="7100" y="4171"/>
                  <a:pt x="6991" y="4171"/>
                </a:cubicBezTo>
                <a:cubicBezTo>
                  <a:pt x="6778" y="4171"/>
                  <a:pt x="6585" y="4011"/>
                  <a:pt x="6585" y="3781"/>
                </a:cubicBezTo>
                <a:lnTo>
                  <a:pt x="6585" y="64"/>
                </a:lnTo>
                <a:lnTo>
                  <a:pt x="2111" y="64"/>
                </a:lnTo>
                <a:lnTo>
                  <a:pt x="2111"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等线" panose="020F0502020204030204"/>
              <a:cs typeface="Arial"/>
              <a:sym typeface="Arial"/>
            </a:endParaRPr>
          </a:p>
        </p:txBody>
      </p:sp>
      <p:sp>
        <p:nvSpPr>
          <p:cNvPr id="76" name="TextBox 75">
            <a:extLst>
              <a:ext uri="{FF2B5EF4-FFF2-40B4-BE49-F238E27FC236}">
                <a16:creationId xmlns:a16="http://schemas.microsoft.com/office/drawing/2014/main" xmlns="" id="{21AB8859-5F1F-16D4-0ED6-91D14580AA9A}"/>
              </a:ext>
            </a:extLst>
          </p:cNvPr>
          <p:cNvSpPr txBox="1"/>
          <p:nvPr/>
        </p:nvSpPr>
        <p:spPr>
          <a:xfrm>
            <a:off x="481781" y="3045588"/>
            <a:ext cx="2466354" cy="2246769"/>
          </a:xfrm>
          <a:prstGeom prst="rect">
            <a:avLst/>
          </a:prstGeom>
          <a:noFill/>
        </p:spPr>
        <p:txBody>
          <a:bodyPr wrap="square">
            <a:spAutoFit/>
          </a:bodyPr>
          <a:lstStyle/>
          <a:p>
            <a:pPr lvl="0" algn="just" defTabSz="1219170">
              <a:buClr>
                <a:srgbClr val="000000"/>
              </a:buClr>
              <a:defRPr/>
            </a:pP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năm</a:t>
            </a:r>
            <a:r>
              <a:rPr lang="en-US" sz="2800" dirty="0">
                <a:latin typeface="Times New Roman" panose="02020603050405020304" pitchFamily="18" charset="0"/>
                <a:cs typeface="Times New Roman" panose="02020603050405020304" pitchFamily="18" charset="0"/>
              </a:rPr>
              <a:t> 1939 </a:t>
            </a:r>
            <a:r>
              <a:rPr lang="en-US" sz="2800" dirty="0" err="1">
                <a:latin typeface="Times New Roman" panose="02020603050405020304" pitchFamily="18" charset="0"/>
                <a:cs typeface="Times New Roman" panose="02020603050405020304" pitchFamily="18" charset="0"/>
              </a:rPr>
              <a:t>lúc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Tế</a:t>
            </a:r>
            <a:r>
              <a:rPr lang="en-US" sz="2800" dirty="0">
                <a:latin typeface="Times New Roman" panose="02020603050405020304" pitchFamily="18" charset="0"/>
                <a:cs typeface="Times New Roman" panose="02020603050405020304" pitchFamily="18" charset="0"/>
              </a:rPr>
              <a:t> Hanh </a:t>
            </a:r>
            <a:r>
              <a:rPr lang="en-US" sz="2800" dirty="0" err="1">
                <a:latin typeface="Times New Roman" panose="02020603050405020304" pitchFamily="18" charset="0"/>
                <a:cs typeface="Times New Roman" panose="02020603050405020304" pitchFamily="18" charset="0"/>
              </a:rPr>
              <a:t>đang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Huế</a:t>
            </a:r>
            <a:r>
              <a:rPr lang="en-US" sz="2800" dirty="0">
                <a:latin typeface="Times New Roman" panose="02020603050405020304" pitchFamily="18" charset="0"/>
                <a:cs typeface="Times New Roman" panose="02020603050405020304" pitchFamily="18" charset="0"/>
              </a:rPr>
              <a:t>.</a:t>
            </a:r>
            <a:endPar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等线" panose="020F0502020204030204"/>
              <a:cs typeface="Times New Roman" panose="02020603050405020304" pitchFamily="18" charset="0"/>
              <a:sym typeface="Arial"/>
            </a:endParaRPr>
          </a:p>
        </p:txBody>
      </p:sp>
      <p:sp>
        <p:nvSpPr>
          <p:cNvPr id="77" name="TextBox 76">
            <a:extLst>
              <a:ext uri="{FF2B5EF4-FFF2-40B4-BE49-F238E27FC236}">
                <a16:creationId xmlns:a16="http://schemas.microsoft.com/office/drawing/2014/main" xmlns="" id="{BDED23E7-0604-69A8-AA55-AF002EC403CA}"/>
              </a:ext>
            </a:extLst>
          </p:cNvPr>
          <p:cNvSpPr txBox="1"/>
          <p:nvPr/>
        </p:nvSpPr>
        <p:spPr>
          <a:xfrm>
            <a:off x="3422410" y="3220823"/>
            <a:ext cx="2253633" cy="36317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F0502020204030204"/>
                <a:cs typeface="Arial"/>
              </a:rPr>
              <a:t>Thể thơ: </a:t>
            </a:r>
            <a:endParaRPr kumimoji="0" lang="en-US" sz="3200" b="0" i="0" u="none" strike="noStrike" kern="1200" cap="none" spc="0" normalizeH="0" baseline="0" noProof="0" dirty="0">
              <a:ln>
                <a:noFill/>
              </a:ln>
              <a:solidFill>
                <a:prstClr val="black"/>
              </a:solidFill>
              <a:effectLst/>
              <a:uLnTx/>
              <a:uFillTx/>
              <a:latin typeface="等线 Light" panose="020F0302020204030204"/>
              <a:ea typeface="等线" panose="020F0502020204030204"/>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等线" panose="020F0502020204030204"/>
                <a:cs typeface="Arial"/>
              </a:rPr>
              <a:t>Tám</a:t>
            </a:r>
            <a:r>
              <a:rPr kumimoji="0" lang="en-US" sz="3200" b="1" i="0" u="none" strike="noStrike" kern="1200" cap="none" spc="0" normalizeH="0" noProof="0" dirty="0">
                <a:ln>
                  <a:noFill/>
                </a:ln>
                <a:solidFill>
                  <a:prstClr val="black"/>
                </a:solidFill>
                <a:effectLst/>
                <a:uLnTx/>
                <a:uFillTx/>
                <a:latin typeface="Times New Roman" panose="02020603050405020304" pitchFamily="18" charset="0"/>
                <a:ea typeface="等线" panose="020F0502020204030204"/>
                <a:cs typeface="Arial"/>
              </a:rPr>
              <a:t> </a:t>
            </a:r>
            <a:r>
              <a:rPr kumimoji="0" lang="en-US" sz="3200" b="1" i="0" u="none" strike="noStrike" kern="1200" cap="none" spc="0" normalizeH="0" noProof="0" dirty="0" err="1">
                <a:ln>
                  <a:noFill/>
                </a:ln>
                <a:solidFill>
                  <a:prstClr val="black"/>
                </a:solidFill>
                <a:effectLst/>
                <a:uLnTx/>
                <a:uFillTx/>
                <a:latin typeface="Times New Roman" panose="02020603050405020304" pitchFamily="18" charset="0"/>
                <a:ea typeface="等线" panose="020F0502020204030204"/>
                <a:cs typeface="Arial"/>
              </a:rPr>
              <a:t>chữ</a:t>
            </a:r>
            <a:endParaRPr kumimoji="0" lang="en-SG" sz="3200" b="1" i="0" u="none" strike="noStrike" kern="1200" cap="none" spc="0" normalizeH="0" baseline="0" noProof="0" dirty="0">
              <a:ln>
                <a:noFill/>
              </a:ln>
              <a:solidFill>
                <a:prstClr val="black"/>
              </a:solidFill>
              <a:effectLst/>
              <a:uLnTx/>
              <a:uFillTx/>
              <a:latin typeface="等线 Light" panose="020F0302020204030204"/>
              <a:ea typeface="等线" panose="020F0502020204030204"/>
              <a:cs typeface="Arial"/>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6600" b="0" i="0" u="none" strike="noStrike" kern="0" cap="none" spc="0" normalizeH="0" baseline="0" noProof="0" dirty="0">
              <a:ln>
                <a:noFill/>
              </a:ln>
              <a:solidFill>
                <a:srgbClr val="000000"/>
              </a:solidFill>
              <a:effectLst/>
              <a:uLnTx/>
              <a:uFillTx/>
              <a:latin typeface="等线 Light" panose="020F0302020204030204"/>
              <a:ea typeface="等线" panose="020F0502020204030204"/>
              <a:cs typeface="Times New Roman" panose="02020603050405020304" pitchFamily="18" charset="0"/>
              <a:sym typeface="Arial"/>
            </a:endParaRPr>
          </a:p>
        </p:txBody>
      </p:sp>
      <p:sp>
        <p:nvSpPr>
          <p:cNvPr id="78" name="TextBox 77">
            <a:extLst>
              <a:ext uri="{FF2B5EF4-FFF2-40B4-BE49-F238E27FC236}">
                <a16:creationId xmlns:a16="http://schemas.microsoft.com/office/drawing/2014/main" xmlns="" id="{D3C46B0D-B7E4-0F3D-9CCD-287505EE865E}"/>
              </a:ext>
            </a:extLst>
          </p:cNvPr>
          <p:cNvSpPr txBox="1"/>
          <p:nvPr/>
        </p:nvSpPr>
        <p:spPr>
          <a:xfrm>
            <a:off x="5885255" y="3139050"/>
            <a:ext cx="2880273"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F0502020204030204"/>
                <a:cs typeface="Arial"/>
              </a:rPr>
              <a:t>Phương thức biểu đạt: </a:t>
            </a:r>
            <a:r>
              <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F0502020204030204"/>
                <a:cs typeface="Arial"/>
              </a:rPr>
              <a:t>Biểu cảm.</a:t>
            </a:r>
            <a:endParaRPr kumimoji="0" lang="en-SG" sz="3200" b="1" i="0" u="none" strike="noStrike" kern="1200" cap="none" spc="0" normalizeH="0" baseline="0" noProof="0" dirty="0">
              <a:ln>
                <a:noFill/>
              </a:ln>
              <a:solidFill>
                <a:prstClr val="black"/>
              </a:solidFill>
              <a:effectLst/>
              <a:uLnTx/>
              <a:uFillTx/>
              <a:latin typeface="等线 Light" panose="020F0302020204030204"/>
              <a:ea typeface="等线" panose="020F0502020204030204"/>
              <a:cs typeface="Arial"/>
            </a:endParaRPr>
          </a:p>
        </p:txBody>
      </p:sp>
    </p:spTree>
    <p:extLst>
      <p:ext uri="{BB962C8B-B14F-4D97-AF65-F5344CB8AC3E}">
        <p14:creationId xmlns:p14="http://schemas.microsoft.com/office/powerpoint/2010/main" val="18041115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71"/>
                                        </p:tgtEl>
                                        <p:attrNameLst>
                                          <p:attrName>style.visibility</p:attrName>
                                        </p:attrNameLst>
                                      </p:cBhvr>
                                      <p:to>
                                        <p:strVal val="visible"/>
                                      </p:to>
                                    </p:set>
                                    <p:animEffect transition="in" filter="barn(inVertical)">
                                      <p:cBhvr>
                                        <p:cTn id="10" dur="500"/>
                                        <p:tgtEl>
                                          <p:spTgt spid="71"/>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76"/>
                                        </p:tgtEl>
                                        <p:attrNameLst>
                                          <p:attrName>style.visibility</p:attrName>
                                        </p:attrNameLst>
                                      </p:cBhvr>
                                      <p:to>
                                        <p:strVal val="visible"/>
                                      </p:to>
                                    </p:set>
                                    <p:animEffect transition="in" filter="barn(inVertical)">
                                      <p:cBhvr>
                                        <p:cTn id="13" dur="500"/>
                                        <p:tgtEl>
                                          <p:spTgt spid="7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64"/>
                                        </p:tgtEl>
                                        <p:attrNameLst>
                                          <p:attrName>style.visibility</p:attrName>
                                        </p:attrNameLst>
                                      </p:cBhvr>
                                      <p:to>
                                        <p:strVal val="visible"/>
                                      </p:to>
                                    </p:set>
                                    <p:animEffect transition="in" filter="barn(inVertical)">
                                      <p:cBhvr>
                                        <p:cTn id="18" dur="500"/>
                                        <p:tgtEl>
                                          <p:spTgt spid="64"/>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par>
                                <p:cTn id="22" presetID="16" presetClass="entr" presetSubtype="21" fill="hold" nodeType="withEffect">
                                  <p:stCondLst>
                                    <p:cond delay="0"/>
                                  </p:stCondLst>
                                  <p:childTnLst>
                                    <p:set>
                                      <p:cBhvr>
                                        <p:cTn id="23" dur="1" fill="hold">
                                          <p:stCondLst>
                                            <p:cond delay="0"/>
                                          </p:stCondLst>
                                        </p:cTn>
                                        <p:tgtEl>
                                          <p:spTgt spid="66"/>
                                        </p:tgtEl>
                                        <p:attrNameLst>
                                          <p:attrName>style.visibility</p:attrName>
                                        </p:attrNameLst>
                                      </p:cBhvr>
                                      <p:to>
                                        <p:strVal val="visible"/>
                                      </p:to>
                                    </p:set>
                                    <p:animEffect transition="in" filter="barn(inVertical)">
                                      <p:cBhvr>
                                        <p:cTn id="24" dur="500"/>
                                        <p:tgtEl>
                                          <p:spTgt spid="66"/>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77"/>
                                        </p:tgtEl>
                                        <p:attrNameLst>
                                          <p:attrName>style.visibility</p:attrName>
                                        </p:attrNameLst>
                                      </p:cBhvr>
                                      <p:to>
                                        <p:strVal val="visible"/>
                                      </p:to>
                                    </p:set>
                                    <p:animEffect transition="in" filter="barn(inVertical)">
                                      <p:cBhvr>
                                        <p:cTn id="27" dur="500"/>
                                        <p:tgtEl>
                                          <p:spTgt spid="7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65"/>
                                        </p:tgtEl>
                                        <p:attrNameLst>
                                          <p:attrName>style.visibility</p:attrName>
                                        </p:attrNameLst>
                                      </p:cBhvr>
                                      <p:to>
                                        <p:strVal val="visible"/>
                                      </p:to>
                                    </p:set>
                                    <p:animEffect transition="in" filter="wipe(down)">
                                      <p:cBhvr>
                                        <p:cTn id="32" dur="500"/>
                                        <p:tgtEl>
                                          <p:spTgt spid="65"/>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wipe(down)">
                                      <p:cBhvr>
                                        <p:cTn id="35" dur="500"/>
                                        <p:tgtEl>
                                          <p:spTgt spid="8"/>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75"/>
                                        </p:tgtEl>
                                        <p:attrNameLst>
                                          <p:attrName>style.visibility</p:attrName>
                                        </p:attrNameLst>
                                      </p:cBhvr>
                                      <p:to>
                                        <p:strVal val="visible"/>
                                      </p:to>
                                    </p:set>
                                    <p:animEffect transition="in" filter="wipe(down)">
                                      <p:cBhvr>
                                        <p:cTn id="38" dur="500"/>
                                        <p:tgtEl>
                                          <p:spTgt spid="75"/>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78"/>
                                        </p:tgtEl>
                                        <p:attrNameLst>
                                          <p:attrName>style.visibility</p:attrName>
                                        </p:attrNameLst>
                                      </p:cBhvr>
                                      <p:to>
                                        <p:strVal val="visible"/>
                                      </p:to>
                                    </p:set>
                                    <p:animEffect transition="in" filter="wipe(down)">
                                      <p:cBhvr>
                                        <p:cTn id="41" dur="500"/>
                                        <p:tgtEl>
                                          <p:spTgt spid="78"/>
                                        </p:tgtEl>
                                      </p:cBhvr>
                                    </p:animEffect>
                                  </p:childTnLst>
                                </p:cTn>
                              </p:par>
                              <p:par>
                                <p:cTn id="42" presetID="22" presetClass="entr" presetSubtype="4" fill="hold" nodeType="withEffect">
                                  <p:stCondLst>
                                    <p:cond delay="0"/>
                                  </p:stCondLst>
                                  <p:childTnLst>
                                    <p:set>
                                      <p:cBhvr>
                                        <p:cTn id="43" dur="1" fill="hold">
                                          <p:stCondLst>
                                            <p:cond delay="0"/>
                                          </p:stCondLst>
                                        </p:cTn>
                                        <p:tgtEl>
                                          <p:spTgt spid="63"/>
                                        </p:tgtEl>
                                        <p:attrNameLst>
                                          <p:attrName>style.visibility</p:attrName>
                                        </p:attrNameLst>
                                      </p:cBhvr>
                                      <p:to>
                                        <p:strVal val="visible"/>
                                      </p:to>
                                    </p:set>
                                    <p:animEffect transition="in" filter="wipe(down)">
                                      <p:cBhvr>
                                        <p:cTn id="44" dur="500"/>
                                        <p:tgtEl>
                                          <p:spTgt spid="63"/>
                                        </p:tgtEl>
                                      </p:cBhvr>
                                    </p:animEffect>
                                  </p:childTnLst>
                                </p:cTn>
                              </p:par>
                              <p:par>
                                <p:cTn id="45" presetID="22" presetClass="entr" presetSubtype="4" fill="hold" nodeType="with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wipe(down)">
                                      <p:cBhvr>
                                        <p:cTn id="4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75" grpId="0" animBg="1"/>
      <p:bldP spid="76" grpId="0"/>
      <p:bldP spid="77" grpId="0"/>
      <p:bldP spid="7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2254013" y="610528"/>
            <a:ext cx="5134739"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smtClean="0">
                <a:ln>
                  <a:noFill/>
                </a:ln>
                <a:solidFill>
                  <a:srgbClr val="0070C0"/>
                </a:solidFill>
                <a:effectLst/>
                <a:latin typeface="Times New Roman" pitchFamily="18" charset="0"/>
                <a:cs typeface="Times New Roman" pitchFamily="18" charset="0"/>
              </a:rPr>
              <a:t>- Bố cục của bài thơ: Gồm 4 phần:</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2800" b="0" i="0" u="none" strike="noStrike" cap="none" normalizeH="0" baseline="0" dirty="0" smtClean="0">
                <a:ln>
                  <a:noFill/>
                </a:ln>
                <a:solidFill>
                  <a:srgbClr val="0070C0"/>
                </a:solidFill>
                <a:effectLst/>
                <a:latin typeface="Times New Roman" pitchFamily="18" charset="0"/>
                <a:cs typeface="Times New Roman" pitchFamily="18" charset="0"/>
              </a:rPr>
              <a:t>  </a:t>
            </a:r>
          </a:p>
        </p:txBody>
      </p:sp>
      <p:pic>
        <p:nvPicPr>
          <p:cNvPr id="1026" name="Picture 2" descr="Soạn bài Quê hương | Ngắn nhất Soạn văn 9 Chân trời sáng tạ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3447" y="1551397"/>
            <a:ext cx="11170307" cy="30483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73216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theme/theme1.xml><?xml version="1.0" encoding="utf-8"?>
<a:theme xmlns:a="http://schemas.openxmlformats.org/drawingml/2006/main" name="Office 主题​​">
  <a:themeElements>
    <a:clrScheme name="自定义 1730">
      <a:dk1>
        <a:sysClr val="windowText" lastClr="000000"/>
      </a:dk1>
      <a:lt1>
        <a:sysClr val="window" lastClr="FFFFFF"/>
      </a:lt1>
      <a:dk2>
        <a:srgbClr val="44546A"/>
      </a:dk2>
      <a:lt2>
        <a:srgbClr val="E7E6E6"/>
      </a:lt2>
      <a:accent1>
        <a:srgbClr val="456242"/>
      </a:accent1>
      <a:accent2>
        <a:srgbClr val="456242"/>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等线 Light"/>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等线"/>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xmlns=""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1791</TotalTime>
  <Words>1518</Words>
  <Application>Microsoft Office PowerPoint</Application>
  <PresentationFormat>Custom</PresentationFormat>
  <Paragraphs>150</Paragraphs>
  <Slides>17</Slides>
  <Notes>13</Notes>
  <HiddenSlides>0</HiddenSlides>
  <MMClips>0</MMClips>
  <ScaleCrop>false</ScaleCrop>
  <HeadingPairs>
    <vt:vector size="4" baseType="variant">
      <vt:variant>
        <vt:lpstr>Theme</vt:lpstr>
      </vt:variant>
      <vt:variant>
        <vt:i4>2</vt:i4>
      </vt:variant>
      <vt:variant>
        <vt:lpstr>Slide Titles</vt:lpstr>
      </vt:variant>
      <vt:variant>
        <vt:i4>17</vt:i4>
      </vt:variant>
    </vt:vector>
  </HeadingPairs>
  <TitlesOfParts>
    <vt:vector size="19" baseType="lpstr">
      <vt:lpstr>Office 主题​​</vt:lpstr>
      <vt:lpstr>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Khoa Le</dc:creator>
  <cp:lastModifiedBy>LENOVO</cp:lastModifiedBy>
  <cp:revision>16</cp:revision>
  <dcterms:created xsi:type="dcterms:W3CDTF">2024-07-10T08:01:49Z</dcterms:created>
  <dcterms:modified xsi:type="dcterms:W3CDTF">2024-09-05T14:14:32Z</dcterms:modified>
</cp:coreProperties>
</file>