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a16="http://schemas.microsoft.com/office/drawing/2014/main" xmlns=""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6268</TotalTime>
  <Words>2665</Words>
  <Application>Microsoft Office PowerPoint</Application>
  <PresentationFormat>On-screen Show (4:3)</PresentationFormat>
  <Paragraphs>203</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473</cp:revision>
  <dcterms:created xsi:type="dcterms:W3CDTF">2016-02-15T14:28:12Z</dcterms:created>
  <dcterms:modified xsi:type="dcterms:W3CDTF">2023-06-28T14:19:20Z</dcterms:modified>
</cp:coreProperties>
</file>