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5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xmlns="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 smtClean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  <a:endParaRPr lang="en-US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xmlns="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1748</Words>
  <Application>Microsoft Office PowerPoint</Application>
  <PresentationFormat>On-screen Show (4:3)</PresentationFormat>
  <Paragraphs>172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HUUQUY</cp:lastModifiedBy>
  <cp:revision>390</cp:revision>
  <dcterms:created xsi:type="dcterms:W3CDTF">2016-02-15T14:28:12Z</dcterms:created>
  <dcterms:modified xsi:type="dcterms:W3CDTF">2023-06-28T10:27:13Z</dcterms:modified>
</cp:coreProperties>
</file>