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3" d="100"/>
          <a:sy n="73" d="100"/>
        </p:scale>
        <p:origin x="-1747"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xmlns=""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5414</TotalTime>
  <Words>2207</Words>
  <Application>Microsoft Office PowerPoint</Application>
  <PresentationFormat>On-screen Show (4:3)</PresentationFormat>
  <Paragraphs>180</Paragraphs>
  <Slides>22</Slides>
  <Notes>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410</cp:revision>
  <dcterms:created xsi:type="dcterms:W3CDTF">2016-02-15T14:28:12Z</dcterms:created>
  <dcterms:modified xsi:type="dcterms:W3CDTF">2023-06-28T07:33:58Z</dcterms:modified>
</cp:coreProperties>
</file>