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ov" ContentType="video/quicktime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30"/>
  </p:notesMasterIdLst>
  <p:sldIdLst>
    <p:sldId id="298" r:id="rId2"/>
    <p:sldId id="297" r:id="rId3"/>
    <p:sldId id="303" r:id="rId4"/>
    <p:sldId id="304" r:id="rId5"/>
    <p:sldId id="313" r:id="rId6"/>
    <p:sldId id="258" r:id="rId7"/>
    <p:sldId id="282" r:id="rId8"/>
    <p:sldId id="296" r:id="rId9"/>
    <p:sldId id="286" r:id="rId10"/>
    <p:sldId id="288" r:id="rId11"/>
    <p:sldId id="259" r:id="rId12"/>
    <p:sldId id="264" r:id="rId13"/>
    <p:sldId id="287" r:id="rId14"/>
    <p:sldId id="307" r:id="rId15"/>
    <p:sldId id="271" r:id="rId16"/>
    <p:sldId id="315" r:id="rId17"/>
    <p:sldId id="266" r:id="rId18"/>
    <p:sldId id="310" r:id="rId19"/>
    <p:sldId id="272" r:id="rId20"/>
    <p:sldId id="299" r:id="rId21"/>
    <p:sldId id="300" r:id="rId22"/>
    <p:sldId id="301" r:id="rId23"/>
    <p:sldId id="308" r:id="rId24"/>
    <p:sldId id="311" r:id="rId25"/>
    <p:sldId id="289" r:id="rId26"/>
    <p:sldId id="306" r:id="rId27"/>
    <p:sldId id="309" r:id="rId28"/>
    <p:sldId id="314" r:id="rId29"/>
  </p:sldIdLst>
  <p:sldSz cx="9144000" cy="5143500" type="screen16x9"/>
  <p:notesSz cx="6858000" cy="9144000"/>
  <p:embeddedFontLst>
    <p:embeddedFont>
      <p:font typeface="Architects Daughter" panose="020B060402020202020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tamaran" panose="020B0604020202020204" charset="0"/>
      <p:regular r:id="rId36"/>
      <p:bold r:id="rId37"/>
    </p:embeddedFont>
    <p:embeddedFont>
      <p:font typeface="Mansalva" panose="020B0604020202020204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BF56FA6-CB8E-4AEF-9306-9D68E39AF8C3}">
  <a:tblStyle styleId="{CBF56FA6-CB8E-4AEF-9306-9D68E39AF8C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 autoAdjust="0"/>
    <p:restoredTop sz="92832" autoAdjust="0"/>
  </p:normalViewPr>
  <p:slideViewPr>
    <p:cSldViewPr snapToGrid="0">
      <p:cViewPr varScale="1">
        <p:scale>
          <a:sx n="62" d="100"/>
          <a:sy n="62" d="100"/>
        </p:scale>
        <p:origin x="64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2177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30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a8bff13fe1_0_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1" name="Google Shape;1001;ga8bff13fe1_0_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993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a8bff1461b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a8bff1461b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4294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a8bff1461b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a8bff1461b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4456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a8bff1461b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a8bff1461b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75841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a8bff1461b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a8bff1461b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61839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ga8bff13fe1_0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4" name="Google Shape;1334;ga8bff13fe1_0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08486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a8bff13fe1_0_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1" name="Google Shape;1001;ga8bff13fe1_0_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2948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a8bff13fe1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a8bff13fe1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1606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a8bff13fe1_0_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a8bff13fe1_0_4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294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a4938850ea_0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a4938850ea_0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6166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a8bff13fe1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a8bff13fe1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5425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a8bff1461b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1" name="Google Shape;991;ga8bff1461b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332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a4938850ea_0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a4938850ea_0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7657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a8bff13fe1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a8bff13fe1_0_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1728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a8bff13fe1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a8bff13fe1_0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6412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4A61F-E8AC-463C-BA0F-EB40877D504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05B76-3242-456C-ABCA-108C95DA3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4A61F-E8AC-463C-BA0F-EB40877D504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05B76-3242-456C-ABCA-108C95DA3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4A61F-E8AC-463C-BA0F-EB40877D504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05B76-3242-456C-ABCA-108C95DA3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114300"/>
            <a:ext cx="7696200" cy="4000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A2787-1F67-4952-99E3-A5315F99C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62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6"/>
          <p:cNvSpPr txBox="1">
            <a:spLocks noGrp="1"/>
          </p:cNvSpPr>
          <p:nvPr>
            <p:ph type="ctrTitle"/>
          </p:nvPr>
        </p:nvSpPr>
        <p:spPr>
          <a:xfrm rot="-539353">
            <a:off x="2407848" y="3440144"/>
            <a:ext cx="2478744" cy="4586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None/>
              <a:defRPr sz="1800" b="1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1"/>
          </p:nvPr>
        </p:nvSpPr>
        <p:spPr>
          <a:xfrm>
            <a:off x="1407575" y="1243800"/>
            <a:ext cx="6472800" cy="18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ansalva"/>
              <a:buNone/>
              <a:defRPr sz="3000">
                <a:solidFill>
                  <a:schemeClr val="accent1"/>
                </a:solidFill>
                <a:latin typeface="Mansalva"/>
                <a:ea typeface="Mansalva"/>
                <a:cs typeface="Mansalva"/>
                <a:sym typeface="Mansal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tects Daughter"/>
              <a:buNone/>
              <a:defRPr sz="2800"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tects Daughter"/>
              <a:buNone/>
              <a:defRPr sz="2800"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tects Daughter"/>
              <a:buNone/>
              <a:defRPr sz="2800"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tects Daughter"/>
              <a:buNone/>
              <a:defRPr sz="2800"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tects Daughter"/>
              <a:buNone/>
              <a:defRPr sz="2800"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tects Daughter"/>
              <a:buNone/>
              <a:defRPr sz="2800"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tects Daughter"/>
              <a:buNone/>
              <a:defRPr sz="2800"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tects Daughter"/>
              <a:buNone/>
              <a:defRPr sz="2800"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"/>
          <p:cNvSpPr txBox="1">
            <a:spLocks noGrp="1"/>
          </p:cNvSpPr>
          <p:nvPr>
            <p:ph type="ctrTitle"/>
          </p:nvPr>
        </p:nvSpPr>
        <p:spPr>
          <a:xfrm rot="-294">
            <a:off x="4174748" y="2894517"/>
            <a:ext cx="3513600" cy="123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None/>
              <a:defRPr sz="1600"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subTitle" idx="1"/>
          </p:nvPr>
        </p:nvSpPr>
        <p:spPr>
          <a:xfrm rot="-227">
            <a:off x="726975" y="540151"/>
            <a:ext cx="4549800" cy="120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ansalva"/>
              <a:buNone/>
              <a:defRPr sz="10000">
                <a:solidFill>
                  <a:schemeClr val="accent1"/>
                </a:solidFill>
                <a:latin typeface="Mansalva"/>
                <a:ea typeface="Mansalva"/>
                <a:cs typeface="Mansalva"/>
                <a:sym typeface="Mansalv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tects Daughter"/>
              <a:buNone/>
              <a:defRPr sz="2800"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tects Daughter"/>
              <a:buNone/>
              <a:defRPr sz="2800"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tects Daughter"/>
              <a:buNone/>
              <a:defRPr sz="2800"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tects Daughter"/>
              <a:buNone/>
              <a:defRPr sz="2800"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tects Daughter"/>
              <a:buNone/>
              <a:defRPr sz="2800"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tects Daughter"/>
              <a:buNone/>
              <a:defRPr sz="2800"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tects Daughter"/>
              <a:buNone/>
              <a:defRPr sz="2800"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tects Daughter"/>
              <a:buNone/>
              <a:defRPr sz="2800"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7"/>
          <p:cNvSpPr txBox="1">
            <a:spLocks noGrp="1"/>
          </p:cNvSpPr>
          <p:nvPr>
            <p:ph type="title"/>
          </p:nvPr>
        </p:nvSpPr>
        <p:spPr>
          <a:xfrm>
            <a:off x="1427778" y="1647775"/>
            <a:ext cx="21297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>
                <a:solidFill>
                  <a:srgbClr val="43434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34" name="Google Shape;234;p17"/>
          <p:cNvSpPr txBox="1">
            <a:spLocks noGrp="1"/>
          </p:cNvSpPr>
          <p:nvPr>
            <p:ph type="subTitle" idx="1"/>
          </p:nvPr>
        </p:nvSpPr>
        <p:spPr>
          <a:xfrm>
            <a:off x="1427778" y="2129584"/>
            <a:ext cx="2129700" cy="7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5" name="Google Shape;235;p17"/>
          <p:cNvSpPr txBox="1">
            <a:spLocks noGrp="1"/>
          </p:cNvSpPr>
          <p:nvPr>
            <p:ph type="title" idx="2"/>
          </p:nvPr>
        </p:nvSpPr>
        <p:spPr>
          <a:xfrm rot="-968">
            <a:off x="5934627" y="1568276"/>
            <a:ext cx="2130600" cy="48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36" name="Google Shape;236;p17"/>
          <p:cNvSpPr txBox="1">
            <a:spLocks noGrp="1"/>
          </p:cNvSpPr>
          <p:nvPr>
            <p:ph type="subTitle" idx="3"/>
          </p:nvPr>
        </p:nvSpPr>
        <p:spPr>
          <a:xfrm>
            <a:off x="5934625" y="2052651"/>
            <a:ext cx="2130600" cy="7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7" name="Google Shape;237;p17"/>
          <p:cNvSpPr txBox="1">
            <a:spLocks noGrp="1"/>
          </p:cNvSpPr>
          <p:nvPr>
            <p:ph type="title" idx="4"/>
          </p:nvPr>
        </p:nvSpPr>
        <p:spPr>
          <a:xfrm rot="484">
            <a:off x="3680753" y="3284685"/>
            <a:ext cx="21306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>
                <a:solidFill>
                  <a:srgbClr val="43434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38" name="Google Shape;238;p17"/>
          <p:cNvSpPr txBox="1">
            <a:spLocks noGrp="1"/>
          </p:cNvSpPr>
          <p:nvPr>
            <p:ph type="subTitle" idx="5"/>
          </p:nvPr>
        </p:nvSpPr>
        <p:spPr>
          <a:xfrm rot="-484">
            <a:off x="3680750" y="3767172"/>
            <a:ext cx="2130600" cy="7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9" name="Google Shape;239;p17"/>
          <p:cNvSpPr txBox="1">
            <a:spLocks noGrp="1"/>
          </p:cNvSpPr>
          <p:nvPr>
            <p:ph type="title" idx="6"/>
          </p:nvPr>
        </p:nvSpPr>
        <p:spPr>
          <a:xfrm>
            <a:off x="414875" y="487775"/>
            <a:ext cx="8458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892" lvl="0" indent="-23811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AutoNum type="arabicPeriod"/>
              <a:defRPr sz="825"/>
            </a:lvl1pPr>
            <a:lvl2pPr marL="685784" lvl="1" indent="-238119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82400"/>
              </a:buClr>
              <a:buSzPts val="1400"/>
              <a:buFont typeface="Muli"/>
              <a:buAutoNum type="alphaLcPeriod"/>
              <a:defRPr>
                <a:solidFill>
                  <a:srgbClr val="434343"/>
                </a:solidFill>
              </a:defRPr>
            </a:lvl2pPr>
            <a:lvl3pPr marL="1028675" lvl="2" indent="-238119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82400"/>
              </a:buClr>
              <a:buSzPts val="1400"/>
              <a:buFont typeface="Muli"/>
              <a:buAutoNum type="romanLcPeriod"/>
              <a:defRPr>
                <a:solidFill>
                  <a:srgbClr val="434343"/>
                </a:solidFill>
              </a:defRPr>
            </a:lvl3pPr>
            <a:lvl4pPr marL="1371566" lvl="3" indent="-238119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82400"/>
              </a:buClr>
              <a:buSzPts val="1400"/>
              <a:buFont typeface="Muli"/>
              <a:buAutoNum type="arabicPeriod"/>
              <a:defRPr>
                <a:solidFill>
                  <a:srgbClr val="434343"/>
                </a:solidFill>
              </a:defRPr>
            </a:lvl4pPr>
            <a:lvl5pPr marL="1714457" lvl="4" indent="-238119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82400"/>
              </a:buClr>
              <a:buSzPts val="1400"/>
              <a:buFont typeface="Muli"/>
              <a:buAutoNum type="alphaLcPeriod"/>
              <a:defRPr>
                <a:solidFill>
                  <a:srgbClr val="434343"/>
                </a:solidFill>
              </a:defRPr>
            </a:lvl5pPr>
            <a:lvl6pPr marL="2057349" lvl="5" indent="-238119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82400"/>
              </a:buClr>
              <a:buSzPts val="1400"/>
              <a:buFont typeface="Muli"/>
              <a:buAutoNum type="romanLcPeriod"/>
              <a:defRPr>
                <a:solidFill>
                  <a:srgbClr val="434343"/>
                </a:solidFill>
              </a:defRPr>
            </a:lvl6pPr>
            <a:lvl7pPr marL="2400240" lvl="6" indent="-238119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82400"/>
              </a:buClr>
              <a:buSzPts val="1400"/>
              <a:buFont typeface="Muli"/>
              <a:buAutoNum type="arabicPeriod"/>
              <a:defRPr>
                <a:solidFill>
                  <a:srgbClr val="434343"/>
                </a:solidFill>
              </a:defRPr>
            </a:lvl7pPr>
            <a:lvl8pPr marL="2743132" lvl="7" indent="-238119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82400"/>
              </a:buClr>
              <a:buSzPts val="1400"/>
              <a:buFont typeface="Muli"/>
              <a:buAutoNum type="alphaLcPeriod"/>
              <a:defRPr>
                <a:solidFill>
                  <a:srgbClr val="434343"/>
                </a:solidFill>
              </a:defRPr>
            </a:lvl8pPr>
            <a:lvl9pPr marL="3086023" lvl="8" indent="-238119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482400"/>
              </a:buClr>
              <a:buSzPts val="1400"/>
              <a:buFont typeface="Muli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6294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7"/>
          <p:cNvSpPr txBox="1">
            <a:spLocks noGrp="1"/>
          </p:cNvSpPr>
          <p:nvPr>
            <p:ph type="title"/>
          </p:nvPr>
        </p:nvSpPr>
        <p:spPr>
          <a:xfrm>
            <a:off x="414875" y="487775"/>
            <a:ext cx="8458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7"/>
          <p:cNvSpPr txBox="1">
            <a:spLocks noGrp="1"/>
          </p:cNvSpPr>
          <p:nvPr>
            <p:ph type="title" idx="2"/>
          </p:nvPr>
        </p:nvSpPr>
        <p:spPr>
          <a:xfrm>
            <a:off x="1585925" y="3280400"/>
            <a:ext cx="18405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1" name="Google Shape;421;p27"/>
          <p:cNvSpPr txBox="1">
            <a:spLocks noGrp="1"/>
          </p:cNvSpPr>
          <p:nvPr>
            <p:ph type="subTitle" idx="1"/>
          </p:nvPr>
        </p:nvSpPr>
        <p:spPr>
          <a:xfrm>
            <a:off x="1585925" y="3614400"/>
            <a:ext cx="1840500" cy="7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2" name="Google Shape;422;p27"/>
          <p:cNvSpPr txBox="1">
            <a:spLocks noGrp="1"/>
          </p:cNvSpPr>
          <p:nvPr>
            <p:ph type="title" idx="3"/>
          </p:nvPr>
        </p:nvSpPr>
        <p:spPr>
          <a:xfrm>
            <a:off x="3723721" y="3280400"/>
            <a:ext cx="18405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3" name="Google Shape;423;p27"/>
          <p:cNvSpPr txBox="1">
            <a:spLocks noGrp="1"/>
          </p:cNvSpPr>
          <p:nvPr>
            <p:ph type="subTitle" idx="4"/>
          </p:nvPr>
        </p:nvSpPr>
        <p:spPr>
          <a:xfrm>
            <a:off x="3723725" y="3614400"/>
            <a:ext cx="1840500" cy="7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4" name="Google Shape;424;p27"/>
          <p:cNvSpPr txBox="1">
            <a:spLocks noGrp="1"/>
          </p:cNvSpPr>
          <p:nvPr>
            <p:ph type="title" idx="5"/>
          </p:nvPr>
        </p:nvSpPr>
        <p:spPr>
          <a:xfrm>
            <a:off x="5861513" y="3280400"/>
            <a:ext cx="18405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5" name="Google Shape;425;p27"/>
          <p:cNvSpPr txBox="1">
            <a:spLocks noGrp="1"/>
          </p:cNvSpPr>
          <p:nvPr>
            <p:ph type="subTitle" idx="6"/>
          </p:nvPr>
        </p:nvSpPr>
        <p:spPr>
          <a:xfrm>
            <a:off x="5861521" y="3614400"/>
            <a:ext cx="1840500" cy="7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6" name="Google Shape;426;p27"/>
          <p:cNvSpPr txBox="1">
            <a:spLocks noGrp="1"/>
          </p:cNvSpPr>
          <p:nvPr>
            <p:ph type="title" idx="7"/>
          </p:nvPr>
        </p:nvSpPr>
        <p:spPr>
          <a:xfrm>
            <a:off x="1585925" y="1871225"/>
            <a:ext cx="18405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7" name="Google Shape;427;p27"/>
          <p:cNvSpPr txBox="1">
            <a:spLocks noGrp="1"/>
          </p:cNvSpPr>
          <p:nvPr>
            <p:ph type="subTitle" idx="8"/>
          </p:nvPr>
        </p:nvSpPr>
        <p:spPr>
          <a:xfrm>
            <a:off x="1585925" y="2205225"/>
            <a:ext cx="1840500" cy="7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8" name="Google Shape;428;p27"/>
          <p:cNvSpPr txBox="1">
            <a:spLocks noGrp="1"/>
          </p:cNvSpPr>
          <p:nvPr>
            <p:ph type="title" idx="9"/>
          </p:nvPr>
        </p:nvSpPr>
        <p:spPr>
          <a:xfrm>
            <a:off x="3723721" y="1871225"/>
            <a:ext cx="18405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9" name="Google Shape;429;p27"/>
          <p:cNvSpPr txBox="1">
            <a:spLocks noGrp="1"/>
          </p:cNvSpPr>
          <p:nvPr>
            <p:ph type="subTitle" idx="13"/>
          </p:nvPr>
        </p:nvSpPr>
        <p:spPr>
          <a:xfrm>
            <a:off x="3723725" y="2205225"/>
            <a:ext cx="1840500" cy="7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0" name="Google Shape;430;p27"/>
          <p:cNvSpPr txBox="1">
            <a:spLocks noGrp="1"/>
          </p:cNvSpPr>
          <p:nvPr>
            <p:ph type="title" idx="14"/>
          </p:nvPr>
        </p:nvSpPr>
        <p:spPr>
          <a:xfrm>
            <a:off x="5861513" y="1871225"/>
            <a:ext cx="18405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1" name="Google Shape;431;p27"/>
          <p:cNvSpPr txBox="1">
            <a:spLocks noGrp="1"/>
          </p:cNvSpPr>
          <p:nvPr>
            <p:ph type="subTitle" idx="15"/>
          </p:nvPr>
        </p:nvSpPr>
        <p:spPr>
          <a:xfrm>
            <a:off x="5861521" y="2205225"/>
            <a:ext cx="1840500" cy="7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"/>
          <p:cNvSpPr txBox="1">
            <a:spLocks noGrp="1"/>
          </p:cNvSpPr>
          <p:nvPr>
            <p:ph type="title"/>
          </p:nvPr>
        </p:nvSpPr>
        <p:spPr>
          <a:xfrm>
            <a:off x="1057275" y="742950"/>
            <a:ext cx="3448200" cy="153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9"/>
          <p:cNvSpPr txBox="1">
            <a:spLocks noGrp="1"/>
          </p:cNvSpPr>
          <p:nvPr>
            <p:ph type="subTitle" idx="1"/>
          </p:nvPr>
        </p:nvSpPr>
        <p:spPr>
          <a:xfrm>
            <a:off x="1495425" y="2850700"/>
            <a:ext cx="25719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5"/>
          <p:cNvSpPr txBox="1">
            <a:spLocks noGrp="1"/>
          </p:cNvSpPr>
          <p:nvPr>
            <p:ph type="title"/>
          </p:nvPr>
        </p:nvSpPr>
        <p:spPr>
          <a:xfrm>
            <a:off x="414875" y="487775"/>
            <a:ext cx="8458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25"/>
          <p:cNvSpPr txBox="1">
            <a:spLocks noGrp="1"/>
          </p:cNvSpPr>
          <p:nvPr>
            <p:ph type="title" idx="2"/>
          </p:nvPr>
        </p:nvSpPr>
        <p:spPr>
          <a:xfrm>
            <a:off x="1398064" y="1468175"/>
            <a:ext cx="17520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78" name="Google Shape;378;p25"/>
          <p:cNvSpPr txBox="1">
            <a:spLocks noGrp="1"/>
          </p:cNvSpPr>
          <p:nvPr>
            <p:ph type="subTitle" idx="1"/>
          </p:nvPr>
        </p:nvSpPr>
        <p:spPr>
          <a:xfrm>
            <a:off x="1398052" y="3097575"/>
            <a:ext cx="1752000" cy="9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79" name="Google Shape;379;p25"/>
          <p:cNvSpPr txBox="1">
            <a:spLocks noGrp="1"/>
          </p:cNvSpPr>
          <p:nvPr>
            <p:ph type="title" idx="3"/>
          </p:nvPr>
        </p:nvSpPr>
        <p:spPr>
          <a:xfrm>
            <a:off x="3767977" y="1468175"/>
            <a:ext cx="17520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0" name="Google Shape;380;p25"/>
          <p:cNvSpPr txBox="1">
            <a:spLocks noGrp="1"/>
          </p:cNvSpPr>
          <p:nvPr>
            <p:ph type="subTitle" idx="4"/>
          </p:nvPr>
        </p:nvSpPr>
        <p:spPr>
          <a:xfrm>
            <a:off x="3767977" y="3097575"/>
            <a:ext cx="1752000" cy="9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81" name="Google Shape;381;p25"/>
          <p:cNvSpPr txBox="1">
            <a:spLocks noGrp="1"/>
          </p:cNvSpPr>
          <p:nvPr>
            <p:ph type="title" idx="5"/>
          </p:nvPr>
        </p:nvSpPr>
        <p:spPr>
          <a:xfrm>
            <a:off x="6027588" y="1468175"/>
            <a:ext cx="17520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2" name="Google Shape;382;p25"/>
          <p:cNvSpPr txBox="1">
            <a:spLocks noGrp="1"/>
          </p:cNvSpPr>
          <p:nvPr>
            <p:ph type="subTitle" idx="6"/>
          </p:nvPr>
        </p:nvSpPr>
        <p:spPr>
          <a:xfrm>
            <a:off x="6027600" y="3097575"/>
            <a:ext cx="1752000" cy="9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60D8-DD4B-48B9-9263-6DE88EF6044B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9181-C268-4009-976D-7B59A9EB00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5"/>
          <p:cNvSpPr txBox="1">
            <a:spLocks noGrp="1"/>
          </p:cNvSpPr>
          <p:nvPr>
            <p:ph type="subTitle" idx="1"/>
          </p:nvPr>
        </p:nvSpPr>
        <p:spPr>
          <a:xfrm>
            <a:off x="2005901" y="1547900"/>
            <a:ext cx="2573700" cy="74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1" name="Google Shape;201;p15"/>
          <p:cNvSpPr txBox="1">
            <a:spLocks noGrp="1"/>
          </p:cNvSpPr>
          <p:nvPr>
            <p:ph type="title" hasCustomPrompt="1"/>
          </p:nvPr>
        </p:nvSpPr>
        <p:spPr>
          <a:xfrm>
            <a:off x="6543600" y="1547900"/>
            <a:ext cx="1880400" cy="74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2" name="Google Shape;202;p15"/>
          <p:cNvSpPr txBox="1">
            <a:spLocks noGrp="1"/>
          </p:cNvSpPr>
          <p:nvPr>
            <p:ph type="subTitle" idx="2"/>
          </p:nvPr>
        </p:nvSpPr>
        <p:spPr>
          <a:xfrm>
            <a:off x="2005901" y="2616775"/>
            <a:ext cx="2573700" cy="74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3" name="Google Shape;203;p15"/>
          <p:cNvSpPr txBox="1">
            <a:spLocks noGrp="1"/>
          </p:cNvSpPr>
          <p:nvPr>
            <p:ph type="title" idx="3" hasCustomPrompt="1"/>
          </p:nvPr>
        </p:nvSpPr>
        <p:spPr>
          <a:xfrm>
            <a:off x="6543600" y="2664400"/>
            <a:ext cx="1880400" cy="74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4" name="Google Shape;204;p15"/>
          <p:cNvSpPr txBox="1">
            <a:spLocks noGrp="1"/>
          </p:cNvSpPr>
          <p:nvPr>
            <p:ph type="subTitle" idx="4"/>
          </p:nvPr>
        </p:nvSpPr>
        <p:spPr>
          <a:xfrm>
            <a:off x="2005901" y="3685650"/>
            <a:ext cx="2573700" cy="74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5" name="Google Shape;205;p15"/>
          <p:cNvSpPr txBox="1">
            <a:spLocks noGrp="1"/>
          </p:cNvSpPr>
          <p:nvPr>
            <p:ph type="title" idx="5" hasCustomPrompt="1"/>
          </p:nvPr>
        </p:nvSpPr>
        <p:spPr>
          <a:xfrm>
            <a:off x="6543600" y="3780900"/>
            <a:ext cx="1880400" cy="74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6" name="Google Shape;206;p15"/>
          <p:cNvSpPr txBox="1">
            <a:spLocks noGrp="1"/>
          </p:cNvSpPr>
          <p:nvPr>
            <p:ph type="title" idx="6"/>
          </p:nvPr>
        </p:nvSpPr>
        <p:spPr>
          <a:xfrm>
            <a:off x="414875" y="487775"/>
            <a:ext cx="8458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"/>
          <p:cNvSpPr txBox="1">
            <a:spLocks noGrp="1"/>
          </p:cNvSpPr>
          <p:nvPr>
            <p:ph type="title"/>
          </p:nvPr>
        </p:nvSpPr>
        <p:spPr>
          <a:xfrm>
            <a:off x="4595975" y="1904200"/>
            <a:ext cx="3078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9" name="Google Shape;49;p3"/>
          <p:cNvSpPr txBox="1">
            <a:spLocks noGrp="1"/>
          </p:cNvSpPr>
          <p:nvPr>
            <p:ph type="title" idx="2" hasCustomPrompt="1"/>
          </p:nvPr>
        </p:nvSpPr>
        <p:spPr>
          <a:xfrm>
            <a:off x="1117900" y="2120650"/>
            <a:ext cx="2171700" cy="145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3"/>
          <p:cNvSpPr txBox="1">
            <a:spLocks noGrp="1"/>
          </p:cNvSpPr>
          <p:nvPr>
            <p:ph type="subTitle" idx="1"/>
          </p:nvPr>
        </p:nvSpPr>
        <p:spPr>
          <a:xfrm>
            <a:off x="4595975" y="2822200"/>
            <a:ext cx="3078900" cy="9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4A61F-E8AC-463C-BA0F-EB40877D504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05B76-3242-456C-ABCA-108C95DA3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4A61F-E8AC-463C-BA0F-EB40877D504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05B76-3242-456C-ABCA-108C95DA3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4A61F-E8AC-463C-BA0F-EB40877D504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05B76-3242-456C-ABCA-108C95DA3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4A61F-E8AC-463C-BA0F-EB40877D504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05B76-3242-456C-ABCA-108C95DA3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4A61F-E8AC-463C-BA0F-EB40877D504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05B76-3242-456C-ABCA-108C95DA3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4A61F-E8AC-463C-BA0F-EB40877D504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05B76-3242-456C-ABCA-108C95DA3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4A61F-E8AC-463C-BA0F-EB40877D504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05B76-3242-456C-ABCA-108C95DA3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4A61F-E8AC-463C-BA0F-EB40877D504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05B76-3242-456C-ABCA-108C95DA3E9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2" r:id="rId17"/>
    <p:sldLayoutId id="2147483703" r:id="rId18"/>
    <p:sldLayoutId id="2147483704" r:id="rId19"/>
    <p:sldLayoutId id="2147483705" r:id="rId20"/>
    <p:sldLayoutId id="2147483706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gif"/><Relationship Id="rId2" Type="http://schemas.openxmlformats.org/officeDocument/2006/relationships/audio" Target="file:///F:\PHONG%20CHONG%20MA%20TUY%20HIV%20-%20AIDS%20(%20Thanh%20pho)%202008-2009\TRUYEN%20THONG%20MA%20TUY\Mo%20uoc%20ngay%20mai.mp3" TargetMode="External"/><Relationship Id="rId1" Type="http://schemas.microsoft.com/office/2007/relationships/media" Target="file:///F:\PHONG%20CHONG%20MA%20TUY%20HIV%20-%20AIDS%20(%20Thanh%20pho)%202008-2009\TRUYEN%20THONG%20MA%20TUY\Mo%20uoc%20ngay%20mai.mp3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wm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0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3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</p:spPr>
        <p:txBody>
          <a:bodyPr wrap="none" lIns="87920" tIns="43960" rIns="87920" bIns="43960" anchor="ctr"/>
          <a:lstStyle/>
          <a:p>
            <a:pPr marL="329565" indent="-329565" algn="ctr"/>
            <a:endParaRPr lang="vi-VN" sz="13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64" name="AutoShape 4"/>
          <p:cNvSpPr>
            <a:spLocks noChangeArrowheads="1"/>
          </p:cNvSpPr>
          <p:nvPr/>
        </p:nvSpPr>
        <p:spPr bwMode="auto">
          <a:xfrm>
            <a:off x="7315202" y="3963769"/>
            <a:ext cx="428625" cy="307182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 w="9525">
            <a:noFill/>
            <a:miter lim="800000"/>
          </a:ln>
        </p:spPr>
        <p:txBody>
          <a:bodyPr wrap="none" lIns="87920" tIns="43960" rIns="87920" bIns="43960" anchor="ctr"/>
          <a:lstStyle/>
          <a:p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65" name="AutoShape 5"/>
          <p:cNvSpPr>
            <a:spLocks noChangeArrowheads="1"/>
          </p:cNvSpPr>
          <p:nvPr/>
        </p:nvSpPr>
        <p:spPr bwMode="auto">
          <a:xfrm>
            <a:off x="2" y="2935069"/>
            <a:ext cx="366713" cy="324327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 w="9525">
            <a:noFill/>
            <a:miter lim="800000"/>
          </a:ln>
        </p:spPr>
        <p:txBody>
          <a:bodyPr wrap="none" lIns="87920" tIns="43960" rIns="87920" bIns="43960" anchor="ctr"/>
          <a:lstStyle/>
          <a:p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66" name="AutoShape 6"/>
          <p:cNvSpPr>
            <a:spLocks noChangeArrowheads="1"/>
          </p:cNvSpPr>
          <p:nvPr/>
        </p:nvSpPr>
        <p:spPr bwMode="auto">
          <a:xfrm>
            <a:off x="169865" y="4439543"/>
            <a:ext cx="403225" cy="29432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lIns="87920" tIns="43960" rIns="87920" bIns="43960" anchor="ctr"/>
          <a:lstStyle/>
          <a:p>
            <a:pPr>
              <a:defRPr/>
            </a:pPr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67" name="AutoShape 7"/>
          <p:cNvSpPr>
            <a:spLocks noChangeArrowheads="1"/>
          </p:cNvSpPr>
          <p:nvPr/>
        </p:nvSpPr>
        <p:spPr bwMode="auto">
          <a:xfrm>
            <a:off x="8001000" y="285750"/>
            <a:ext cx="609600" cy="51435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lIns="87920" tIns="43960" rIns="87920" bIns="43960" anchor="ctr"/>
          <a:lstStyle/>
          <a:p>
            <a:pPr>
              <a:defRPr/>
            </a:pPr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68" name="AutoShape 8"/>
          <p:cNvSpPr>
            <a:spLocks noChangeArrowheads="1"/>
          </p:cNvSpPr>
          <p:nvPr/>
        </p:nvSpPr>
        <p:spPr bwMode="auto">
          <a:xfrm>
            <a:off x="2246313" y="7145"/>
            <a:ext cx="457200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</p:spPr>
        <p:txBody>
          <a:bodyPr wrap="none" lIns="87920" tIns="43960" rIns="87920" bIns="43960" anchor="ctr"/>
          <a:lstStyle/>
          <a:p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69" name="AutoShape 9"/>
          <p:cNvSpPr>
            <a:spLocks noChangeArrowheads="1"/>
          </p:cNvSpPr>
          <p:nvPr/>
        </p:nvSpPr>
        <p:spPr bwMode="auto">
          <a:xfrm>
            <a:off x="4648202" y="285751"/>
            <a:ext cx="403225" cy="29432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lIns="87920" tIns="43960" rIns="87920" bIns="43960" anchor="ctr"/>
          <a:lstStyle/>
          <a:p>
            <a:pPr>
              <a:defRPr/>
            </a:pPr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70" name="AutoShape 10"/>
          <p:cNvSpPr>
            <a:spLocks noChangeArrowheads="1"/>
          </p:cNvSpPr>
          <p:nvPr/>
        </p:nvSpPr>
        <p:spPr bwMode="auto">
          <a:xfrm>
            <a:off x="381000" y="1771650"/>
            <a:ext cx="685800" cy="4572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lIns="87920" tIns="43960" rIns="87920" bIns="43960" anchor="ctr"/>
          <a:lstStyle/>
          <a:p>
            <a:pPr>
              <a:defRPr/>
            </a:pPr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71" name="AutoShape 11"/>
          <p:cNvSpPr>
            <a:spLocks noChangeArrowheads="1"/>
          </p:cNvSpPr>
          <p:nvPr/>
        </p:nvSpPr>
        <p:spPr bwMode="auto">
          <a:xfrm>
            <a:off x="5638802" y="171451"/>
            <a:ext cx="366713" cy="300038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</p:spPr>
        <p:txBody>
          <a:bodyPr wrap="none" lIns="87920" tIns="43960" rIns="87920" bIns="43960" anchor="ctr"/>
          <a:lstStyle/>
          <a:p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72" name="AutoShape 12"/>
          <p:cNvSpPr>
            <a:spLocks noChangeArrowheads="1"/>
          </p:cNvSpPr>
          <p:nvPr/>
        </p:nvSpPr>
        <p:spPr bwMode="auto">
          <a:xfrm>
            <a:off x="3048002" y="400050"/>
            <a:ext cx="366713" cy="324327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 w="9525">
            <a:noFill/>
            <a:miter lim="800000"/>
          </a:ln>
        </p:spPr>
        <p:txBody>
          <a:bodyPr wrap="none" lIns="87920" tIns="43960" rIns="87920" bIns="43960" anchor="ctr"/>
          <a:lstStyle/>
          <a:p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5" name="Picture 13" descr="POINSET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130150">
            <a:off x="7557612" y="-42068"/>
            <a:ext cx="1291590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4" name="AutoShape 14"/>
          <p:cNvSpPr>
            <a:spLocks noChangeArrowheads="1"/>
          </p:cNvSpPr>
          <p:nvPr/>
        </p:nvSpPr>
        <p:spPr bwMode="auto">
          <a:xfrm>
            <a:off x="1524000" y="914400"/>
            <a:ext cx="508000" cy="30289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noFill/>
            <a:miter lim="800000"/>
          </a:ln>
        </p:spPr>
        <p:txBody>
          <a:bodyPr wrap="none" lIns="87920" tIns="43960" rIns="87920" bIns="43960" anchor="ctr"/>
          <a:lstStyle/>
          <a:p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75" name="AutoShape 15"/>
          <p:cNvSpPr>
            <a:spLocks noChangeArrowheads="1"/>
          </p:cNvSpPr>
          <p:nvPr/>
        </p:nvSpPr>
        <p:spPr bwMode="auto">
          <a:xfrm>
            <a:off x="8458202" y="1485900"/>
            <a:ext cx="385763" cy="330042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lIns="87920" tIns="43960" rIns="87920" bIns="43960" anchor="ctr"/>
          <a:lstStyle/>
          <a:p>
            <a:pPr>
              <a:defRPr/>
            </a:pPr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76" name="AutoShape 16"/>
          <p:cNvSpPr>
            <a:spLocks noChangeArrowheads="1"/>
          </p:cNvSpPr>
          <p:nvPr/>
        </p:nvSpPr>
        <p:spPr bwMode="auto">
          <a:xfrm>
            <a:off x="3429002" y="4514851"/>
            <a:ext cx="366713" cy="300038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</p:spPr>
        <p:txBody>
          <a:bodyPr wrap="none" lIns="87920" tIns="43960" rIns="87920" bIns="43960" anchor="ctr"/>
          <a:lstStyle/>
          <a:p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77" name="AutoShape 17"/>
          <p:cNvSpPr>
            <a:spLocks noChangeArrowheads="1"/>
          </p:cNvSpPr>
          <p:nvPr/>
        </p:nvSpPr>
        <p:spPr bwMode="auto">
          <a:xfrm>
            <a:off x="8305802" y="3335119"/>
            <a:ext cx="493713" cy="404337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</p:spPr>
        <p:txBody>
          <a:bodyPr wrap="none" lIns="87920" tIns="43960" rIns="87920" bIns="43960" anchor="ctr"/>
          <a:lstStyle/>
          <a:p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78" name="AutoShape 18"/>
          <p:cNvSpPr>
            <a:spLocks noChangeArrowheads="1"/>
          </p:cNvSpPr>
          <p:nvPr/>
        </p:nvSpPr>
        <p:spPr bwMode="auto">
          <a:xfrm flipV="1">
            <a:off x="2286000" y="4400550"/>
            <a:ext cx="609600" cy="74295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lIns="87920" tIns="43960" rIns="87920" bIns="43960" anchor="ctr"/>
          <a:lstStyle/>
          <a:p>
            <a:pPr>
              <a:defRPr/>
            </a:pPr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79" name="AutoShape 19"/>
          <p:cNvSpPr>
            <a:spLocks noChangeArrowheads="1"/>
          </p:cNvSpPr>
          <p:nvPr/>
        </p:nvSpPr>
        <p:spPr bwMode="auto">
          <a:xfrm>
            <a:off x="6860756" y="4461784"/>
            <a:ext cx="457200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</p:spPr>
        <p:txBody>
          <a:bodyPr wrap="none" lIns="87920" tIns="43960" rIns="87920" bIns="43960" anchor="ctr"/>
          <a:lstStyle/>
          <a:p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80" name="AutoShape 20"/>
          <p:cNvSpPr>
            <a:spLocks noChangeArrowheads="1"/>
          </p:cNvSpPr>
          <p:nvPr/>
        </p:nvSpPr>
        <p:spPr bwMode="auto">
          <a:xfrm>
            <a:off x="7696200" y="4457700"/>
            <a:ext cx="533400" cy="40005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lIns="87920" tIns="43960" rIns="87920" bIns="43960" anchor="ctr"/>
          <a:lstStyle/>
          <a:p>
            <a:pPr>
              <a:defRPr/>
            </a:pPr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81" name="AutoShape 21"/>
          <p:cNvSpPr>
            <a:spLocks noChangeArrowheads="1"/>
          </p:cNvSpPr>
          <p:nvPr/>
        </p:nvSpPr>
        <p:spPr bwMode="auto">
          <a:xfrm>
            <a:off x="1447802" y="4457700"/>
            <a:ext cx="493713" cy="404337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</p:spPr>
        <p:txBody>
          <a:bodyPr wrap="none" lIns="87920" tIns="43960" rIns="87920" bIns="43960" anchor="ctr"/>
          <a:lstStyle/>
          <a:p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82" name="AutoShape 22"/>
          <p:cNvSpPr>
            <a:spLocks noChangeArrowheads="1"/>
          </p:cNvSpPr>
          <p:nvPr/>
        </p:nvSpPr>
        <p:spPr bwMode="auto">
          <a:xfrm>
            <a:off x="6400802" y="4514850"/>
            <a:ext cx="493713" cy="404337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</p:spPr>
        <p:txBody>
          <a:bodyPr wrap="none" lIns="87920" tIns="43960" rIns="87920" bIns="43960" anchor="ctr"/>
          <a:lstStyle/>
          <a:p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83" name="AutoShape 23"/>
          <p:cNvSpPr>
            <a:spLocks noChangeArrowheads="1"/>
          </p:cNvSpPr>
          <p:nvPr/>
        </p:nvSpPr>
        <p:spPr bwMode="auto">
          <a:xfrm>
            <a:off x="8382002" y="4192369"/>
            <a:ext cx="403225" cy="29432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lIns="87920" tIns="43960" rIns="87920" bIns="43960" anchor="ctr"/>
          <a:lstStyle/>
          <a:p>
            <a:pPr>
              <a:defRPr/>
            </a:pPr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4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0" y="5029200"/>
            <a:ext cx="152400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7" name="Picture 31" descr="POINSET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090009" flipH="1">
            <a:off x="360204" y="-200025"/>
            <a:ext cx="1211580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00" name="Text Box 36"/>
          <p:cNvSpPr txBox="1">
            <a:spLocks noChangeArrowheads="1"/>
          </p:cNvSpPr>
          <p:nvPr/>
        </p:nvSpPr>
        <p:spPr bwMode="auto">
          <a:xfrm>
            <a:off x="2438402" y="4800600"/>
            <a:ext cx="4206875" cy="2965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lIns="87920" tIns="43960" rIns="87920" bIns="43960">
            <a:spAutoFit/>
          </a:bodyPr>
          <a:lstStyle/>
          <a:p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3"/>
          <p:cNvGrpSpPr/>
          <p:nvPr/>
        </p:nvGrpSpPr>
        <p:grpSpPr bwMode="auto">
          <a:xfrm>
            <a:off x="0" y="0"/>
            <a:ext cx="9144000" cy="5143500"/>
            <a:chOff x="0" y="0"/>
            <a:chExt cx="5760" cy="4320"/>
          </a:xfrm>
        </p:grpSpPr>
        <p:pic>
          <p:nvPicPr>
            <p:cNvPr id="3105" name="Picture 4" descr="bluline[1]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06" name="Picture 5" descr="bluline[1]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0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07" name="Picture 6" descr="bluline[1]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5400000">
              <a:off x="-2099" y="2099"/>
              <a:ext cx="4272" cy="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08" name="Picture 7" descr="bluline[1]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5400000">
              <a:off x="3587" y="2147"/>
              <a:ext cx="4272" cy="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03" name="AutoShape 1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534402" y="4686300"/>
            <a:ext cx="454025" cy="304325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 wrap="none" lIns="87920" tIns="43960" rIns="87920" bIns="43960" anchor="ctr"/>
          <a:lstStyle/>
          <a:p>
            <a:endParaRPr lang="vi-VN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</p:spPr>
        <p:txBody>
          <a:bodyPr wrap="none" lIns="87920" tIns="43960" rIns="87920" bIns="43960" anchor="ctr"/>
          <a:lstStyle/>
          <a:p>
            <a:pPr marL="329565" indent="-329565" algn="ctr"/>
            <a:endParaRPr lang="vi-VN" sz="13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AutoShape 5"/>
          <p:cNvSpPr>
            <a:spLocks noChangeArrowheads="1"/>
          </p:cNvSpPr>
          <p:nvPr/>
        </p:nvSpPr>
        <p:spPr bwMode="auto">
          <a:xfrm>
            <a:off x="2" y="2935069"/>
            <a:ext cx="366713" cy="324327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 w="9525">
            <a:noFill/>
            <a:miter lim="800000"/>
          </a:ln>
        </p:spPr>
        <p:txBody>
          <a:bodyPr wrap="none" lIns="87920" tIns="43960" rIns="87920" bIns="43960" anchor="ctr"/>
          <a:lstStyle/>
          <a:p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AutoShape 10"/>
          <p:cNvSpPr>
            <a:spLocks noChangeArrowheads="1"/>
          </p:cNvSpPr>
          <p:nvPr/>
        </p:nvSpPr>
        <p:spPr bwMode="auto">
          <a:xfrm>
            <a:off x="381000" y="1771650"/>
            <a:ext cx="685800" cy="4572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lIns="87920" tIns="43960" rIns="87920" bIns="43960" anchor="ctr"/>
          <a:lstStyle/>
          <a:p>
            <a:pPr>
              <a:defRPr/>
            </a:pPr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0" y="5029200"/>
            <a:ext cx="152400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 Box 36"/>
          <p:cNvSpPr txBox="1">
            <a:spLocks noChangeArrowheads="1"/>
          </p:cNvSpPr>
          <p:nvPr/>
        </p:nvSpPr>
        <p:spPr bwMode="auto">
          <a:xfrm>
            <a:off x="2438402" y="4800600"/>
            <a:ext cx="4206875" cy="2965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lIns="87920" tIns="43960" rIns="87920" bIns="43960">
            <a:spAutoFit/>
          </a:bodyPr>
          <a:lstStyle/>
          <a:p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3"/>
          <p:cNvGrpSpPr/>
          <p:nvPr/>
        </p:nvGrpSpPr>
        <p:grpSpPr bwMode="auto">
          <a:xfrm>
            <a:off x="0" y="0"/>
            <a:ext cx="9144000" cy="5143500"/>
            <a:chOff x="0" y="0"/>
            <a:chExt cx="5760" cy="4320"/>
          </a:xfrm>
        </p:grpSpPr>
        <p:pic>
          <p:nvPicPr>
            <p:cNvPr id="46" name="Picture 4" descr="bluline[1]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5" descr="bluline[1]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0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6" descr="bluline[1]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5400000">
              <a:off x="-2099" y="2099"/>
              <a:ext cx="4272" cy="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7" descr="bluline[1]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5400000">
              <a:off x="3587" y="2147"/>
              <a:ext cx="4272" cy="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0" name="WordArt 37"/>
          <p:cNvSpPr>
            <a:spLocks noChangeArrowheads="1" noChangeShapeType="1" noTextEdit="1"/>
          </p:cNvSpPr>
          <p:nvPr/>
        </p:nvSpPr>
        <p:spPr bwMode="auto">
          <a:xfrm>
            <a:off x="776742" y="980289"/>
            <a:ext cx="7530193" cy="382031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spcFirstLastPara="1" wrap="none" lIns="87920" tIns="43960" rIns="87920" bIns="43960" numCol="1" fromWordArt="1">
            <a:prstTxWarp prst="textArchUp">
              <a:avLst>
                <a:gd name="adj" fmla="val 10788557"/>
              </a:avLst>
            </a:prstTxWarp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dự </a:t>
            </a:r>
            <a:r>
              <a:rPr lang="en-GB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GB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GB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stem</a:t>
            </a:r>
            <a:endParaRPr lang="vi-V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 Box 13"/>
          <p:cNvSpPr txBox="1">
            <a:spLocks noChangeArrowheads="1"/>
          </p:cNvSpPr>
          <p:nvPr/>
        </p:nvSpPr>
        <p:spPr bwMode="auto">
          <a:xfrm>
            <a:off x="239202" y="3967609"/>
            <a:ext cx="8001383" cy="807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  <a:cs typeface="Times New Roman" panose="02020603050405020304" pitchFamily="18" charset="0"/>
              </a:rPr>
              <a:t>            </a:t>
            </a:r>
            <a:r>
              <a:rPr lang="en-US" alt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Giáo</a:t>
            </a:r>
            <a:r>
              <a:rPr lang="en-US" alt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viên</a:t>
            </a:r>
            <a:r>
              <a:rPr lang="en-US" alt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Đỗ</a:t>
            </a:r>
            <a:r>
              <a:rPr lang="en-US" alt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Thị</a:t>
            </a:r>
            <a:r>
              <a:rPr lang="en-US" alt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Thanh</a:t>
            </a:r>
            <a:r>
              <a:rPr lang="en-US" alt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Loan</a:t>
            </a:r>
          </a:p>
          <a:p>
            <a:pPr algn="ctr" eaLnBrk="1" hangingPunct="1"/>
            <a:r>
              <a:rPr lang="en-US" alt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Tổ</a:t>
            </a:r>
            <a:r>
              <a:rPr lang="en-US" alt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: Tin – </a:t>
            </a:r>
            <a:r>
              <a:rPr lang="en-US" alt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Công</a:t>
            </a:r>
            <a:r>
              <a:rPr lang="en-US" alt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nghệ</a:t>
            </a:r>
            <a:endParaRPr lang="en-US" altLang="en-US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52" name="Text Box 13"/>
          <p:cNvSpPr txBox="1">
            <a:spLocks noChangeArrowheads="1"/>
          </p:cNvSpPr>
          <p:nvPr/>
        </p:nvSpPr>
        <p:spPr bwMode="auto">
          <a:xfrm>
            <a:off x="655014" y="3541222"/>
            <a:ext cx="8057228" cy="43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vi-VN" alt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Đơn vị : Trường THCS </a:t>
            </a:r>
            <a:r>
              <a:rPr lang="en-GB" alt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Lương</a:t>
            </a:r>
            <a:r>
              <a:rPr lang="en-GB" alt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alt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Văn</a:t>
            </a:r>
            <a:r>
              <a:rPr lang="en-GB" alt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alt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Chánh</a:t>
            </a:r>
            <a:endParaRPr lang="en-US" altLang="en-US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457324" y="868320"/>
            <a:ext cx="64526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7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CÔNG NGHỆ </a:t>
            </a:r>
            <a:r>
              <a:rPr lang="en-GB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 Box 13"/>
          <p:cNvSpPr txBox="1">
            <a:spLocks noChangeArrowheads="1"/>
          </p:cNvSpPr>
          <p:nvPr/>
        </p:nvSpPr>
        <p:spPr bwMode="auto">
          <a:xfrm>
            <a:off x="1678756" y="1255333"/>
            <a:ext cx="5873707" cy="71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vi-VN" altLang="en-US" sz="21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altLang="en-US" sz="2100" b="1" dirty="0">
                <a:solidFill>
                  <a:srgbClr val="002060"/>
                </a:solidFill>
                <a:cs typeface="Times New Roman" panose="02020603050405020304" pitchFamily="18" charset="0"/>
              </a:rPr>
              <a:t>DỰ ÁN 3</a:t>
            </a:r>
            <a:r>
              <a:rPr lang="vi-VN" altLang="en-US" sz="2100" b="1" dirty="0">
                <a:solidFill>
                  <a:srgbClr val="002060"/>
                </a:solidFill>
                <a:cs typeface="Times New Roman" panose="02020603050405020304" pitchFamily="18" charset="0"/>
              </a:rPr>
              <a:t>: </a:t>
            </a:r>
            <a:r>
              <a:rPr lang="en-GB" altLang="en-US" sz="2100" b="1" dirty="0">
                <a:solidFill>
                  <a:srgbClr val="002060"/>
                </a:solidFill>
                <a:cs typeface="Times New Roman" panose="02020603050405020304" pitchFamily="18" charset="0"/>
              </a:rPr>
              <a:t>EM  LÀM NHÀ THIẾT KẾ THỜI TRANG</a:t>
            </a:r>
            <a:endParaRPr lang="en-US" altLang="en-US" sz="21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56" name="Picture 55" descr="D:\sách giáo khoa lớp 6\ELLE-Việt-Nam-xu-huong-thoi-trang-an-gian-tuoi-tac-feature-445x250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731" y="1931401"/>
            <a:ext cx="3792537" cy="16176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12602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0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0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0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0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0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0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0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0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0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0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0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0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0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0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0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0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0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0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0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0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0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0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0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0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0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1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84"/>
                </p:tgtEl>
              </p:cMediaNode>
            </p:audio>
            <p:audio>
              <p:cMediaNode>
                <p:cTn id="132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40964" grpId="0" animBg="1"/>
      <p:bldP spid="40965" grpId="0" animBg="1"/>
      <p:bldP spid="40966" grpId="0" animBg="1"/>
      <p:bldP spid="40967" grpId="0" animBg="1"/>
      <p:bldP spid="40968" grpId="0" animBg="1"/>
      <p:bldP spid="40969" grpId="0" animBg="1"/>
      <p:bldP spid="40970" grpId="0" animBg="1"/>
      <p:bldP spid="40971" grpId="0" animBg="1"/>
      <p:bldP spid="40972" grpId="0" animBg="1"/>
      <p:bldP spid="40974" grpId="0" animBg="1"/>
      <p:bldP spid="40975" grpId="0" animBg="1"/>
      <p:bldP spid="40976" grpId="0" animBg="1"/>
      <p:bldP spid="40977" grpId="0" animBg="1"/>
      <p:bldP spid="40978" grpId="0" animBg="1"/>
      <p:bldP spid="40979" grpId="0" animBg="1"/>
      <p:bldP spid="40980" grpId="0" animBg="1"/>
      <p:bldP spid="40981" grpId="0" animBg="1"/>
      <p:bldP spid="40982" grpId="0" animBg="1"/>
      <p:bldP spid="40983" grpId="0" animBg="1"/>
      <p:bldP spid="41" grpId="0" animBg="1"/>
      <p:bldP spid="4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03499" y="925034"/>
            <a:ext cx="1311648" cy="334005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99589" y="895680"/>
            <a:ext cx="2249820" cy="7174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10219" y="1895306"/>
            <a:ext cx="2249821" cy="5289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099547" y="2533841"/>
            <a:ext cx="2292391" cy="5012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3753456" y="2679364"/>
            <a:ext cx="4029" cy="174328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</p:cNvCxnSpPr>
          <p:nvPr/>
        </p:nvCxnSpPr>
        <p:spPr>
          <a:xfrm flipH="1">
            <a:off x="3750788" y="1254642"/>
            <a:ext cx="34403" cy="142650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>
            <a:off x="2746441" y="2749041"/>
            <a:ext cx="1006852" cy="2605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cxnSpLocks/>
          </p:cNvCxnSpPr>
          <p:nvPr/>
        </p:nvCxnSpPr>
        <p:spPr>
          <a:xfrm>
            <a:off x="3792427" y="2133101"/>
            <a:ext cx="275263" cy="148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cxnSpLocks/>
          </p:cNvCxnSpPr>
          <p:nvPr/>
        </p:nvCxnSpPr>
        <p:spPr>
          <a:xfrm>
            <a:off x="3811258" y="2803627"/>
            <a:ext cx="275263" cy="148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7" name="Title 1"/>
          <p:cNvSpPr>
            <a:spLocks noGrp="1"/>
          </p:cNvSpPr>
          <p:nvPr>
            <p:ph type="title"/>
          </p:nvPr>
        </p:nvSpPr>
        <p:spPr>
          <a:xfrm>
            <a:off x="1389296" y="-242177"/>
            <a:ext cx="5918841" cy="1260086"/>
          </a:xfrm>
        </p:spPr>
        <p:txBody>
          <a:bodyPr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EF42C66-2232-41EE-9406-0A4AEDA86DE6}"/>
              </a:ext>
            </a:extLst>
          </p:cNvPr>
          <p:cNvSpPr/>
          <p:nvPr/>
        </p:nvSpPr>
        <p:spPr>
          <a:xfrm>
            <a:off x="4067647" y="3258855"/>
            <a:ext cx="2292391" cy="5174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rập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8B2C21D-5B75-41AA-800F-B021EFC440E8}"/>
              </a:ext>
            </a:extLst>
          </p:cNvPr>
          <p:cNvSpPr/>
          <p:nvPr/>
        </p:nvSpPr>
        <p:spPr>
          <a:xfrm>
            <a:off x="4099643" y="3958060"/>
            <a:ext cx="2271028" cy="8346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3793511" y="4411277"/>
            <a:ext cx="275263" cy="148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3781850" y="3529042"/>
            <a:ext cx="275263" cy="148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/>
        </p:nvCxnSpPr>
        <p:spPr>
          <a:xfrm>
            <a:off x="3800624" y="1286956"/>
            <a:ext cx="275263" cy="148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840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24" grpId="0" animBg="1"/>
      <p:bldP spid="42" grpId="0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3" name="Google Shape;803;p37"/>
          <p:cNvGrpSpPr/>
          <p:nvPr/>
        </p:nvGrpSpPr>
        <p:grpSpPr>
          <a:xfrm>
            <a:off x="4922875" y="1092506"/>
            <a:ext cx="3474891" cy="1735754"/>
            <a:chOff x="1130203" y="1476870"/>
            <a:chExt cx="2527869" cy="1459826"/>
          </a:xfrm>
        </p:grpSpPr>
        <p:grpSp>
          <p:nvGrpSpPr>
            <p:cNvPr id="804" name="Google Shape;804;p37"/>
            <p:cNvGrpSpPr/>
            <p:nvPr/>
          </p:nvGrpSpPr>
          <p:grpSpPr>
            <a:xfrm>
              <a:off x="1133770" y="1476870"/>
              <a:ext cx="2524302" cy="1459826"/>
              <a:chOff x="6725083" y="1045479"/>
              <a:chExt cx="1867778" cy="1660970"/>
            </a:xfrm>
          </p:grpSpPr>
          <p:sp>
            <p:nvSpPr>
              <p:cNvPr id="805" name="Google Shape;805;p37"/>
              <p:cNvSpPr/>
              <p:nvPr/>
            </p:nvSpPr>
            <p:spPr>
              <a:xfrm>
                <a:off x="6725083" y="1045479"/>
                <a:ext cx="1867778" cy="1660970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35563" extrusionOk="0">
                    <a:moveTo>
                      <a:pt x="571" y="0"/>
                    </a:moveTo>
                    <a:cubicBezTo>
                      <a:pt x="274" y="0"/>
                      <a:pt x="1" y="274"/>
                      <a:pt x="1" y="662"/>
                    </a:cubicBezTo>
                    <a:lnTo>
                      <a:pt x="1" y="34900"/>
                    </a:lnTo>
                    <a:cubicBezTo>
                      <a:pt x="1" y="35265"/>
                      <a:pt x="274" y="35562"/>
                      <a:pt x="571" y="35562"/>
                    </a:cubicBezTo>
                    <a:lnTo>
                      <a:pt x="34900" y="35562"/>
                    </a:lnTo>
                    <a:cubicBezTo>
                      <a:pt x="35174" y="35562"/>
                      <a:pt x="35471" y="35265"/>
                      <a:pt x="35471" y="34900"/>
                    </a:cubicBezTo>
                    <a:lnTo>
                      <a:pt x="35471" y="662"/>
                    </a:lnTo>
                    <a:cubicBezTo>
                      <a:pt x="35471" y="274"/>
                      <a:pt x="35174" y="0"/>
                      <a:pt x="349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06" name="Google Shape;806;p37"/>
              <p:cNvGrpSpPr/>
              <p:nvPr/>
            </p:nvGrpSpPr>
            <p:grpSpPr>
              <a:xfrm>
                <a:off x="6924591" y="1049729"/>
                <a:ext cx="578688" cy="1656720"/>
                <a:chOff x="6924591" y="1049729"/>
                <a:chExt cx="578688" cy="1656720"/>
              </a:xfrm>
            </p:grpSpPr>
            <p:sp>
              <p:nvSpPr>
                <p:cNvPr id="807" name="Google Shape;807;p37"/>
                <p:cNvSpPr/>
                <p:nvPr/>
              </p:nvSpPr>
              <p:spPr>
                <a:xfrm>
                  <a:off x="7500047" y="2295584"/>
                  <a:ext cx="3232" cy="13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389" extrusionOk="0">
                      <a:moveTo>
                        <a:pt x="1" y="0"/>
                      </a:moveTo>
                      <a:lnTo>
                        <a:pt x="1" y="388"/>
                      </a:lnTo>
                      <a:lnTo>
                        <a:pt x="92" y="388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solidFill>
                  <a:srgbClr val="EAEA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8" name="Google Shape;808;p37"/>
                <p:cNvSpPr/>
                <p:nvPr/>
              </p:nvSpPr>
              <p:spPr>
                <a:xfrm>
                  <a:off x="6924591" y="1049729"/>
                  <a:ext cx="6055" cy="1656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" h="35472" extrusionOk="0">
                      <a:moveTo>
                        <a:pt x="1" y="1"/>
                      </a:moveTo>
                      <a:lnTo>
                        <a:pt x="1" y="35471"/>
                      </a:lnTo>
                      <a:lnTo>
                        <a:pt x="115" y="35471"/>
                      </a:lnTo>
                      <a:lnTo>
                        <a:pt x="115" y="1"/>
                      </a:lnTo>
                      <a:close/>
                    </a:path>
                  </a:pathLst>
                </a:custGeom>
                <a:solidFill>
                  <a:srgbClr val="FFE6E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809" name="Google Shape;809;p37"/>
            <p:cNvSpPr/>
            <p:nvPr/>
          </p:nvSpPr>
          <p:spPr>
            <a:xfrm rot="-5400000">
              <a:off x="539503" y="2071800"/>
              <a:ext cx="1452600" cy="271200"/>
            </a:xfrm>
            <a:prstGeom prst="round2SameRect">
              <a:avLst>
                <a:gd name="adj1" fmla="val 11127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0" name="Google Shape;810;p37"/>
          <p:cNvGrpSpPr/>
          <p:nvPr/>
        </p:nvGrpSpPr>
        <p:grpSpPr>
          <a:xfrm>
            <a:off x="797441" y="3213500"/>
            <a:ext cx="3168503" cy="1698741"/>
            <a:chOff x="1129013" y="1476870"/>
            <a:chExt cx="2529059" cy="1459826"/>
          </a:xfrm>
        </p:grpSpPr>
        <p:grpSp>
          <p:nvGrpSpPr>
            <p:cNvPr id="811" name="Google Shape;811;p37"/>
            <p:cNvGrpSpPr/>
            <p:nvPr/>
          </p:nvGrpSpPr>
          <p:grpSpPr>
            <a:xfrm>
              <a:off x="1133770" y="1476870"/>
              <a:ext cx="2524302" cy="1459826"/>
              <a:chOff x="6725083" y="1045479"/>
              <a:chExt cx="1867778" cy="1660970"/>
            </a:xfrm>
          </p:grpSpPr>
          <p:sp>
            <p:nvSpPr>
              <p:cNvPr id="812" name="Google Shape;812;p37"/>
              <p:cNvSpPr/>
              <p:nvPr/>
            </p:nvSpPr>
            <p:spPr>
              <a:xfrm>
                <a:off x="6725083" y="1045479"/>
                <a:ext cx="1867778" cy="1660970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35563" extrusionOk="0">
                    <a:moveTo>
                      <a:pt x="571" y="0"/>
                    </a:moveTo>
                    <a:cubicBezTo>
                      <a:pt x="274" y="0"/>
                      <a:pt x="1" y="274"/>
                      <a:pt x="1" y="662"/>
                    </a:cubicBezTo>
                    <a:lnTo>
                      <a:pt x="1" y="34900"/>
                    </a:lnTo>
                    <a:cubicBezTo>
                      <a:pt x="1" y="35265"/>
                      <a:pt x="274" y="35562"/>
                      <a:pt x="571" y="35562"/>
                    </a:cubicBezTo>
                    <a:lnTo>
                      <a:pt x="34900" y="35562"/>
                    </a:lnTo>
                    <a:cubicBezTo>
                      <a:pt x="35174" y="35562"/>
                      <a:pt x="35471" y="35265"/>
                      <a:pt x="35471" y="34900"/>
                    </a:cubicBezTo>
                    <a:lnTo>
                      <a:pt x="35471" y="662"/>
                    </a:lnTo>
                    <a:cubicBezTo>
                      <a:pt x="35471" y="274"/>
                      <a:pt x="35174" y="0"/>
                      <a:pt x="349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13" name="Google Shape;813;p37"/>
              <p:cNvGrpSpPr/>
              <p:nvPr/>
            </p:nvGrpSpPr>
            <p:grpSpPr>
              <a:xfrm>
                <a:off x="6924591" y="1049729"/>
                <a:ext cx="578688" cy="1656720"/>
                <a:chOff x="6924591" y="1049729"/>
                <a:chExt cx="578688" cy="1656720"/>
              </a:xfrm>
            </p:grpSpPr>
            <p:sp>
              <p:nvSpPr>
                <p:cNvPr id="814" name="Google Shape;814;p37"/>
                <p:cNvSpPr/>
                <p:nvPr/>
              </p:nvSpPr>
              <p:spPr>
                <a:xfrm>
                  <a:off x="7500047" y="2295584"/>
                  <a:ext cx="3232" cy="13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389" extrusionOk="0">
                      <a:moveTo>
                        <a:pt x="1" y="0"/>
                      </a:moveTo>
                      <a:lnTo>
                        <a:pt x="1" y="388"/>
                      </a:lnTo>
                      <a:lnTo>
                        <a:pt x="92" y="388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5" name="Google Shape;815;p37"/>
                <p:cNvSpPr/>
                <p:nvPr/>
              </p:nvSpPr>
              <p:spPr>
                <a:xfrm>
                  <a:off x="6924591" y="1049729"/>
                  <a:ext cx="6055" cy="1656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" h="35472" extrusionOk="0">
                      <a:moveTo>
                        <a:pt x="1" y="1"/>
                      </a:moveTo>
                      <a:lnTo>
                        <a:pt x="1" y="35471"/>
                      </a:lnTo>
                      <a:lnTo>
                        <a:pt x="115" y="35471"/>
                      </a:lnTo>
                      <a:lnTo>
                        <a:pt x="11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816" name="Google Shape;816;p37"/>
            <p:cNvSpPr/>
            <p:nvPr/>
          </p:nvSpPr>
          <p:spPr>
            <a:xfrm rot="-5400000">
              <a:off x="538313" y="2069419"/>
              <a:ext cx="1452600" cy="271200"/>
            </a:xfrm>
            <a:prstGeom prst="round2SameRect">
              <a:avLst>
                <a:gd name="adj1" fmla="val 11127"/>
                <a:gd name="adj2" fmla="val 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7" name="Google Shape;817;p37"/>
          <p:cNvGrpSpPr/>
          <p:nvPr/>
        </p:nvGrpSpPr>
        <p:grpSpPr>
          <a:xfrm>
            <a:off x="836596" y="1117022"/>
            <a:ext cx="3193144" cy="1743135"/>
            <a:chOff x="1129013" y="1476870"/>
            <a:chExt cx="2529059" cy="1459826"/>
          </a:xfrm>
        </p:grpSpPr>
        <p:grpSp>
          <p:nvGrpSpPr>
            <p:cNvPr id="818" name="Google Shape;818;p37"/>
            <p:cNvGrpSpPr/>
            <p:nvPr/>
          </p:nvGrpSpPr>
          <p:grpSpPr>
            <a:xfrm>
              <a:off x="1133770" y="1476870"/>
              <a:ext cx="2524302" cy="1459826"/>
              <a:chOff x="6725083" y="1045479"/>
              <a:chExt cx="1867778" cy="1660970"/>
            </a:xfrm>
          </p:grpSpPr>
          <p:sp>
            <p:nvSpPr>
              <p:cNvPr id="819" name="Google Shape;819;p37"/>
              <p:cNvSpPr/>
              <p:nvPr/>
            </p:nvSpPr>
            <p:spPr>
              <a:xfrm>
                <a:off x="6725083" y="1045479"/>
                <a:ext cx="1867778" cy="1660970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35563" extrusionOk="0">
                    <a:moveTo>
                      <a:pt x="571" y="0"/>
                    </a:moveTo>
                    <a:cubicBezTo>
                      <a:pt x="274" y="0"/>
                      <a:pt x="1" y="274"/>
                      <a:pt x="1" y="662"/>
                    </a:cubicBezTo>
                    <a:lnTo>
                      <a:pt x="1" y="34900"/>
                    </a:lnTo>
                    <a:cubicBezTo>
                      <a:pt x="1" y="35265"/>
                      <a:pt x="274" y="35562"/>
                      <a:pt x="571" y="35562"/>
                    </a:cubicBezTo>
                    <a:lnTo>
                      <a:pt x="34900" y="35562"/>
                    </a:lnTo>
                    <a:cubicBezTo>
                      <a:pt x="35174" y="35562"/>
                      <a:pt x="35471" y="35265"/>
                      <a:pt x="35471" y="34900"/>
                    </a:cubicBezTo>
                    <a:lnTo>
                      <a:pt x="35471" y="662"/>
                    </a:lnTo>
                    <a:cubicBezTo>
                      <a:pt x="35471" y="274"/>
                      <a:pt x="35174" y="0"/>
                      <a:pt x="34900" y="0"/>
                    </a:cubicBezTo>
                    <a:close/>
                  </a:path>
                </a:pathLst>
              </a:custGeom>
              <a:solidFill>
                <a:srgbClr val="EC827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20" name="Google Shape;820;p37"/>
              <p:cNvGrpSpPr/>
              <p:nvPr/>
            </p:nvGrpSpPr>
            <p:grpSpPr>
              <a:xfrm>
                <a:off x="6924591" y="1049729"/>
                <a:ext cx="578688" cy="1656720"/>
                <a:chOff x="6924591" y="1049729"/>
                <a:chExt cx="578688" cy="1656720"/>
              </a:xfrm>
            </p:grpSpPr>
            <p:sp>
              <p:nvSpPr>
                <p:cNvPr id="821" name="Google Shape;821;p37"/>
                <p:cNvSpPr/>
                <p:nvPr/>
              </p:nvSpPr>
              <p:spPr>
                <a:xfrm>
                  <a:off x="7500047" y="2295584"/>
                  <a:ext cx="3232" cy="13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389" extrusionOk="0">
                      <a:moveTo>
                        <a:pt x="1" y="0"/>
                      </a:moveTo>
                      <a:lnTo>
                        <a:pt x="1" y="388"/>
                      </a:lnTo>
                      <a:lnTo>
                        <a:pt x="92" y="388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solidFill>
                  <a:srgbClr val="EAEA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" name="Google Shape;822;p37"/>
                <p:cNvSpPr/>
                <p:nvPr/>
              </p:nvSpPr>
              <p:spPr>
                <a:xfrm>
                  <a:off x="6924591" y="1049729"/>
                  <a:ext cx="6055" cy="1656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" h="35472" extrusionOk="0">
                      <a:moveTo>
                        <a:pt x="1" y="1"/>
                      </a:moveTo>
                      <a:lnTo>
                        <a:pt x="1" y="35471"/>
                      </a:lnTo>
                      <a:lnTo>
                        <a:pt x="115" y="35471"/>
                      </a:lnTo>
                      <a:lnTo>
                        <a:pt x="115" y="1"/>
                      </a:lnTo>
                      <a:close/>
                    </a:path>
                  </a:pathLst>
                </a:custGeom>
                <a:solidFill>
                  <a:srgbClr val="FFE6E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823" name="Google Shape;823;p37"/>
            <p:cNvSpPr/>
            <p:nvPr/>
          </p:nvSpPr>
          <p:spPr>
            <a:xfrm rot="-5400000">
              <a:off x="538313" y="2071800"/>
              <a:ext cx="1452600" cy="271200"/>
            </a:xfrm>
            <a:prstGeom prst="round2SameRect">
              <a:avLst>
                <a:gd name="adj1" fmla="val 11127"/>
                <a:gd name="adj2" fmla="val 0"/>
              </a:avLst>
            </a:prstGeom>
            <a:solidFill>
              <a:srgbClr val="E274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0" name="Google Shape;830;p37"/>
          <p:cNvSpPr txBox="1">
            <a:spLocks noGrp="1"/>
          </p:cNvSpPr>
          <p:nvPr>
            <p:ph type="title"/>
          </p:nvPr>
        </p:nvSpPr>
        <p:spPr>
          <a:xfrm>
            <a:off x="1172742" y="1360697"/>
            <a:ext cx="601913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1" name="Google Shape;831;p37"/>
          <p:cNvSpPr txBox="1">
            <a:spLocks noGrp="1"/>
          </p:cNvSpPr>
          <p:nvPr>
            <p:ph type="subTitle" idx="1"/>
          </p:nvPr>
        </p:nvSpPr>
        <p:spPr>
          <a:xfrm>
            <a:off x="1066270" y="2001994"/>
            <a:ext cx="2782716" cy="7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2" name="Google Shape;832;p37"/>
          <p:cNvSpPr txBox="1">
            <a:spLocks noGrp="1"/>
          </p:cNvSpPr>
          <p:nvPr>
            <p:ph type="title" idx="2"/>
          </p:nvPr>
        </p:nvSpPr>
        <p:spPr>
          <a:xfrm rot="-968">
            <a:off x="5775139" y="1355820"/>
            <a:ext cx="742642" cy="48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3" name="Google Shape;833;p37"/>
          <p:cNvSpPr txBox="1">
            <a:spLocks noGrp="1"/>
          </p:cNvSpPr>
          <p:nvPr>
            <p:ph type="subTitle" idx="3"/>
          </p:nvPr>
        </p:nvSpPr>
        <p:spPr>
          <a:xfrm>
            <a:off x="5261931" y="1989848"/>
            <a:ext cx="3333513" cy="7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4" name="Google Shape;834;p37"/>
          <p:cNvSpPr txBox="1">
            <a:spLocks noGrp="1"/>
          </p:cNvSpPr>
          <p:nvPr>
            <p:ph type="title" idx="4"/>
          </p:nvPr>
        </p:nvSpPr>
        <p:spPr>
          <a:xfrm rot="484">
            <a:off x="1072909" y="3518691"/>
            <a:ext cx="894121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5" name="Google Shape;835;p37"/>
          <p:cNvSpPr txBox="1">
            <a:spLocks noGrp="1"/>
          </p:cNvSpPr>
          <p:nvPr>
            <p:ph type="subTitle" idx="5"/>
          </p:nvPr>
        </p:nvSpPr>
        <p:spPr>
          <a:xfrm rot="-484">
            <a:off x="1030372" y="4011855"/>
            <a:ext cx="2712267" cy="7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9" name="Google Shape;829;p37"/>
          <p:cNvSpPr txBox="1">
            <a:spLocks noGrp="1"/>
          </p:cNvSpPr>
          <p:nvPr>
            <p:ph type="title" idx="6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oogle Shape;810;p37"/>
          <p:cNvGrpSpPr/>
          <p:nvPr/>
        </p:nvGrpSpPr>
        <p:grpSpPr>
          <a:xfrm>
            <a:off x="4901609" y="3232298"/>
            <a:ext cx="3413052" cy="1648424"/>
            <a:chOff x="1129013" y="1476870"/>
            <a:chExt cx="2529059" cy="1459826"/>
          </a:xfrm>
        </p:grpSpPr>
        <p:grpSp>
          <p:nvGrpSpPr>
            <p:cNvPr id="38" name="Google Shape;811;p37"/>
            <p:cNvGrpSpPr/>
            <p:nvPr/>
          </p:nvGrpSpPr>
          <p:grpSpPr>
            <a:xfrm>
              <a:off x="1133770" y="1476870"/>
              <a:ext cx="2524302" cy="1459826"/>
              <a:chOff x="6725083" y="1045479"/>
              <a:chExt cx="1867778" cy="1660970"/>
            </a:xfrm>
          </p:grpSpPr>
          <p:sp>
            <p:nvSpPr>
              <p:cNvPr id="40" name="Google Shape;812;p37"/>
              <p:cNvSpPr/>
              <p:nvPr/>
            </p:nvSpPr>
            <p:spPr>
              <a:xfrm>
                <a:off x="6725083" y="1045479"/>
                <a:ext cx="1867778" cy="1660970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35563" extrusionOk="0">
                    <a:moveTo>
                      <a:pt x="571" y="0"/>
                    </a:moveTo>
                    <a:cubicBezTo>
                      <a:pt x="274" y="0"/>
                      <a:pt x="1" y="274"/>
                      <a:pt x="1" y="662"/>
                    </a:cubicBezTo>
                    <a:lnTo>
                      <a:pt x="1" y="34900"/>
                    </a:lnTo>
                    <a:cubicBezTo>
                      <a:pt x="1" y="35265"/>
                      <a:pt x="274" y="35562"/>
                      <a:pt x="571" y="35562"/>
                    </a:cubicBezTo>
                    <a:lnTo>
                      <a:pt x="34900" y="35562"/>
                    </a:lnTo>
                    <a:cubicBezTo>
                      <a:pt x="35174" y="35562"/>
                      <a:pt x="35471" y="35265"/>
                      <a:pt x="35471" y="34900"/>
                    </a:cubicBezTo>
                    <a:lnTo>
                      <a:pt x="35471" y="662"/>
                    </a:lnTo>
                    <a:cubicBezTo>
                      <a:pt x="35471" y="274"/>
                      <a:pt x="35174" y="0"/>
                      <a:pt x="34900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1" name="Google Shape;813;p37"/>
              <p:cNvGrpSpPr/>
              <p:nvPr/>
            </p:nvGrpSpPr>
            <p:grpSpPr>
              <a:xfrm>
                <a:off x="6924591" y="1049729"/>
                <a:ext cx="578688" cy="1656720"/>
                <a:chOff x="6924591" y="1049729"/>
                <a:chExt cx="578688" cy="1656720"/>
              </a:xfrm>
            </p:grpSpPr>
            <p:sp>
              <p:nvSpPr>
                <p:cNvPr id="42" name="Google Shape;814;p37"/>
                <p:cNvSpPr/>
                <p:nvPr/>
              </p:nvSpPr>
              <p:spPr>
                <a:xfrm>
                  <a:off x="7500047" y="2295584"/>
                  <a:ext cx="3232" cy="13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389" extrusionOk="0">
                      <a:moveTo>
                        <a:pt x="1" y="0"/>
                      </a:moveTo>
                      <a:lnTo>
                        <a:pt x="1" y="388"/>
                      </a:lnTo>
                      <a:lnTo>
                        <a:pt x="92" y="388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815;p37"/>
                <p:cNvSpPr/>
                <p:nvPr/>
              </p:nvSpPr>
              <p:spPr>
                <a:xfrm>
                  <a:off x="6924591" y="1049729"/>
                  <a:ext cx="6055" cy="1656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" h="35472" extrusionOk="0">
                      <a:moveTo>
                        <a:pt x="1" y="1"/>
                      </a:moveTo>
                      <a:lnTo>
                        <a:pt x="1" y="35471"/>
                      </a:lnTo>
                      <a:lnTo>
                        <a:pt x="115" y="35471"/>
                      </a:lnTo>
                      <a:lnTo>
                        <a:pt x="11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9" name="Google Shape;816;p37"/>
            <p:cNvSpPr/>
            <p:nvPr/>
          </p:nvSpPr>
          <p:spPr>
            <a:xfrm rot="-5400000">
              <a:off x="538313" y="2069419"/>
              <a:ext cx="1452600" cy="271200"/>
            </a:xfrm>
            <a:prstGeom prst="round2SameRect">
              <a:avLst>
                <a:gd name="adj1" fmla="val 11127"/>
                <a:gd name="adj2" fmla="val 0"/>
              </a:avLst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834;p37"/>
          <p:cNvSpPr txBox="1">
            <a:spLocks/>
          </p:cNvSpPr>
          <p:nvPr/>
        </p:nvSpPr>
        <p:spPr>
          <a:xfrm rot="484">
            <a:off x="5701838" y="3284754"/>
            <a:ext cx="617283" cy="4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ansalva"/>
              <a:buNone/>
              <a:defRPr sz="2200" b="0" i="0" u="none" strike="noStrike" cap="none">
                <a:solidFill>
                  <a:srgbClr val="434343"/>
                </a:solidFill>
                <a:latin typeface="Mansalva"/>
                <a:ea typeface="Mansalva"/>
                <a:cs typeface="Mansalva"/>
                <a:sym typeface="Mansalv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46" name="Google Shape;835;p37"/>
          <p:cNvSpPr txBox="1">
            <a:spLocks/>
          </p:cNvSpPr>
          <p:nvPr/>
        </p:nvSpPr>
        <p:spPr>
          <a:xfrm rot="-484">
            <a:off x="5478552" y="3831095"/>
            <a:ext cx="2782947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atamaran"/>
              <a:buNone/>
              <a:defRPr sz="21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atamaran"/>
              <a:buNone/>
              <a:defRPr sz="21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atamaran"/>
              <a:buNone/>
              <a:defRPr sz="21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atamaran"/>
              <a:buNone/>
              <a:defRPr sz="21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atamaran"/>
              <a:buNone/>
              <a:defRPr sz="21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atamaran"/>
              <a:buNone/>
              <a:defRPr sz="21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atamaran"/>
              <a:buNone/>
              <a:defRPr sz="21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atamaran"/>
              <a:buNone/>
              <a:defRPr sz="21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indent="0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0" grpId="0"/>
      <p:bldP spid="831" grpId="0" build="p"/>
      <p:bldP spid="832" grpId="0"/>
      <p:bldP spid="833" grpId="0" build="p"/>
      <p:bldP spid="834" grpId="0"/>
      <p:bldP spid="835" grpId="0" build="p"/>
      <p:bldP spid="45" grpId="0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87;p36"/>
          <p:cNvSpPr txBox="1">
            <a:spLocks noGrp="1"/>
          </p:cNvSpPr>
          <p:nvPr>
            <p:ph type="subTitle" idx="4294967295"/>
          </p:nvPr>
        </p:nvSpPr>
        <p:spPr>
          <a:xfrm rot="-227">
            <a:off x="2" y="901837"/>
            <a:ext cx="3593800" cy="500063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3551274" y="287155"/>
            <a:ext cx="5316279" cy="793500"/>
          </a:xfrm>
          <a:prstGeom prst="wedgeRoundRectCallout">
            <a:avLst>
              <a:gd name="adj1" fmla="val -53841"/>
              <a:gd name="adj2" fmla="val 41004"/>
              <a:gd name="adj3" fmla="val 16667"/>
            </a:avLst>
          </a:prstGeom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lớp thành 4 nhóm để thực hiện dự án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35049" y="1543498"/>
            <a:ext cx="768620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làm nhà thiết kế thời 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Xây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ựng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được ý tưởng thiết kế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bộ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phục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phù hợp với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chất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(gồm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nam và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nữ).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8750" y="3714750"/>
            <a:ext cx="1714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50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143001" y="3295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143000" y="5871047"/>
            <a:ext cx="347434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050" b="1" i="1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Hình C                                                         Hình D</a:t>
            </a:r>
            <a:endParaRPr lang="en-US" sz="135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 descr="D:\sách giáo khoa lớp 6\ELLE-Việt-Nam-xu-huong-thoi-trang-an-gian-tuoi-tac-feature-445x25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628650"/>
            <a:ext cx="4514850" cy="38290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ounded Rectangular Callout 7"/>
          <p:cNvSpPr/>
          <p:nvPr/>
        </p:nvSpPr>
        <p:spPr>
          <a:xfrm>
            <a:off x="0" y="443913"/>
            <a:ext cx="3057525" cy="4076590"/>
          </a:xfrm>
          <a:prstGeom prst="wedgeRoundRectCallout">
            <a:avLst>
              <a:gd name="adj1" fmla="val 56275"/>
              <a:gd name="adj2" fmla="val 25003"/>
              <a:gd name="adj3" fmla="val 1666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84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64157" y="925034"/>
            <a:ext cx="1350990" cy="334005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57113" y="897394"/>
            <a:ext cx="3722729" cy="7174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42117" y="1927927"/>
            <a:ext cx="3637725" cy="5289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099547" y="2533841"/>
            <a:ext cx="3680296" cy="5012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3753456" y="2679364"/>
            <a:ext cx="4029" cy="174328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</p:cNvCxnSpPr>
          <p:nvPr/>
        </p:nvCxnSpPr>
        <p:spPr>
          <a:xfrm flipH="1">
            <a:off x="3750788" y="1254642"/>
            <a:ext cx="34403" cy="142650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>
            <a:off x="2746441" y="2749041"/>
            <a:ext cx="1006852" cy="2605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cxnSpLocks/>
          </p:cNvCxnSpPr>
          <p:nvPr/>
        </p:nvCxnSpPr>
        <p:spPr>
          <a:xfrm>
            <a:off x="3792427" y="2133101"/>
            <a:ext cx="275263" cy="148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cxnSpLocks/>
          </p:cNvCxnSpPr>
          <p:nvPr/>
        </p:nvCxnSpPr>
        <p:spPr>
          <a:xfrm>
            <a:off x="3811258" y="2803627"/>
            <a:ext cx="275263" cy="148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2EF42C66-2232-41EE-9406-0A4AEDA86DE6}"/>
              </a:ext>
            </a:extLst>
          </p:cNvPr>
          <p:cNvSpPr/>
          <p:nvPr/>
        </p:nvSpPr>
        <p:spPr>
          <a:xfrm>
            <a:off x="4067647" y="3258855"/>
            <a:ext cx="3672143" cy="5174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8B2C21D-5B75-41AA-800F-B021EFC440E8}"/>
              </a:ext>
            </a:extLst>
          </p:cNvPr>
          <p:cNvSpPr/>
          <p:nvPr/>
        </p:nvSpPr>
        <p:spPr>
          <a:xfrm>
            <a:off x="4067647" y="4223836"/>
            <a:ext cx="3676172" cy="5703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3793511" y="4411277"/>
            <a:ext cx="275263" cy="148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3781850" y="3529042"/>
            <a:ext cx="275263" cy="148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/>
        </p:nvCxnSpPr>
        <p:spPr>
          <a:xfrm>
            <a:off x="3800624" y="1286956"/>
            <a:ext cx="275263" cy="148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68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24" grpId="0" animBg="1"/>
      <p:bldP spid="42" grpId="0" animBg="1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49"/>
          <p:cNvSpPr txBox="1">
            <a:spLocks noGrp="1"/>
          </p:cNvSpPr>
          <p:nvPr>
            <p:ph type="title"/>
          </p:nvPr>
        </p:nvSpPr>
        <p:spPr>
          <a:xfrm>
            <a:off x="245535" y="307022"/>
            <a:ext cx="8095912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endParaRPr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10028" y="475923"/>
            <a:ext cx="2800952" cy="5753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6773" y="911619"/>
            <a:ext cx="83424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để lập kế hoạch thực hiện dự án:</a:t>
            </a:r>
          </a:p>
        </p:txBody>
      </p:sp>
      <p:sp>
        <p:nvSpPr>
          <p:cNvPr id="2" name="Rectangle 1"/>
          <p:cNvSpPr/>
          <p:nvPr/>
        </p:nvSpPr>
        <p:spPr>
          <a:xfrm>
            <a:off x="337986" y="1521605"/>
            <a:ext cx="800857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Liệt kê các công việc cần làm: nghiên cứu xác định xu hướng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nhất kiểu dáng, màu sắc trang phục mà nhóm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7986" y="3385857"/>
            <a:ext cx="7578437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họn, vẽ phác thảo bộ trang phục trên gi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y, soạn bài thuyết minh ý tưởng thiết kế bộ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phục của nhóm mình.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5" grpId="0"/>
      <p:bldP spid="15" grpId="0"/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075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44"/>
          <p:cNvSpPr txBox="1">
            <a:spLocks noGrp="1"/>
          </p:cNvSpPr>
          <p:nvPr>
            <p:ph type="title"/>
          </p:nvPr>
        </p:nvSpPr>
        <p:spPr>
          <a:xfrm>
            <a:off x="651693" y="514350"/>
            <a:ext cx="4871577" cy="8277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sz="4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6063" y="1441205"/>
            <a:ext cx="2820465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3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43"/>
          <p:cNvGrpSpPr/>
          <p:nvPr/>
        </p:nvGrpSpPr>
        <p:grpSpPr>
          <a:xfrm>
            <a:off x="5062680" y="722178"/>
            <a:ext cx="3693394" cy="1459861"/>
            <a:chOff x="1474794" y="2839787"/>
            <a:chExt cx="1819216" cy="1459861"/>
          </a:xfrm>
        </p:grpSpPr>
        <p:sp>
          <p:nvSpPr>
            <p:cNvPr id="1004" name="Google Shape;1004;p43"/>
            <p:cNvSpPr/>
            <p:nvPr/>
          </p:nvSpPr>
          <p:spPr>
            <a:xfrm>
              <a:off x="1474794" y="2839787"/>
              <a:ext cx="1819182" cy="1459861"/>
            </a:xfrm>
            <a:custGeom>
              <a:avLst/>
              <a:gdLst/>
              <a:ahLst/>
              <a:cxnLst/>
              <a:rect l="l" t="t" r="r" b="b"/>
              <a:pathLst>
                <a:path w="35472" h="35563" extrusionOk="0">
                  <a:moveTo>
                    <a:pt x="571" y="0"/>
                  </a:moveTo>
                  <a:cubicBezTo>
                    <a:pt x="274" y="0"/>
                    <a:pt x="1" y="274"/>
                    <a:pt x="1" y="662"/>
                  </a:cubicBezTo>
                  <a:lnTo>
                    <a:pt x="1" y="34900"/>
                  </a:lnTo>
                  <a:cubicBezTo>
                    <a:pt x="1" y="35265"/>
                    <a:pt x="274" y="35562"/>
                    <a:pt x="571" y="35562"/>
                  </a:cubicBezTo>
                  <a:lnTo>
                    <a:pt x="34900" y="35562"/>
                  </a:lnTo>
                  <a:cubicBezTo>
                    <a:pt x="35174" y="35562"/>
                    <a:pt x="35471" y="35265"/>
                    <a:pt x="35471" y="34900"/>
                  </a:cubicBezTo>
                  <a:lnTo>
                    <a:pt x="35471" y="662"/>
                  </a:lnTo>
                  <a:cubicBezTo>
                    <a:pt x="35471" y="274"/>
                    <a:pt x="35174" y="0"/>
                    <a:pt x="34900" y="0"/>
                  </a:cubicBezTo>
                  <a:close/>
                </a:path>
              </a:pathLst>
            </a:custGeom>
            <a:solidFill>
              <a:srgbClr val="EC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nhà</a:t>
              </a:r>
              <a:endParaRPr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005" name="Google Shape;1005;p43"/>
            <p:cNvGrpSpPr/>
            <p:nvPr/>
          </p:nvGrpSpPr>
          <p:grpSpPr>
            <a:xfrm>
              <a:off x="1474794" y="2843523"/>
              <a:ext cx="1819216" cy="1456091"/>
              <a:chOff x="6725083" y="1049729"/>
              <a:chExt cx="1867778" cy="1656720"/>
            </a:xfrm>
          </p:grpSpPr>
          <p:sp>
            <p:nvSpPr>
              <p:cNvPr id="1006" name="Google Shape;1006;p43"/>
              <p:cNvSpPr/>
              <p:nvPr/>
            </p:nvSpPr>
            <p:spPr>
              <a:xfrm>
                <a:off x="7500047" y="2295584"/>
                <a:ext cx="3232" cy="136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389" extrusionOk="0">
                    <a:moveTo>
                      <a:pt x="1" y="0"/>
                    </a:moveTo>
                    <a:lnTo>
                      <a:pt x="1" y="388"/>
                    </a:lnTo>
                    <a:lnTo>
                      <a:pt x="92" y="388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43"/>
              <p:cNvSpPr/>
              <p:nvPr/>
            </p:nvSpPr>
            <p:spPr>
              <a:xfrm>
                <a:off x="6924591" y="1049729"/>
                <a:ext cx="6055" cy="165672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35472" extrusionOk="0">
                    <a:moveTo>
                      <a:pt x="1" y="1"/>
                    </a:moveTo>
                    <a:lnTo>
                      <a:pt x="1" y="35471"/>
                    </a:lnTo>
                    <a:lnTo>
                      <a:pt x="115" y="35471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43"/>
              <p:cNvSpPr/>
              <p:nvPr/>
            </p:nvSpPr>
            <p:spPr>
              <a:xfrm>
                <a:off x="6725083" y="1200023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43"/>
              <p:cNvSpPr/>
              <p:nvPr/>
            </p:nvSpPr>
            <p:spPr>
              <a:xfrm>
                <a:off x="6725083" y="1369559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1"/>
                    </a:lnTo>
                    <a:lnTo>
                      <a:pt x="35471" y="91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43"/>
              <p:cNvSpPr/>
              <p:nvPr/>
            </p:nvSpPr>
            <p:spPr>
              <a:xfrm>
                <a:off x="6725083" y="1537974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43"/>
              <p:cNvSpPr/>
              <p:nvPr/>
            </p:nvSpPr>
            <p:spPr>
              <a:xfrm>
                <a:off x="6725083" y="1706389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43"/>
              <p:cNvSpPr/>
              <p:nvPr/>
            </p:nvSpPr>
            <p:spPr>
              <a:xfrm>
                <a:off x="6725083" y="1875925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1"/>
                    </a:lnTo>
                    <a:lnTo>
                      <a:pt x="35471" y="91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43"/>
              <p:cNvSpPr/>
              <p:nvPr/>
            </p:nvSpPr>
            <p:spPr>
              <a:xfrm>
                <a:off x="6725083" y="2044340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43"/>
              <p:cNvSpPr/>
              <p:nvPr/>
            </p:nvSpPr>
            <p:spPr>
              <a:xfrm>
                <a:off x="6725083" y="2212755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43"/>
              <p:cNvSpPr/>
              <p:nvPr/>
            </p:nvSpPr>
            <p:spPr>
              <a:xfrm>
                <a:off x="6725083" y="2377994"/>
                <a:ext cx="1867778" cy="4344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3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43"/>
              <p:cNvSpPr/>
              <p:nvPr/>
            </p:nvSpPr>
            <p:spPr>
              <a:xfrm>
                <a:off x="6725083" y="2546456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17" name="Google Shape;1017;p43"/>
          <p:cNvGrpSpPr/>
          <p:nvPr/>
        </p:nvGrpSpPr>
        <p:grpSpPr>
          <a:xfrm>
            <a:off x="562781" y="3343400"/>
            <a:ext cx="3518540" cy="1459826"/>
            <a:chOff x="3679194" y="2839787"/>
            <a:chExt cx="1819216" cy="1459826"/>
          </a:xfrm>
        </p:grpSpPr>
        <p:sp>
          <p:nvSpPr>
            <p:cNvPr id="1018" name="Google Shape;1018;p43"/>
            <p:cNvSpPr/>
            <p:nvPr/>
          </p:nvSpPr>
          <p:spPr>
            <a:xfrm>
              <a:off x="3679194" y="2839787"/>
              <a:ext cx="1819216" cy="1459826"/>
            </a:xfrm>
            <a:custGeom>
              <a:avLst/>
              <a:gdLst/>
              <a:ahLst/>
              <a:cxnLst/>
              <a:rect l="l" t="t" r="r" b="b"/>
              <a:pathLst>
                <a:path w="35472" h="35563" extrusionOk="0">
                  <a:moveTo>
                    <a:pt x="571" y="0"/>
                  </a:moveTo>
                  <a:cubicBezTo>
                    <a:pt x="274" y="0"/>
                    <a:pt x="1" y="274"/>
                    <a:pt x="1" y="662"/>
                  </a:cubicBezTo>
                  <a:lnTo>
                    <a:pt x="1" y="34900"/>
                  </a:lnTo>
                  <a:cubicBezTo>
                    <a:pt x="1" y="35265"/>
                    <a:pt x="274" y="35562"/>
                    <a:pt x="571" y="35562"/>
                  </a:cubicBezTo>
                  <a:lnTo>
                    <a:pt x="34900" y="35562"/>
                  </a:lnTo>
                  <a:cubicBezTo>
                    <a:pt x="35174" y="35562"/>
                    <a:pt x="35471" y="35265"/>
                    <a:pt x="35471" y="34900"/>
                  </a:cubicBezTo>
                  <a:lnTo>
                    <a:pt x="35471" y="662"/>
                  </a:lnTo>
                  <a:cubicBezTo>
                    <a:pt x="35471" y="274"/>
                    <a:pt x="35174" y="0"/>
                    <a:pt x="34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 phục đi chơi, sinh nhật</a:t>
              </a:r>
              <a:endParaRPr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019" name="Google Shape;1019;p43"/>
            <p:cNvGrpSpPr/>
            <p:nvPr/>
          </p:nvGrpSpPr>
          <p:grpSpPr>
            <a:xfrm>
              <a:off x="3679194" y="2843523"/>
              <a:ext cx="1819216" cy="1456091"/>
              <a:chOff x="6725083" y="1049729"/>
              <a:chExt cx="1867778" cy="1656720"/>
            </a:xfrm>
          </p:grpSpPr>
          <p:sp>
            <p:nvSpPr>
              <p:cNvPr id="1020" name="Google Shape;1020;p43"/>
              <p:cNvSpPr/>
              <p:nvPr/>
            </p:nvSpPr>
            <p:spPr>
              <a:xfrm>
                <a:off x="7500047" y="2295584"/>
                <a:ext cx="3232" cy="136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389" extrusionOk="0">
                    <a:moveTo>
                      <a:pt x="1" y="0"/>
                    </a:moveTo>
                    <a:lnTo>
                      <a:pt x="1" y="388"/>
                    </a:lnTo>
                    <a:lnTo>
                      <a:pt x="92" y="388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43"/>
              <p:cNvSpPr/>
              <p:nvPr/>
            </p:nvSpPr>
            <p:spPr>
              <a:xfrm>
                <a:off x="6924591" y="1049729"/>
                <a:ext cx="6055" cy="165672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35472" extrusionOk="0">
                    <a:moveTo>
                      <a:pt x="1" y="1"/>
                    </a:moveTo>
                    <a:lnTo>
                      <a:pt x="1" y="35471"/>
                    </a:lnTo>
                    <a:lnTo>
                      <a:pt x="115" y="35471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43"/>
              <p:cNvSpPr/>
              <p:nvPr/>
            </p:nvSpPr>
            <p:spPr>
              <a:xfrm>
                <a:off x="6725083" y="1200023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43"/>
              <p:cNvSpPr/>
              <p:nvPr/>
            </p:nvSpPr>
            <p:spPr>
              <a:xfrm>
                <a:off x="6725083" y="1369559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1"/>
                    </a:lnTo>
                    <a:lnTo>
                      <a:pt x="35471" y="91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43"/>
              <p:cNvSpPr/>
              <p:nvPr/>
            </p:nvSpPr>
            <p:spPr>
              <a:xfrm>
                <a:off x="6725083" y="1537974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43"/>
              <p:cNvSpPr/>
              <p:nvPr/>
            </p:nvSpPr>
            <p:spPr>
              <a:xfrm>
                <a:off x="6725083" y="1706389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43"/>
              <p:cNvSpPr/>
              <p:nvPr/>
            </p:nvSpPr>
            <p:spPr>
              <a:xfrm>
                <a:off x="6725083" y="1875925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1"/>
                    </a:lnTo>
                    <a:lnTo>
                      <a:pt x="35471" y="91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43"/>
              <p:cNvSpPr/>
              <p:nvPr/>
            </p:nvSpPr>
            <p:spPr>
              <a:xfrm>
                <a:off x="6725083" y="2044340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43"/>
              <p:cNvSpPr/>
              <p:nvPr/>
            </p:nvSpPr>
            <p:spPr>
              <a:xfrm>
                <a:off x="6725083" y="2212755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43"/>
              <p:cNvSpPr/>
              <p:nvPr/>
            </p:nvSpPr>
            <p:spPr>
              <a:xfrm>
                <a:off x="6725083" y="2377994"/>
                <a:ext cx="1867778" cy="4344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3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43"/>
              <p:cNvSpPr/>
              <p:nvPr/>
            </p:nvSpPr>
            <p:spPr>
              <a:xfrm>
                <a:off x="6725083" y="2546456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31" name="Google Shape;1031;p43"/>
          <p:cNvGrpSpPr/>
          <p:nvPr/>
        </p:nvGrpSpPr>
        <p:grpSpPr>
          <a:xfrm>
            <a:off x="588727" y="722179"/>
            <a:ext cx="3466647" cy="1582406"/>
            <a:chOff x="5867769" y="2717208"/>
            <a:chExt cx="1835039" cy="1582406"/>
          </a:xfrm>
        </p:grpSpPr>
        <p:sp>
          <p:nvSpPr>
            <p:cNvPr id="1032" name="Google Shape;1032;p43"/>
            <p:cNvSpPr/>
            <p:nvPr/>
          </p:nvSpPr>
          <p:spPr>
            <a:xfrm>
              <a:off x="5867769" y="2717208"/>
              <a:ext cx="1819216" cy="1459826"/>
            </a:xfrm>
            <a:custGeom>
              <a:avLst/>
              <a:gdLst/>
              <a:ahLst/>
              <a:cxnLst/>
              <a:rect l="l" t="t" r="r" b="b"/>
              <a:pathLst>
                <a:path w="35472" h="35563" extrusionOk="0">
                  <a:moveTo>
                    <a:pt x="571" y="0"/>
                  </a:moveTo>
                  <a:cubicBezTo>
                    <a:pt x="274" y="0"/>
                    <a:pt x="1" y="274"/>
                    <a:pt x="1" y="662"/>
                  </a:cubicBezTo>
                  <a:lnTo>
                    <a:pt x="1" y="34900"/>
                  </a:lnTo>
                  <a:cubicBezTo>
                    <a:pt x="1" y="35265"/>
                    <a:pt x="274" y="35562"/>
                    <a:pt x="571" y="35562"/>
                  </a:cubicBezTo>
                  <a:lnTo>
                    <a:pt x="34900" y="35562"/>
                  </a:lnTo>
                  <a:cubicBezTo>
                    <a:pt x="35174" y="35562"/>
                    <a:pt x="35471" y="35265"/>
                    <a:pt x="35471" y="34900"/>
                  </a:cubicBezTo>
                  <a:lnTo>
                    <a:pt x="35471" y="662"/>
                  </a:lnTo>
                  <a:cubicBezTo>
                    <a:pt x="35471" y="274"/>
                    <a:pt x="35174" y="0"/>
                    <a:pt x="34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 phục đi học</a:t>
              </a:r>
              <a:endParaRPr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033" name="Google Shape;1033;p43"/>
            <p:cNvGrpSpPr/>
            <p:nvPr/>
          </p:nvGrpSpPr>
          <p:grpSpPr>
            <a:xfrm>
              <a:off x="5883592" y="2843523"/>
              <a:ext cx="1819216" cy="1456091"/>
              <a:chOff x="6725083" y="1049729"/>
              <a:chExt cx="1867778" cy="1656720"/>
            </a:xfrm>
          </p:grpSpPr>
          <p:sp>
            <p:nvSpPr>
              <p:cNvPr id="1034" name="Google Shape;1034;p43"/>
              <p:cNvSpPr/>
              <p:nvPr/>
            </p:nvSpPr>
            <p:spPr>
              <a:xfrm>
                <a:off x="7500047" y="2295584"/>
                <a:ext cx="3232" cy="136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389" extrusionOk="0">
                    <a:moveTo>
                      <a:pt x="1" y="0"/>
                    </a:moveTo>
                    <a:lnTo>
                      <a:pt x="1" y="388"/>
                    </a:lnTo>
                    <a:lnTo>
                      <a:pt x="92" y="388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43"/>
              <p:cNvSpPr/>
              <p:nvPr/>
            </p:nvSpPr>
            <p:spPr>
              <a:xfrm>
                <a:off x="6924591" y="1049729"/>
                <a:ext cx="6055" cy="165672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35472" extrusionOk="0">
                    <a:moveTo>
                      <a:pt x="1" y="1"/>
                    </a:moveTo>
                    <a:lnTo>
                      <a:pt x="1" y="35471"/>
                    </a:lnTo>
                    <a:lnTo>
                      <a:pt x="115" y="35471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43"/>
              <p:cNvSpPr/>
              <p:nvPr/>
            </p:nvSpPr>
            <p:spPr>
              <a:xfrm>
                <a:off x="6725083" y="1200023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43"/>
              <p:cNvSpPr/>
              <p:nvPr/>
            </p:nvSpPr>
            <p:spPr>
              <a:xfrm>
                <a:off x="6725083" y="1369559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1"/>
                    </a:lnTo>
                    <a:lnTo>
                      <a:pt x="35471" y="91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43"/>
              <p:cNvSpPr/>
              <p:nvPr/>
            </p:nvSpPr>
            <p:spPr>
              <a:xfrm>
                <a:off x="6725083" y="1537974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43"/>
              <p:cNvSpPr/>
              <p:nvPr/>
            </p:nvSpPr>
            <p:spPr>
              <a:xfrm>
                <a:off x="6725083" y="1706389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43"/>
              <p:cNvSpPr/>
              <p:nvPr/>
            </p:nvSpPr>
            <p:spPr>
              <a:xfrm>
                <a:off x="6725083" y="1875925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1"/>
                    </a:lnTo>
                    <a:lnTo>
                      <a:pt x="35471" y="91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43"/>
              <p:cNvSpPr/>
              <p:nvPr/>
            </p:nvSpPr>
            <p:spPr>
              <a:xfrm>
                <a:off x="6725083" y="2044340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43"/>
              <p:cNvSpPr/>
              <p:nvPr/>
            </p:nvSpPr>
            <p:spPr>
              <a:xfrm>
                <a:off x="6725083" y="2212755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43"/>
              <p:cNvSpPr/>
              <p:nvPr/>
            </p:nvSpPr>
            <p:spPr>
              <a:xfrm>
                <a:off x="6725083" y="2377994"/>
                <a:ext cx="1867778" cy="4344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3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43"/>
              <p:cNvSpPr/>
              <p:nvPr/>
            </p:nvSpPr>
            <p:spPr>
              <a:xfrm>
                <a:off x="6725083" y="2546456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9" name="Google Shape;1031;p43"/>
          <p:cNvGrpSpPr/>
          <p:nvPr/>
        </p:nvGrpSpPr>
        <p:grpSpPr>
          <a:xfrm>
            <a:off x="5062679" y="3300912"/>
            <a:ext cx="3693394" cy="1459826"/>
            <a:chOff x="5883592" y="2839787"/>
            <a:chExt cx="1819216" cy="1459826"/>
          </a:xfrm>
        </p:grpSpPr>
        <p:sp>
          <p:nvSpPr>
            <p:cNvPr id="60" name="Google Shape;1032;p43"/>
            <p:cNvSpPr/>
            <p:nvPr/>
          </p:nvSpPr>
          <p:spPr>
            <a:xfrm>
              <a:off x="5883592" y="2839787"/>
              <a:ext cx="1819216" cy="1459826"/>
            </a:xfrm>
            <a:custGeom>
              <a:avLst/>
              <a:gdLst/>
              <a:ahLst/>
              <a:cxnLst/>
              <a:rect l="l" t="t" r="r" b="b"/>
              <a:pathLst>
                <a:path w="35472" h="35563" extrusionOk="0">
                  <a:moveTo>
                    <a:pt x="571" y="0"/>
                  </a:moveTo>
                  <a:cubicBezTo>
                    <a:pt x="274" y="0"/>
                    <a:pt x="1" y="274"/>
                    <a:pt x="1" y="662"/>
                  </a:cubicBezTo>
                  <a:lnTo>
                    <a:pt x="1" y="34900"/>
                  </a:lnTo>
                  <a:cubicBezTo>
                    <a:pt x="1" y="35265"/>
                    <a:pt x="274" y="35562"/>
                    <a:pt x="571" y="35562"/>
                  </a:cubicBezTo>
                  <a:lnTo>
                    <a:pt x="34900" y="35562"/>
                  </a:lnTo>
                  <a:cubicBezTo>
                    <a:pt x="35174" y="35562"/>
                    <a:pt x="35471" y="35265"/>
                    <a:pt x="35471" y="34900"/>
                  </a:cubicBezTo>
                  <a:lnTo>
                    <a:pt x="35471" y="662"/>
                  </a:lnTo>
                  <a:cubicBezTo>
                    <a:pt x="35471" y="274"/>
                    <a:pt x="35174" y="0"/>
                    <a:pt x="34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 phục lễ hội</a:t>
              </a:r>
              <a:endParaRPr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1" name="Google Shape;1033;p43"/>
            <p:cNvGrpSpPr/>
            <p:nvPr/>
          </p:nvGrpSpPr>
          <p:grpSpPr>
            <a:xfrm>
              <a:off x="5883592" y="2843523"/>
              <a:ext cx="1819216" cy="1456091"/>
              <a:chOff x="6725083" y="1049729"/>
              <a:chExt cx="1867778" cy="1656720"/>
            </a:xfrm>
          </p:grpSpPr>
          <p:sp>
            <p:nvSpPr>
              <p:cNvPr id="62" name="Google Shape;1034;p43"/>
              <p:cNvSpPr/>
              <p:nvPr/>
            </p:nvSpPr>
            <p:spPr>
              <a:xfrm>
                <a:off x="7500047" y="2295584"/>
                <a:ext cx="3232" cy="136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389" extrusionOk="0">
                    <a:moveTo>
                      <a:pt x="1" y="0"/>
                    </a:moveTo>
                    <a:lnTo>
                      <a:pt x="1" y="388"/>
                    </a:lnTo>
                    <a:lnTo>
                      <a:pt x="92" y="388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035;p43"/>
              <p:cNvSpPr/>
              <p:nvPr/>
            </p:nvSpPr>
            <p:spPr>
              <a:xfrm>
                <a:off x="6924591" y="1049729"/>
                <a:ext cx="6055" cy="165672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35472" extrusionOk="0">
                    <a:moveTo>
                      <a:pt x="1" y="1"/>
                    </a:moveTo>
                    <a:lnTo>
                      <a:pt x="1" y="35471"/>
                    </a:lnTo>
                    <a:lnTo>
                      <a:pt x="115" y="35471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036;p43"/>
              <p:cNvSpPr/>
              <p:nvPr/>
            </p:nvSpPr>
            <p:spPr>
              <a:xfrm>
                <a:off x="6725083" y="1200023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037;p43"/>
              <p:cNvSpPr/>
              <p:nvPr/>
            </p:nvSpPr>
            <p:spPr>
              <a:xfrm>
                <a:off x="6725083" y="1369559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1"/>
                    </a:lnTo>
                    <a:lnTo>
                      <a:pt x="35471" y="91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038;p43"/>
              <p:cNvSpPr/>
              <p:nvPr/>
            </p:nvSpPr>
            <p:spPr>
              <a:xfrm>
                <a:off x="6725083" y="1537974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039;p43"/>
              <p:cNvSpPr/>
              <p:nvPr/>
            </p:nvSpPr>
            <p:spPr>
              <a:xfrm>
                <a:off x="6725083" y="1706389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040;p43"/>
              <p:cNvSpPr/>
              <p:nvPr/>
            </p:nvSpPr>
            <p:spPr>
              <a:xfrm>
                <a:off x="6725083" y="1875925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1"/>
                    </a:lnTo>
                    <a:lnTo>
                      <a:pt x="35471" y="91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041;p43"/>
              <p:cNvSpPr/>
              <p:nvPr/>
            </p:nvSpPr>
            <p:spPr>
              <a:xfrm>
                <a:off x="6725083" y="2044340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042;p43"/>
              <p:cNvSpPr/>
              <p:nvPr/>
            </p:nvSpPr>
            <p:spPr>
              <a:xfrm>
                <a:off x="6725083" y="2212755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043;p43"/>
              <p:cNvSpPr/>
              <p:nvPr/>
            </p:nvSpPr>
            <p:spPr>
              <a:xfrm>
                <a:off x="6725083" y="2377994"/>
                <a:ext cx="1867778" cy="4344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3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044;p43"/>
              <p:cNvSpPr/>
              <p:nvPr/>
            </p:nvSpPr>
            <p:spPr>
              <a:xfrm>
                <a:off x="6725083" y="2546456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9449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Với mỗi cấp học, nên chọn mẫu đồng phục học sinh như thế nào? – Việt Tiến |  Miễn phí giao hàng toàn quốc | Đại lý Việt Tiến TpHCM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145" y="349321"/>
            <a:ext cx="3911826" cy="4678660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4" name="de_lam_tot_cac_chu_de_tren_co_co_cach_goi_y_sau_41e30c67-181b-4109-a805-3bf94197b977">
            <a:hlinkClick r:id="" action="ppaction://media"/>
            <a:extLst>
              <a:ext uri="{FF2B5EF4-FFF2-40B4-BE49-F238E27FC236}">
                <a16:creationId xmlns:a16="http://schemas.microsoft.com/office/drawing/2014/main" id="{9EC318D2-410D-432E-8F17-67307DF586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60656" y="4613096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1BAF97-2182-46CF-BD83-A8EAE45280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556" y="349321"/>
            <a:ext cx="3732350" cy="461924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 txBox="1">
            <a:spLocks/>
          </p:cNvSpPr>
          <p:nvPr/>
        </p:nvSpPr>
        <p:spPr>
          <a:xfrm rot="490">
            <a:off x="356444" y="1608051"/>
            <a:ext cx="8347474" cy="2140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Catamaran"/>
              <a:buChar char="■"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114300" indent="0">
              <a:buNone/>
            </a:pP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quần.Các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08029" y="390842"/>
            <a:ext cx="8704744" cy="697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Catamaran"/>
              <a:buChar char="■"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114300" indent="0"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ĐỘNG: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GB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HƠN”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Font typeface="Catamaran"/>
              <a:buNone/>
            </a:pP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Font typeface="Catamaran"/>
              <a:buNone/>
            </a:pP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01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6" y="1011856"/>
            <a:ext cx="2225392" cy="27088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39" y="455277"/>
            <a:ext cx="2403538" cy="36071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189" y="455277"/>
            <a:ext cx="3740882" cy="3607126"/>
          </a:xfrm>
          <a:prstGeom prst="rect">
            <a:avLst/>
          </a:prstGeom>
        </p:spPr>
      </p:pic>
      <p:pic>
        <p:nvPicPr>
          <p:cNvPr id="5" name="v2">
            <a:hlinkClick r:id="" action="ppaction://media"/>
            <a:extLst>
              <a:ext uri="{FF2B5EF4-FFF2-40B4-BE49-F238E27FC236}">
                <a16:creationId xmlns:a16="http://schemas.microsoft.com/office/drawing/2014/main" id="{6A98EE0F-D337-4E9A-B8C8-9CDF38CFDB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44899" y="41067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309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095" y="347221"/>
            <a:ext cx="2348091" cy="36278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288" y="347221"/>
            <a:ext cx="3436936" cy="3627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01" y="1356081"/>
            <a:ext cx="1730192" cy="2619016"/>
          </a:xfrm>
          <a:prstGeom prst="rect">
            <a:avLst/>
          </a:prstGeom>
        </p:spPr>
      </p:pic>
      <p:pic>
        <p:nvPicPr>
          <p:cNvPr id="2" name="v3">
            <a:hlinkClick r:id="" action="ppaction://media"/>
            <a:extLst>
              <a:ext uri="{FF2B5EF4-FFF2-40B4-BE49-F238E27FC236}">
                <a16:creationId xmlns:a16="http://schemas.microsoft.com/office/drawing/2014/main" id="{68714395-8E72-4E25-884C-ADC19CA0D1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26400" y="40399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273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16" y="331832"/>
            <a:ext cx="3399212" cy="4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Ai phản ứng với áo dài nam thường không hiểu về áo dài”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604" y="331832"/>
            <a:ext cx="3143946" cy="437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4">
            <a:hlinkClick r:id="" action="ppaction://media"/>
            <a:extLst>
              <a:ext uri="{FF2B5EF4-FFF2-40B4-BE49-F238E27FC236}">
                <a16:creationId xmlns:a16="http://schemas.microsoft.com/office/drawing/2014/main" id="{CDD9A73F-1185-4B0F-82E8-B7B2D2585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2301" y="46992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47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53"/>
          <p:cNvSpPr txBox="1">
            <a:spLocks noGrp="1"/>
          </p:cNvSpPr>
          <p:nvPr>
            <p:ph type="title"/>
          </p:nvPr>
        </p:nvSpPr>
        <p:spPr>
          <a:xfrm>
            <a:off x="417251" y="0"/>
            <a:ext cx="3284738" cy="9281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9225" y="784113"/>
            <a:ext cx="8825550" cy="1174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ác nhóm báo cáo kết quả thực hiện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ự án của nhóm gồm các mục:</a:t>
            </a:r>
          </a:p>
          <a:p>
            <a:pPr algn="just">
              <a:lnSpc>
                <a:spcPct val="150000"/>
              </a:lnSpc>
            </a:pP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Tự đánh giá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trình và kết quả thực hiện, rút kinh nghiệm.</a:t>
            </a:r>
          </a:p>
        </p:txBody>
      </p:sp>
    </p:spTree>
    <p:extLst>
      <p:ext uri="{BB962C8B-B14F-4D97-AF65-F5344CB8AC3E}">
        <p14:creationId xmlns:p14="http://schemas.microsoft.com/office/powerpoint/2010/main" val="214440779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BD592E9-25DF-405F-9F93-2B22F8568A22}"/>
              </a:ext>
            </a:extLst>
          </p:cNvPr>
          <p:cNvSpPr txBox="1"/>
          <p:nvPr/>
        </p:nvSpPr>
        <p:spPr>
          <a:xfrm>
            <a:off x="0" y="0"/>
            <a:ext cx="9143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0550" algn="l"/>
              </a:tabLst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PHIẾU ĐÁNH GIÁ SỐ 1: ĐÁNH GIÁ KẾT QUẢ DỰ ÁN EM LÀ NHÀ THIẾT KẾ THỜI TRANG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B91C715-8CE0-41D8-A30B-14A3BAE759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1712678"/>
              </p:ext>
            </p:extLst>
          </p:nvPr>
        </p:nvGraphicFramePr>
        <p:xfrm>
          <a:off x="184950" y="1044061"/>
          <a:ext cx="8774097" cy="3749040"/>
        </p:xfrm>
        <a:graphic>
          <a:graphicData uri="http://schemas.openxmlformats.org/drawingml/2006/table">
            <a:tbl>
              <a:tblPr firstRow="1" bandRow="1">
                <a:tableStyleId>{CBF56FA6-CB8E-4AEF-9306-9D68E39AF8C3}</a:tableStyleId>
              </a:tblPr>
              <a:tblGrid>
                <a:gridCol w="667306">
                  <a:extLst>
                    <a:ext uri="{9D8B030D-6E8A-4147-A177-3AD203B41FA5}">
                      <a16:colId xmlns:a16="http://schemas.microsoft.com/office/drawing/2014/main" val="2298900471"/>
                    </a:ext>
                  </a:extLst>
                </a:gridCol>
                <a:gridCol w="4039340">
                  <a:extLst>
                    <a:ext uri="{9D8B030D-6E8A-4147-A177-3AD203B41FA5}">
                      <a16:colId xmlns:a16="http://schemas.microsoft.com/office/drawing/2014/main" val="1244952292"/>
                    </a:ext>
                  </a:extLst>
                </a:gridCol>
                <a:gridCol w="1819922">
                  <a:extLst>
                    <a:ext uri="{9D8B030D-6E8A-4147-A177-3AD203B41FA5}">
                      <a16:colId xmlns:a16="http://schemas.microsoft.com/office/drawing/2014/main" val="11647003"/>
                    </a:ext>
                  </a:extLst>
                </a:gridCol>
                <a:gridCol w="2247529">
                  <a:extLst>
                    <a:ext uri="{9D8B030D-6E8A-4147-A177-3AD203B41FA5}">
                      <a16:colId xmlns:a16="http://schemas.microsoft.com/office/drawing/2014/main" val="38883714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404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tưởng thiết kế theo xu hướng thời trang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9982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tưởng chọn màu sắc và hoa văn bộ trang phụ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0511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tưởng chọn kiểu 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áng bộ trang phục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082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tưởng chọn vật dụng đi kèm (n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ế</a:t>
                      </a:r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 có)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39382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4464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43"/>
          <p:cNvGrpSpPr/>
          <p:nvPr/>
        </p:nvGrpSpPr>
        <p:grpSpPr>
          <a:xfrm>
            <a:off x="5062680" y="722178"/>
            <a:ext cx="3693394" cy="1459861"/>
            <a:chOff x="1474794" y="2839787"/>
            <a:chExt cx="1819216" cy="1459861"/>
          </a:xfrm>
        </p:grpSpPr>
        <p:sp>
          <p:nvSpPr>
            <p:cNvPr id="1004" name="Google Shape;1004;p43"/>
            <p:cNvSpPr/>
            <p:nvPr/>
          </p:nvSpPr>
          <p:spPr>
            <a:xfrm>
              <a:off x="1474794" y="2839787"/>
              <a:ext cx="1819182" cy="1459861"/>
            </a:xfrm>
            <a:custGeom>
              <a:avLst/>
              <a:gdLst/>
              <a:ahLst/>
              <a:cxnLst/>
              <a:rect l="l" t="t" r="r" b="b"/>
              <a:pathLst>
                <a:path w="35472" h="35563" extrusionOk="0">
                  <a:moveTo>
                    <a:pt x="571" y="0"/>
                  </a:moveTo>
                  <a:cubicBezTo>
                    <a:pt x="274" y="0"/>
                    <a:pt x="1" y="274"/>
                    <a:pt x="1" y="662"/>
                  </a:cubicBezTo>
                  <a:lnTo>
                    <a:pt x="1" y="34900"/>
                  </a:lnTo>
                  <a:cubicBezTo>
                    <a:pt x="1" y="35265"/>
                    <a:pt x="274" y="35562"/>
                    <a:pt x="571" y="35562"/>
                  </a:cubicBezTo>
                  <a:lnTo>
                    <a:pt x="34900" y="35562"/>
                  </a:lnTo>
                  <a:cubicBezTo>
                    <a:pt x="35174" y="35562"/>
                    <a:pt x="35471" y="35265"/>
                    <a:pt x="35471" y="34900"/>
                  </a:cubicBezTo>
                  <a:lnTo>
                    <a:pt x="35471" y="662"/>
                  </a:lnTo>
                  <a:cubicBezTo>
                    <a:pt x="35471" y="274"/>
                    <a:pt x="35174" y="0"/>
                    <a:pt x="34900" y="0"/>
                  </a:cubicBezTo>
                  <a:close/>
                </a:path>
              </a:pathLst>
            </a:custGeom>
            <a:solidFill>
              <a:srgbClr val="EC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nhà</a:t>
              </a:r>
              <a:endParaRPr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005" name="Google Shape;1005;p43"/>
            <p:cNvGrpSpPr/>
            <p:nvPr/>
          </p:nvGrpSpPr>
          <p:grpSpPr>
            <a:xfrm>
              <a:off x="1474794" y="2843523"/>
              <a:ext cx="1819216" cy="1456091"/>
              <a:chOff x="6725083" y="1049729"/>
              <a:chExt cx="1867778" cy="1656720"/>
            </a:xfrm>
          </p:grpSpPr>
          <p:sp>
            <p:nvSpPr>
              <p:cNvPr id="1006" name="Google Shape;1006;p43"/>
              <p:cNvSpPr/>
              <p:nvPr/>
            </p:nvSpPr>
            <p:spPr>
              <a:xfrm>
                <a:off x="7500047" y="2295584"/>
                <a:ext cx="3232" cy="136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389" extrusionOk="0">
                    <a:moveTo>
                      <a:pt x="1" y="0"/>
                    </a:moveTo>
                    <a:lnTo>
                      <a:pt x="1" y="388"/>
                    </a:lnTo>
                    <a:lnTo>
                      <a:pt x="92" y="388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43"/>
              <p:cNvSpPr/>
              <p:nvPr/>
            </p:nvSpPr>
            <p:spPr>
              <a:xfrm>
                <a:off x="6924591" y="1049729"/>
                <a:ext cx="6055" cy="165672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35472" extrusionOk="0">
                    <a:moveTo>
                      <a:pt x="1" y="1"/>
                    </a:moveTo>
                    <a:lnTo>
                      <a:pt x="1" y="35471"/>
                    </a:lnTo>
                    <a:lnTo>
                      <a:pt x="115" y="35471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43"/>
              <p:cNvSpPr/>
              <p:nvPr/>
            </p:nvSpPr>
            <p:spPr>
              <a:xfrm>
                <a:off x="6725083" y="1200023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43"/>
              <p:cNvSpPr/>
              <p:nvPr/>
            </p:nvSpPr>
            <p:spPr>
              <a:xfrm>
                <a:off x="6725083" y="1369559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1"/>
                    </a:lnTo>
                    <a:lnTo>
                      <a:pt x="35471" y="91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43"/>
              <p:cNvSpPr/>
              <p:nvPr/>
            </p:nvSpPr>
            <p:spPr>
              <a:xfrm>
                <a:off x="6725083" y="1537974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43"/>
              <p:cNvSpPr/>
              <p:nvPr/>
            </p:nvSpPr>
            <p:spPr>
              <a:xfrm>
                <a:off x="6725083" y="1706389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43"/>
              <p:cNvSpPr/>
              <p:nvPr/>
            </p:nvSpPr>
            <p:spPr>
              <a:xfrm>
                <a:off x="6725083" y="1875925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1"/>
                    </a:lnTo>
                    <a:lnTo>
                      <a:pt x="35471" y="91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43"/>
              <p:cNvSpPr/>
              <p:nvPr/>
            </p:nvSpPr>
            <p:spPr>
              <a:xfrm>
                <a:off x="6725083" y="2044340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43"/>
              <p:cNvSpPr/>
              <p:nvPr/>
            </p:nvSpPr>
            <p:spPr>
              <a:xfrm>
                <a:off x="6725083" y="2212755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43"/>
              <p:cNvSpPr/>
              <p:nvPr/>
            </p:nvSpPr>
            <p:spPr>
              <a:xfrm>
                <a:off x="6725083" y="2377994"/>
                <a:ext cx="1867778" cy="4344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3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43"/>
              <p:cNvSpPr/>
              <p:nvPr/>
            </p:nvSpPr>
            <p:spPr>
              <a:xfrm>
                <a:off x="6725083" y="2546456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17" name="Google Shape;1017;p43"/>
          <p:cNvGrpSpPr/>
          <p:nvPr/>
        </p:nvGrpSpPr>
        <p:grpSpPr>
          <a:xfrm>
            <a:off x="562781" y="3343400"/>
            <a:ext cx="3518540" cy="1459826"/>
            <a:chOff x="3679194" y="2839787"/>
            <a:chExt cx="1819216" cy="1459826"/>
          </a:xfrm>
        </p:grpSpPr>
        <p:sp>
          <p:nvSpPr>
            <p:cNvPr id="1018" name="Google Shape;1018;p43"/>
            <p:cNvSpPr/>
            <p:nvPr/>
          </p:nvSpPr>
          <p:spPr>
            <a:xfrm>
              <a:off x="3679194" y="2839787"/>
              <a:ext cx="1819216" cy="1459826"/>
            </a:xfrm>
            <a:custGeom>
              <a:avLst/>
              <a:gdLst/>
              <a:ahLst/>
              <a:cxnLst/>
              <a:rect l="l" t="t" r="r" b="b"/>
              <a:pathLst>
                <a:path w="35472" h="35563" extrusionOk="0">
                  <a:moveTo>
                    <a:pt x="571" y="0"/>
                  </a:moveTo>
                  <a:cubicBezTo>
                    <a:pt x="274" y="0"/>
                    <a:pt x="1" y="274"/>
                    <a:pt x="1" y="662"/>
                  </a:cubicBezTo>
                  <a:lnTo>
                    <a:pt x="1" y="34900"/>
                  </a:lnTo>
                  <a:cubicBezTo>
                    <a:pt x="1" y="35265"/>
                    <a:pt x="274" y="35562"/>
                    <a:pt x="571" y="35562"/>
                  </a:cubicBezTo>
                  <a:lnTo>
                    <a:pt x="34900" y="35562"/>
                  </a:lnTo>
                  <a:cubicBezTo>
                    <a:pt x="35174" y="35562"/>
                    <a:pt x="35471" y="35265"/>
                    <a:pt x="35471" y="34900"/>
                  </a:cubicBezTo>
                  <a:lnTo>
                    <a:pt x="35471" y="662"/>
                  </a:lnTo>
                  <a:cubicBezTo>
                    <a:pt x="35471" y="274"/>
                    <a:pt x="35174" y="0"/>
                    <a:pt x="34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 phục đi chơi, sinh nhật</a:t>
              </a:r>
              <a:endParaRPr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019" name="Google Shape;1019;p43"/>
            <p:cNvGrpSpPr/>
            <p:nvPr/>
          </p:nvGrpSpPr>
          <p:grpSpPr>
            <a:xfrm>
              <a:off x="3679194" y="2843523"/>
              <a:ext cx="1819216" cy="1456091"/>
              <a:chOff x="6725083" y="1049729"/>
              <a:chExt cx="1867778" cy="1656720"/>
            </a:xfrm>
          </p:grpSpPr>
          <p:sp>
            <p:nvSpPr>
              <p:cNvPr id="1020" name="Google Shape;1020;p43"/>
              <p:cNvSpPr/>
              <p:nvPr/>
            </p:nvSpPr>
            <p:spPr>
              <a:xfrm>
                <a:off x="7500047" y="2295584"/>
                <a:ext cx="3232" cy="136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389" extrusionOk="0">
                    <a:moveTo>
                      <a:pt x="1" y="0"/>
                    </a:moveTo>
                    <a:lnTo>
                      <a:pt x="1" y="388"/>
                    </a:lnTo>
                    <a:lnTo>
                      <a:pt x="92" y="388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43"/>
              <p:cNvSpPr/>
              <p:nvPr/>
            </p:nvSpPr>
            <p:spPr>
              <a:xfrm>
                <a:off x="6924591" y="1049729"/>
                <a:ext cx="6055" cy="165672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35472" extrusionOk="0">
                    <a:moveTo>
                      <a:pt x="1" y="1"/>
                    </a:moveTo>
                    <a:lnTo>
                      <a:pt x="1" y="35471"/>
                    </a:lnTo>
                    <a:lnTo>
                      <a:pt x="115" y="35471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43"/>
              <p:cNvSpPr/>
              <p:nvPr/>
            </p:nvSpPr>
            <p:spPr>
              <a:xfrm>
                <a:off x="6725083" y="1200023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43"/>
              <p:cNvSpPr/>
              <p:nvPr/>
            </p:nvSpPr>
            <p:spPr>
              <a:xfrm>
                <a:off x="6725083" y="1369559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1"/>
                    </a:lnTo>
                    <a:lnTo>
                      <a:pt x="35471" y="91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43"/>
              <p:cNvSpPr/>
              <p:nvPr/>
            </p:nvSpPr>
            <p:spPr>
              <a:xfrm>
                <a:off x="6725083" y="1537974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43"/>
              <p:cNvSpPr/>
              <p:nvPr/>
            </p:nvSpPr>
            <p:spPr>
              <a:xfrm>
                <a:off x="6725083" y="1706389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43"/>
              <p:cNvSpPr/>
              <p:nvPr/>
            </p:nvSpPr>
            <p:spPr>
              <a:xfrm>
                <a:off x="6725083" y="1875925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1"/>
                    </a:lnTo>
                    <a:lnTo>
                      <a:pt x="35471" y="91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43"/>
              <p:cNvSpPr/>
              <p:nvPr/>
            </p:nvSpPr>
            <p:spPr>
              <a:xfrm>
                <a:off x="6725083" y="2044340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43"/>
              <p:cNvSpPr/>
              <p:nvPr/>
            </p:nvSpPr>
            <p:spPr>
              <a:xfrm>
                <a:off x="6725083" y="2212755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43"/>
              <p:cNvSpPr/>
              <p:nvPr/>
            </p:nvSpPr>
            <p:spPr>
              <a:xfrm>
                <a:off x="6725083" y="2377994"/>
                <a:ext cx="1867778" cy="4344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3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43"/>
              <p:cNvSpPr/>
              <p:nvPr/>
            </p:nvSpPr>
            <p:spPr>
              <a:xfrm>
                <a:off x="6725083" y="2546456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31" name="Google Shape;1031;p43"/>
          <p:cNvGrpSpPr/>
          <p:nvPr/>
        </p:nvGrpSpPr>
        <p:grpSpPr>
          <a:xfrm>
            <a:off x="588727" y="722179"/>
            <a:ext cx="3466647" cy="1582406"/>
            <a:chOff x="5867769" y="2717208"/>
            <a:chExt cx="1835039" cy="1582406"/>
          </a:xfrm>
        </p:grpSpPr>
        <p:sp>
          <p:nvSpPr>
            <p:cNvPr id="1032" name="Google Shape;1032;p43"/>
            <p:cNvSpPr/>
            <p:nvPr/>
          </p:nvSpPr>
          <p:spPr>
            <a:xfrm>
              <a:off x="5867769" y="2717208"/>
              <a:ext cx="1819216" cy="1459826"/>
            </a:xfrm>
            <a:custGeom>
              <a:avLst/>
              <a:gdLst/>
              <a:ahLst/>
              <a:cxnLst/>
              <a:rect l="l" t="t" r="r" b="b"/>
              <a:pathLst>
                <a:path w="35472" h="35563" extrusionOk="0">
                  <a:moveTo>
                    <a:pt x="571" y="0"/>
                  </a:moveTo>
                  <a:cubicBezTo>
                    <a:pt x="274" y="0"/>
                    <a:pt x="1" y="274"/>
                    <a:pt x="1" y="662"/>
                  </a:cubicBezTo>
                  <a:lnTo>
                    <a:pt x="1" y="34900"/>
                  </a:lnTo>
                  <a:cubicBezTo>
                    <a:pt x="1" y="35265"/>
                    <a:pt x="274" y="35562"/>
                    <a:pt x="571" y="35562"/>
                  </a:cubicBezTo>
                  <a:lnTo>
                    <a:pt x="34900" y="35562"/>
                  </a:lnTo>
                  <a:cubicBezTo>
                    <a:pt x="35174" y="35562"/>
                    <a:pt x="35471" y="35265"/>
                    <a:pt x="35471" y="34900"/>
                  </a:cubicBezTo>
                  <a:lnTo>
                    <a:pt x="35471" y="662"/>
                  </a:lnTo>
                  <a:cubicBezTo>
                    <a:pt x="35471" y="274"/>
                    <a:pt x="35174" y="0"/>
                    <a:pt x="34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 phục đi học</a:t>
              </a:r>
              <a:endParaRPr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033" name="Google Shape;1033;p43"/>
            <p:cNvGrpSpPr/>
            <p:nvPr/>
          </p:nvGrpSpPr>
          <p:grpSpPr>
            <a:xfrm>
              <a:off x="5883592" y="2843523"/>
              <a:ext cx="1819216" cy="1456091"/>
              <a:chOff x="6725083" y="1049729"/>
              <a:chExt cx="1867778" cy="1656720"/>
            </a:xfrm>
          </p:grpSpPr>
          <p:sp>
            <p:nvSpPr>
              <p:cNvPr id="1034" name="Google Shape;1034;p43"/>
              <p:cNvSpPr/>
              <p:nvPr/>
            </p:nvSpPr>
            <p:spPr>
              <a:xfrm>
                <a:off x="7500047" y="2295584"/>
                <a:ext cx="3232" cy="136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389" extrusionOk="0">
                    <a:moveTo>
                      <a:pt x="1" y="0"/>
                    </a:moveTo>
                    <a:lnTo>
                      <a:pt x="1" y="388"/>
                    </a:lnTo>
                    <a:lnTo>
                      <a:pt x="92" y="388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43"/>
              <p:cNvSpPr/>
              <p:nvPr/>
            </p:nvSpPr>
            <p:spPr>
              <a:xfrm>
                <a:off x="6924591" y="1049729"/>
                <a:ext cx="6055" cy="165672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35472" extrusionOk="0">
                    <a:moveTo>
                      <a:pt x="1" y="1"/>
                    </a:moveTo>
                    <a:lnTo>
                      <a:pt x="1" y="35471"/>
                    </a:lnTo>
                    <a:lnTo>
                      <a:pt x="115" y="35471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43"/>
              <p:cNvSpPr/>
              <p:nvPr/>
            </p:nvSpPr>
            <p:spPr>
              <a:xfrm>
                <a:off x="6725083" y="1200023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43"/>
              <p:cNvSpPr/>
              <p:nvPr/>
            </p:nvSpPr>
            <p:spPr>
              <a:xfrm>
                <a:off x="6725083" y="1369559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1"/>
                    </a:lnTo>
                    <a:lnTo>
                      <a:pt x="35471" y="91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43"/>
              <p:cNvSpPr/>
              <p:nvPr/>
            </p:nvSpPr>
            <p:spPr>
              <a:xfrm>
                <a:off x="6725083" y="1537974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43"/>
              <p:cNvSpPr/>
              <p:nvPr/>
            </p:nvSpPr>
            <p:spPr>
              <a:xfrm>
                <a:off x="6725083" y="1706389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43"/>
              <p:cNvSpPr/>
              <p:nvPr/>
            </p:nvSpPr>
            <p:spPr>
              <a:xfrm>
                <a:off x="6725083" y="1875925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1"/>
                    </a:lnTo>
                    <a:lnTo>
                      <a:pt x="35471" y="91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43"/>
              <p:cNvSpPr/>
              <p:nvPr/>
            </p:nvSpPr>
            <p:spPr>
              <a:xfrm>
                <a:off x="6725083" y="2044340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43"/>
              <p:cNvSpPr/>
              <p:nvPr/>
            </p:nvSpPr>
            <p:spPr>
              <a:xfrm>
                <a:off x="6725083" y="2212755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43"/>
              <p:cNvSpPr/>
              <p:nvPr/>
            </p:nvSpPr>
            <p:spPr>
              <a:xfrm>
                <a:off x="6725083" y="2377994"/>
                <a:ext cx="1867778" cy="4344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3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43"/>
              <p:cNvSpPr/>
              <p:nvPr/>
            </p:nvSpPr>
            <p:spPr>
              <a:xfrm>
                <a:off x="6725083" y="2546456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52" name="Google Shape;1052;p43"/>
          <p:cNvSpPr txBox="1">
            <a:spLocks noGrp="1"/>
          </p:cNvSpPr>
          <p:nvPr>
            <p:ph type="title"/>
          </p:nvPr>
        </p:nvSpPr>
        <p:spPr>
          <a:xfrm>
            <a:off x="6240435" y="312998"/>
            <a:ext cx="17520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endParaRPr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1" name="Google Shape;1051;p43"/>
          <p:cNvSpPr txBox="1">
            <a:spLocks noGrp="1"/>
          </p:cNvSpPr>
          <p:nvPr>
            <p:ph type="title" idx="2"/>
          </p:nvPr>
        </p:nvSpPr>
        <p:spPr>
          <a:xfrm>
            <a:off x="1248029" y="2848685"/>
            <a:ext cx="17520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  <a:endParaRPr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5" name="Google Shape;1055;p43"/>
          <p:cNvSpPr txBox="1">
            <a:spLocks noGrp="1"/>
          </p:cNvSpPr>
          <p:nvPr>
            <p:ph type="title" idx="3"/>
          </p:nvPr>
        </p:nvSpPr>
        <p:spPr>
          <a:xfrm>
            <a:off x="6240435" y="2863282"/>
            <a:ext cx="17520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4</a:t>
            </a:r>
            <a:endParaRPr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95003" y="298669"/>
            <a:ext cx="14061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grpSp>
        <p:nvGrpSpPr>
          <p:cNvPr id="59" name="Google Shape;1031;p43"/>
          <p:cNvGrpSpPr/>
          <p:nvPr/>
        </p:nvGrpSpPr>
        <p:grpSpPr>
          <a:xfrm>
            <a:off x="5062679" y="3300912"/>
            <a:ext cx="3693394" cy="1459826"/>
            <a:chOff x="5883592" y="2839787"/>
            <a:chExt cx="1819216" cy="1459826"/>
          </a:xfrm>
        </p:grpSpPr>
        <p:sp>
          <p:nvSpPr>
            <p:cNvPr id="60" name="Google Shape;1032;p43"/>
            <p:cNvSpPr/>
            <p:nvPr/>
          </p:nvSpPr>
          <p:spPr>
            <a:xfrm>
              <a:off x="5883592" y="2839787"/>
              <a:ext cx="1819216" cy="1459826"/>
            </a:xfrm>
            <a:custGeom>
              <a:avLst/>
              <a:gdLst/>
              <a:ahLst/>
              <a:cxnLst/>
              <a:rect l="l" t="t" r="r" b="b"/>
              <a:pathLst>
                <a:path w="35472" h="35563" extrusionOk="0">
                  <a:moveTo>
                    <a:pt x="571" y="0"/>
                  </a:moveTo>
                  <a:cubicBezTo>
                    <a:pt x="274" y="0"/>
                    <a:pt x="1" y="274"/>
                    <a:pt x="1" y="662"/>
                  </a:cubicBezTo>
                  <a:lnTo>
                    <a:pt x="1" y="34900"/>
                  </a:lnTo>
                  <a:cubicBezTo>
                    <a:pt x="1" y="35265"/>
                    <a:pt x="274" y="35562"/>
                    <a:pt x="571" y="35562"/>
                  </a:cubicBezTo>
                  <a:lnTo>
                    <a:pt x="34900" y="35562"/>
                  </a:lnTo>
                  <a:cubicBezTo>
                    <a:pt x="35174" y="35562"/>
                    <a:pt x="35471" y="35265"/>
                    <a:pt x="35471" y="34900"/>
                  </a:cubicBezTo>
                  <a:lnTo>
                    <a:pt x="35471" y="662"/>
                  </a:lnTo>
                  <a:cubicBezTo>
                    <a:pt x="35471" y="274"/>
                    <a:pt x="35174" y="0"/>
                    <a:pt x="34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 phục lễ hội</a:t>
              </a:r>
              <a:endParaRPr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1" name="Google Shape;1033;p43"/>
            <p:cNvGrpSpPr/>
            <p:nvPr/>
          </p:nvGrpSpPr>
          <p:grpSpPr>
            <a:xfrm>
              <a:off x="5883592" y="2843523"/>
              <a:ext cx="1819216" cy="1456091"/>
              <a:chOff x="6725083" y="1049729"/>
              <a:chExt cx="1867778" cy="1656720"/>
            </a:xfrm>
          </p:grpSpPr>
          <p:sp>
            <p:nvSpPr>
              <p:cNvPr id="62" name="Google Shape;1034;p43"/>
              <p:cNvSpPr/>
              <p:nvPr/>
            </p:nvSpPr>
            <p:spPr>
              <a:xfrm>
                <a:off x="7500047" y="2295584"/>
                <a:ext cx="3232" cy="136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389" extrusionOk="0">
                    <a:moveTo>
                      <a:pt x="1" y="0"/>
                    </a:moveTo>
                    <a:lnTo>
                      <a:pt x="1" y="388"/>
                    </a:lnTo>
                    <a:lnTo>
                      <a:pt x="92" y="388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035;p43"/>
              <p:cNvSpPr/>
              <p:nvPr/>
            </p:nvSpPr>
            <p:spPr>
              <a:xfrm>
                <a:off x="6924591" y="1049729"/>
                <a:ext cx="6055" cy="165672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35472" extrusionOk="0">
                    <a:moveTo>
                      <a:pt x="1" y="1"/>
                    </a:moveTo>
                    <a:lnTo>
                      <a:pt x="1" y="35471"/>
                    </a:lnTo>
                    <a:lnTo>
                      <a:pt x="115" y="35471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036;p43"/>
              <p:cNvSpPr/>
              <p:nvPr/>
            </p:nvSpPr>
            <p:spPr>
              <a:xfrm>
                <a:off x="6725083" y="1200023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037;p43"/>
              <p:cNvSpPr/>
              <p:nvPr/>
            </p:nvSpPr>
            <p:spPr>
              <a:xfrm>
                <a:off x="6725083" y="1369559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1"/>
                    </a:lnTo>
                    <a:lnTo>
                      <a:pt x="35471" y="91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038;p43"/>
              <p:cNvSpPr/>
              <p:nvPr/>
            </p:nvSpPr>
            <p:spPr>
              <a:xfrm>
                <a:off x="6725083" y="1537974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039;p43"/>
              <p:cNvSpPr/>
              <p:nvPr/>
            </p:nvSpPr>
            <p:spPr>
              <a:xfrm>
                <a:off x="6725083" y="1706389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040;p43"/>
              <p:cNvSpPr/>
              <p:nvPr/>
            </p:nvSpPr>
            <p:spPr>
              <a:xfrm>
                <a:off x="6725083" y="1875925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1"/>
                    </a:lnTo>
                    <a:lnTo>
                      <a:pt x="35471" y="91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041;p43"/>
              <p:cNvSpPr/>
              <p:nvPr/>
            </p:nvSpPr>
            <p:spPr>
              <a:xfrm>
                <a:off x="6725083" y="2044340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042;p43"/>
              <p:cNvSpPr/>
              <p:nvPr/>
            </p:nvSpPr>
            <p:spPr>
              <a:xfrm>
                <a:off x="6725083" y="2212755"/>
                <a:ext cx="1867778" cy="5418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116" extrusionOk="0">
                    <a:moveTo>
                      <a:pt x="1" y="1"/>
                    </a:moveTo>
                    <a:lnTo>
                      <a:pt x="1" y="115"/>
                    </a:lnTo>
                    <a:lnTo>
                      <a:pt x="35471" y="115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043;p43"/>
              <p:cNvSpPr/>
              <p:nvPr/>
            </p:nvSpPr>
            <p:spPr>
              <a:xfrm>
                <a:off x="6725083" y="2377994"/>
                <a:ext cx="1867778" cy="4344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3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1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044;p43"/>
              <p:cNvSpPr/>
              <p:nvPr/>
            </p:nvSpPr>
            <p:spPr>
              <a:xfrm>
                <a:off x="6725083" y="2546456"/>
                <a:ext cx="1867778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92" extrusionOk="0">
                    <a:moveTo>
                      <a:pt x="1" y="0"/>
                    </a:moveTo>
                    <a:lnTo>
                      <a:pt x="1" y="92"/>
                    </a:lnTo>
                    <a:lnTo>
                      <a:pt x="35471" y="92"/>
                    </a:lnTo>
                    <a:lnTo>
                      <a:pt x="35471" y="0"/>
                    </a:lnTo>
                    <a:close/>
                  </a:path>
                </a:pathLst>
              </a:custGeom>
              <a:solidFill>
                <a:srgbClr val="FFFFFF">
                  <a:alpha val="17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748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2" grpId="0"/>
      <p:bldP spid="1051" grpId="0"/>
      <p:bldP spid="1055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0" y="893134"/>
          <a:ext cx="8984511" cy="4060510"/>
        </p:xfrm>
        <a:graphic>
          <a:graphicData uri="http://schemas.openxmlformats.org/drawingml/2006/table">
            <a:tbl>
              <a:tblPr/>
              <a:tblGrid>
                <a:gridCol w="870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5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93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93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15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0550" algn="l"/>
                        </a:tabLst>
                      </a:pP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TT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0550" algn="l"/>
                        </a:tabLst>
                      </a:pP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Tiêu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chí</a:t>
                      </a:r>
                      <a:endParaRPr lang="en-US" sz="2400" b="1" dirty="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0550" algn="l"/>
                        </a:tabLst>
                      </a:pPr>
                      <a:r>
                        <a:rPr lang="en-US" sz="2400" b="1">
                          <a:latin typeface="Times New Roman"/>
                          <a:ea typeface="Times New Roman"/>
                        </a:rPr>
                        <a:t>Điểm tối đa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0550" algn="l"/>
                        </a:tabLst>
                      </a:pPr>
                      <a:r>
                        <a:rPr lang="en-US" sz="2400" b="1">
                          <a:latin typeface="Times New Roman"/>
                          <a:ea typeface="Times New Roman"/>
                        </a:rPr>
                        <a:t>Điểm đạt dược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3108"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590550" algn="l"/>
                        </a:tabLst>
                      </a:pPr>
                      <a:r>
                        <a:rPr lang="en-US" sz="2400" dirty="0">
                          <a:latin typeface="Times New Roman"/>
                          <a:ea typeface="Times New Roman"/>
                        </a:rPr>
                        <a:t>    1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0550" algn="l"/>
                        </a:tabLst>
                      </a:pP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Cấu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trúc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bài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báo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cáo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đầy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đủ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nội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dung,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rõ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ràng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chặt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chẽ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.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0550" algn="l"/>
                        </a:tabLst>
                      </a:pPr>
                      <a:r>
                        <a:rPr lang="en-US" sz="2400" b="1">
                          <a:latin typeface="Times New Roman"/>
                          <a:ea typeface="Times New Roman"/>
                        </a:rPr>
                        <a:t>7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0550" algn="l"/>
                        </a:tabLst>
                      </a:pPr>
                      <a:endParaRPr lang="en-US" sz="2400" b="1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3108"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590550" algn="l"/>
                        </a:tabLst>
                      </a:pPr>
                      <a:r>
                        <a:rPr lang="en-US" sz="2400" baseline="0" dirty="0">
                          <a:latin typeface="Times New Roman"/>
                          <a:ea typeface="Times New Roman"/>
                        </a:rPr>
                        <a:t>     </a:t>
                      </a:r>
                      <a:r>
                        <a:rPr lang="en-US" sz="2400" dirty="0"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0550" algn="l"/>
                        </a:tabLst>
                      </a:pP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Diễn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đạt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tự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tin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trôi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chảy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thuyết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phục</a:t>
                      </a:r>
                      <a:endParaRPr lang="en-US" sz="2400" b="1" dirty="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0550" algn="l"/>
                        </a:tabLst>
                      </a:pPr>
                      <a:r>
                        <a:rPr lang="en-US" sz="2400" b="1"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0550" algn="l"/>
                        </a:tabLst>
                      </a:pPr>
                      <a:endParaRPr lang="en-US" sz="2400" b="1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3108"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590550" algn="l"/>
                        </a:tabLst>
                      </a:pPr>
                      <a:r>
                        <a:rPr lang="en-US" sz="2400" dirty="0">
                          <a:latin typeface="Times New Roman"/>
                          <a:ea typeface="Times New Roman"/>
                        </a:rPr>
                        <a:t>     3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0550" algn="l"/>
                        </a:tabLst>
                      </a:pP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Hình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thức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báo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cáo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đẹp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phong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phú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hấp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dẫn</a:t>
                      </a:r>
                      <a:endParaRPr lang="en-US" sz="2400" b="1" dirty="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0550" algn="l"/>
                        </a:tabLst>
                      </a:pP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0550" algn="l"/>
                        </a:tabLst>
                      </a:pPr>
                      <a:endParaRPr lang="en-US" sz="2400" b="1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1554">
                <a:tc>
                  <a:txBody>
                    <a:bodyPr/>
                    <a:lstStyle/>
                    <a:p>
                      <a:pPr marL="45720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0550" algn="l"/>
                        </a:tabLst>
                      </a:pPr>
                      <a:r>
                        <a:rPr lang="en-US" sz="2400" dirty="0"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0550" algn="l"/>
                        </a:tabLst>
                      </a:pPr>
                      <a:r>
                        <a:rPr lang="en-US" sz="2400" b="1">
                          <a:latin typeface="Times New Roman"/>
                          <a:ea typeface="Times New Roman"/>
                        </a:rPr>
                        <a:t>Tổng điểm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0550" algn="l"/>
                        </a:tabLst>
                      </a:pP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10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0550" algn="l"/>
                        </a:tabLst>
                      </a:pPr>
                      <a:endParaRPr lang="en-US" sz="2400" b="1" dirty="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50874" y="0"/>
            <a:ext cx="842098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0550" algn="l"/>
              </a:tabLst>
            </a:pPr>
            <a:r>
              <a:rPr kumimoji="0" lang="en-US" sz="2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Phiếu</a:t>
            </a:r>
            <a:r>
              <a:rPr kumimoji="0" lang="en-US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en-US" sz="2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đánh</a:t>
            </a:r>
            <a:r>
              <a:rPr kumimoji="0" lang="en-US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giá</a:t>
            </a:r>
            <a:r>
              <a:rPr kumimoji="0" lang="en-US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nhóm</a:t>
            </a:r>
            <a:r>
              <a:rPr kumimoji="0" lang="en-US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báo</a:t>
            </a:r>
            <a:r>
              <a:rPr kumimoji="0" lang="en-US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cáo</a:t>
            </a:r>
            <a:r>
              <a:rPr kumimoji="0" lang="en-US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dự</a:t>
            </a:r>
            <a:r>
              <a:rPr kumimoji="0" lang="en-US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án</a:t>
            </a:r>
            <a:r>
              <a:rPr kumimoji="0" lang="en-US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kumimoji="0" lang="en-US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kumimoji="0" lang="en-US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nhà</a:t>
            </a:r>
            <a:r>
              <a:rPr kumimoji="0" lang="en-US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thiết</a:t>
            </a:r>
            <a:r>
              <a:rPr kumimoji="0" lang="en-US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kế</a:t>
            </a:r>
            <a:r>
              <a:rPr kumimoji="0" lang="en-US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thời</a:t>
            </a:r>
            <a:r>
              <a:rPr kumimoji="0" lang="en-US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trang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18977" y="0"/>
            <a:ext cx="856984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0550" algn="l"/>
              </a:tabLst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PHIẾU ĐÁNH GIÁ SỐ 1: ĐÁNH GIÁ KẾT QUẢ DỰ ÁN EM LÀ NHÀ THIẾT KẾ THỜI TRANG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0550" algn="l"/>
              </a:tabLst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690421"/>
              </p:ext>
            </p:extLst>
          </p:nvPr>
        </p:nvGraphicFramePr>
        <p:xfrm>
          <a:off x="1641750" y="798990"/>
          <a:ext cx="5131911" cy="7308344"/>
        </p:xfrm>
        <a:graphic>
          <a:graphicData uri="http://schemas.openxmlformats.org/drawingml/2006/table">
            <a:tbl>
              <a:tblPr/>
              <a:tblGrid>
                <a:gridCol w="3514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48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37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18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752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0550" algn="l"/>
                        </a:tabLst>
                      </a:pP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TT=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0550" algn="l"/>
                        </a:tabLst>
                      </a:pP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Tiêu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chí</a:t>
                      </a:r>
                      <a:endParaRPr lang="en-US" sz="2400" b="1" dirty="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0550" algn="l"/>
                        </a:tabLst>
                      </a:pP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Điểm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tối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đa</a:t>
                      </a:r>
                      <a:endParaRPr lang="en-US" sz="2400" b="1" dirty="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0550" algn="l"/>
                        </a:tabLst>
                      </a:pP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Điểm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đạt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được</a:t>
                      </a:r>
                      <a:endParaRPr lang="en-US" sz="2400" b="1" dirty="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6707"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590550" algn="l"/>
                        </a:tabLst>
                      </a:pPr>
                      <a:r>
                        <a:rPr lang="en-US" sz="2400" dirty="0">
                          <a:latin typeface="Times New Roman"/>
                          <a:ea typeface="Times New Roman"/>
                        </a:rPr>
                        <a:t> 1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0550" algn="l"/>
                        </a:tabLst>
                      </a:pP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Xây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dụng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ý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tưởng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thiết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kế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trang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phục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lứa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tuổi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học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sinh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(1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bộ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đồng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phục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Nam, 1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bộ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đồng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phục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trang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phục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Times New Roman"/>
                          <a:ea typeface="Times New Roman"/>
                        </a:rPr>
                        <a:t>nữ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)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0550" algn="l"/>
                        </a:tabLst>
                      </a:pP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0550" algn="l"/>
                        </a:tabLst>
                      </a:pPr>
                      <a:endParaRPr lang="en-US" sz="2400" b="1" dirty="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8181"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590550" algn="l"/>
                        </a:tabLst>
                      </a:pPr>
                      <a:r>
                        <a:rPr lang="en-US" sz="2400" dirty="0"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imes New Roman"/>
                          <a:ea typeface="Times New Roman"/>
                        </a:rPr>
                        <a:t>Vẽ minh hoạ bộ trang phục đã xây đựng ý tưởng thiết kế lên giấy.(1 bộ đồng phục Nam, 1 bộ đồng phục trang phục nữ)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0550" algn="l"/>
                        </a:tabLst>
                      </a:pP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8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0550" algn="l"/>
                        </a:tabLst>
                      </a:pPr>
                      <a:endParaRPr lang="en-US" sz="2400" b="1" dirty="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2286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 điểm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0550" algn="l"/>
                        </a:tabLst>
                      </a:pPr>
                      <a:r>
                        <a:rPr lang="en-US" sz="2400" b="1" dirty="0">
                          <a:latin typeface="Times New Roman"/>
                          <a:ea typeface="Times New Roman"/>
                        </a:rPr>
                        <a:t>      10</a:t>
                      </a: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0550" algn="l"/>
                        </a:tabLst>
                      </a:pPr>
                      <a:endParaRPr lang="en-US" sz="2400" b="1" dirty="0"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13356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3C68187-9A70-4933-B891-C61BA03D8C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947705"/>
              </p:ext>
            </p:extLst>
          </p:nvPr>
        </p:nvGraphicFramePr>
        <p:xfrm>
          <a:off x="346230" y="435006"/>
          <a:ext cx="8340568" cy="4045770"/>
        </p:xfrm>
        <a:graphic>
          <a:graphicData uri="http://schemas.openxmlformats.org/drawingml/2006/table">
            <a:tbl>
              <a:tblPr firstRow="1" firstCol="1" bandRow="1">
                <a:tableStyleId>{CBF56FA6-CB8E-4AEF-9306-9D68E39AF8C3}</a:tableStyleId>
              </a:tblPr>
              <a:tblGrid>
                <a:gridCol w="612198">
                  <a:extLst>
                    <a:ext uri="{9D8B030D-6E8A-4147-A177-3AD203B41FA5}">
                      <a16:colId xmlns:a16="http://schemas.microsoft.com/office/drawing/2014/main" val="1552959394"/>
                    </a:ext>
                  </a:extLst>
                </a:gridCol>
                <a:gridCol w="3172752">
                  <a:extLst>
                    <a:ext uri="{9D8B030D-6E8A-4147-A177-3AD203B41FA5}">
                      <a16:colId xmlns:a16="http://schemas.microsoft.com/office/drawing/2014/main" val="2062509378"/>
                    </a:ext>
                  </a:extLst>
                </a:gridCol>
                <a:gridCol w="730634">
                  <a:extLst>
                    <a:ext uri="{9D8B030D-6E8A-4147-A177-3AD203B41FA5}">
                      <a16:colId xmlns:a16="http://schemas.microsoft.com/office/drawing/2014/main" val="275631112"/>
                    </a:ext>
                  </a:extLst>
                </a:gridCol>
                <a:gridCol w="957497">
                  <a:extLst>
                    <a:ext uri="{9D8B030D-6E8A-4147-A177-3AD203B41FA5}">
                      <a16:colId xmlns:a16="http://schemas.microsoft.com/office/drawing/2014/main" val="3447296592"/>
                    </a:ext>
                  </a:extLst>
                </a:gridCol>
                <a:gridCol w="957497">
                  <a:extLst>
                    <a:ext uri="{9D8B030D-6E8A-4147-A177-3AD203B41FA5}">
                      <a16:colId xmlns:a16="http://schemas.microsoft.com/office/drawing/2014/main" val="3931053855"/>
                    </a:ext>
                  </a:extLst>
                </a:gridCol>
                <a:gridCol w="957497">
                  <a:extLst>
                    <a:ext uri="{9D8B030D-6E8A-4147-A177-3AD203B41FA5}">
                      <a16:colId xmlns:a16="http://schemas.microsoft.com/office/drawing/2014/main" val="2159635898"/>
                    </a:ext>
                  </a:extLst>
                </a:gridCol>
                <a:gridCol w="952493">
                  <a:extLst>
                    <a:ext uri="{9D8B030D-6E8A-4147-A177-3AD203B41FA5}">
                      <a16:colId xmlns:a16="http://schemas.microsoft.com/office/drawing/2014/main" val="2111154067"/>
                    </a:ext>
                  </a:extLst>
                </a:gridCol>
              </a:tblGrid>
              <a:tr h="7398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STT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006" marR="6600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</a:rPr>
                        <a:t>Tiêu chí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006" marR="6600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Điểm tối đa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006" marR="6600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Nhóm</a:t>
                      </a:r>
                      <a:endParaRPr lang="en-US" sz="1300">
                        <a:effectLst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1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006" marR="6600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Nhóm</a:t>
                      </a:r>
                      <a:endParaRPr lang="en-US" sz="1300">
                        <a:effectLst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2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006" marR="6600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Nhóm</a:t>
                      </a:r>
                      <a:endParaRPr lang="en-US" sz="1300">
                        <a:effectLst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3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006" marR="6600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Nhóm</a:t>
                      </a:r>
                      <a:endParaRPr lang="en-US" sz="1300">
                        <a:effectLst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4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006" marR="66006" marT="0" marB="0"/>
                </a:tc>
                <a:extLst>
                  <a:ext uri="{0D108BD9-81ED-4DB2-BD59-A6C34878D82A}">
                    <a16:rowId xmlns:a16="http://schemas.microsoft.com/office/drawing/2014/main" val="514742831"/>
                  </a:ext>
                </a:extLst>
              </a:tr>
              <a:tr h="11333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1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006" marR="66006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Nội dung báo cáo (chính xác, khoa học, chi tiết, rõ ràng, hợp lí, chia sẻ được trải nghiệm...)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006" marR="6600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   2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006" marR="6600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006" marR="6600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006" marR="6600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006" marR="6600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006" marR="66006" marT="0" marB="0"/>
                </a:tc>
                <a:extLst>
                  <a:ext uri="{0D108BD9-81ED-4DB2-BD59-A6C34878D82A}">
                    <a16:rowId xmlns:a16="http://schemas.microsoft.com/office/drawing/2014/main" val="2754685089"/>
                  </a:ext>
                </a:extLst>
              </a:tr>
              <a:tr h="7398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2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006" marR="66006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Trình bày thuyết minh rõ ràng cụ thể sinh động.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006" marR="6600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   2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</a:rPr>
                        <a:t> 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006" marR="6600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006" marR="6600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006" marR="6600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006" marR="6600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006" marR="66006" marT="0" marB="0"/>
                </a:tc>
                <a:extLst>
                  <a:ext uri="{0D108BD9-81ED-4DB2-BD59-A6C34878D82A}">
                    <a16:rowId xmlns:a16="http://schemas.microsoft.com/office/drawing/2014/main" val="2695760399"/>
                  </a:ext>
                </a:extLst>
              </a:tr>
              <a:tr h="7398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3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006" marR="66006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Hình thức trình bày phong phú, hợp lí, màu sắc...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006" marR="6600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2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</a:rPr>
                        <a:t> 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006" marR="6600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006" marR="6600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006" marR="6600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006" marR="6600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006" marR="66006" marT="0" marB="0"/>
                </a:tc>
                <a:extLst>
                  <a:ext uri="{0D108BD9-81ED-4DB2-BD59-A6C34878D82A}">
                    <a16:rowId xmlns:a16="http://schemas.microsoft.com/office/drawing/2014/main" val="3222516402"/>
                  </a:ext>
                </a:extLst>
              </a:tr>
              <a:tr h="3463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4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006" marR="66006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Sản phẩm đạt chất lượng tốt 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006" marR="6600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6006" marR="6600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006" marR="6600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006" marR="6600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006" marR="6600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006" marR="66006" marT="0" marB="0"/>
                </a:tc>
                <a:extLst>
                  <a:ext uri="{0D108BD9-81ED-4DB2-BD59-A6C34878D82A}">
                    <a16:rowId xmlns:a16="http://schemas.microsoft.com/office/drawing/2014/main" val="1024864712"/>
                  </a:ext>
                </a:extLst>
              </a:tr>
              <a:tr h="346399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Tổng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006" marR="6600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10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006" marR="6600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006" marR="6600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006" marR="6600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006" marR="6600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</a:rPr>
                        <a:t> 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006" marR="66006" marT="0" marB="0"/>
                </a:tc>
                <a:extLst>
                  <a:ext uri="{0D108BD9-81ED-4DB2-BD59-A6C34878D82A}">
                    <a16:rowId xmlns:a16="http://schemas.microsoft.com/office/drawing/2014/main" val="9453788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2927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229" y="0"/>
            <a:ext cx="55206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84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38"/>
          <p:cNvSpPr/>
          <p:nvPr/>
        </p:nvSpPr>
        <p:spPr>
          <a:xfrm rot="-507412">
            <a:off x="1237761" y="3794665"/>
            <a:ext cx="3609366" cy="981506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1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434343"/>
              </a:solidFill>
              <a:latin typeface="Mansalva"/>
              <a:ea typeface="Mansalva"/>
              <a:cs typeface="Mansalva"/>
              <a:sym typeface="Mansalva"/>
            </a:endParaRPr>
          </a:p>
        </p:txBody>
      </p:sp>
      <p:sp>
        <p:nvSpPr>
          <p:cNvPr id="843" name="Google Shape;843;p38"/>
          <p:cNvSpPr txBox="1">
            <a:spLocks noGrp="1"/>
          </p:cNvSpPr>
          <p:nvPr>
            <p:ph type="ctrTitle"/>
          </p:nvPr>
        </p:nvSpPr>
        <p:spPr>
          <a:xfrm rot="-539353">
            <a:off x="1213563" y="3946363"/>
            <a:ext cx="3693546" cy="7673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Thiết kế thời trang</a:t>
            </a:r>
            <a:endParaRPr sz="3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920613" y="0"/>
            <a:ext cx="6904950" cy="1850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vi-VN" sz="3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Người ta thiết kế công trình 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3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Tôi đây thiết kế áo mình áo ta  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3600" b="1" i="1" dirty="0">
                <a:solidFill>
                  <a:srgbClr val="FF0000"/>
                </a:solidFill>
                <a:latin typeface="+mj-lt"/>
              </a:rPr>
              <a:t>Là nghề gì?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180" y="2116478"/>
            <a:ext cx="2501154" cy="27598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2" grpId="0" animBg="1"/>
      <p:bldP spid="843" grpId="0"/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B95F4-52F3-4DC5-9DDE-8AA1BE2CE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họa</a:t>
            </a:r>
            <a:endParaRPr lang="en-US" dirty="0"/>
          </a:p>
        </p:txBody>
      </p:sp>
      <p:pic>
        <p:nvPicPr>
          <p:cNvPr id="7" name="video phát họa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BE62EACE-7B41-41B9-AD77-C2B310B027B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2441" y="1147012"/>
            <a:ext cx="6963241" cy="3904382"/>
          </a:xfrm>
        </p:spPr>
      </p:pic>
    </p:spTree>
    <p:extLst>
      <p:ext uri="{BB962C8B-B14F-4D97-AF65-F5344CB8AC3E}">
        <p14:creationId xmlns:p14="http://schemas.microsoft.com/office/powerpoint/2010/main" val="232854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0" y="0"/>
            <a:ext cx="2878666" cy="2036110"/>
          </a:xfrm>
          <a:prstGeom prst="cloudCallout">
            <a:avLst>
              <a:gd name="adj1" fmla="val 45532"/>
              <a:gd name="adj2" fmla="val 63713"/>
            </a:avLst>
          </a:prstGeom>
          <a:solidFill>
            <a:schemeClr val="accent4">
              <a:lumMod val="9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 useBgFill="1">
        <p:nvSpPr>
          <p:cNvPr id="5" name="TextBox 4"/>
          <p:cNvSpPr txBox="1"/>
          <p:nvPr/>
        </p:nvSpPr>
        <p:spPr>
          <a:xfrm>
            <a:off x="3253563" y="1652415"/>
            <a:ext cx="5448367" cy="332398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7E8404-E802-47B0-8749-B9B4D8C96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268" y="368450"/>
            <a:ext cx="5699464" cy="3625374"/>
          </a:xfr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822738-F1EE-442C-B794-8B998562B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268" y="368450"/>
            <a:ext cx="5897732" cy="46577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1EFCD4-A0E4-4F5B-958B-A22FDECE1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2268" y="368450"/>
            <a:ext cx="5897732" cy="472078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E234A0D-6FF2-4F4C-859D-CBBDD03C7704}"/>
              </a:ext>
            </a:extLst>
          </p:cNvPr>
          <p:cNvGrpSpPr/>
          <p:nvPr/>
        </p:nvGrpSpPr>
        <p:grpSpPr>
          <a:xfrm>
            <a:off x="1541322" y="325674"/>
            <a:ext cx="6078678" cy="4743300"/>
            <a:chOff x="1722268" y="368450"/>
            <a:chExt cx="6078678" cy="465270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7DB9AA0-CDEC-4FFE-915D-0FD4D2A3B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22268" y="368450"/>
              <a:ext cx="6078678" cy="375096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FE8B6AC-8BB7-4A16-B51E-51898E931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59279" y="4216411"/>
              <a:ext cx="4023709" cy="8047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2232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6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8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0150" y="103188"/>
            <a:ext cx="6707188" cy="5030787"/>
          </a:xfrm>
        </p:spPr>
      </p:pic>
    </p:spTree>
    <p:extLst>
      <p:ext uri="{BB962C8B-B14F-4D97-AF65-F5344CB8AC3E}">
        <p14:creationId xmlns:p14="http://schemas.microsoft.com/office/powerpoint/2010/main" val="177771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bài tập của chíp\hinh-nen-powerpoint-mo-d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05841" y="127427"/>
            <a:ext cx="5543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DỰ ÁN 3: EM LÀM NHÀ THIẾT KẾ THỜI TRANG</a:t>
            </a:r>
          </a:p>
        </p:txBody>
      </p:sp>
      <p:pic>
        <p:nvPicPr>
          <p:cNvPr id="5" name="Picture 4" descr="D:\sách giáo khoa lớp 6\ELLE-Việt-Nam-xu-huong-thoi-trang-an-gian-tuoi-tac-feature-445x25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085850"/>
            <a:ext cx="6515100" cy="3600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01296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894</TotalTime>
  <Words>906</Words>
  <Application>Microsoft Office PowerPoint</Application>
  <PresentationFormat>On-screen Show (16:9)</PresentationFormat>
  <Paragraphs>160</Paragraphs>
  <Slides>28</Slides>
  <Notes>16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Wingdings</vt:lpstr>
      <vt:lpstr>Arial</vt:lpstr>
      <vt:lpstr>Times New Roman</vt:lpstr>
      <vt:lpstr>Catamaran</vt:lpstr>
      <vt:lpstr>Muli</vt:lpstr>
      <vt:lpstr>Mansalva</vt:lpstr>
      <vt:lpstr>Calibri</vt:lpstr>
      <vt:lpstr>Architects Daughter</vt:lpstr>
      <vt:lpstr>Office Theme</vt:lpstr>
      <vt:lpstr>PowerPoint Presentation</vt:lpstr>
      <vt:lpstr>PowerPoint Presentation</vt:lpstr>
      <vt:lpstr>PowerPoint Presentation</vt:lpstr>
      <vt:lpstr>Thiết kế thời trang</vt:lpstr>
      <vt:lpstr>Video phát họa</vt:lpstr>
      <vt:lpstr>PowerPoint Presentation</vt:lpstr>
      <vt:lpstr>PowerPoint Presentation</vt:lpstr>
      <vt:lpstr>PowerPoint Presentation</vt:lpstr>
      <vt:lpstr>PowerPoint Presentation</vt:lpstr>
      <vt:lpstr>Nhà thiết kế thực hiện các công việc gì?</vt:lpstr>
      <vt:lpstr>01</vt:lpstr>
      <vt:lpstr>PowerPoint Presentation</vt:lpstr>
      <vt:lpstr>PowerPoint Presentation</vt:lpstr>
      <vt:lpstr>PowerPoint Presentation</vt:lpstr>
      <vt:lpstr>2. Xây dựng kế hoạch</vt:lpstr>
      <vt:lpstr>PowerPoint Presentation</vt:lpstr>
      <vt:lpstr>3. Thực hiện dự 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Báo cáo dự án</vt:lpstr>
      <vt:lpstr>PowerPoint Presentation</vt:lpstr>
      <vt:lpstr>NHÓM 2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Bulletin Work From Home</dc:title>
  <dc:creator>User</dc:creator>
  <cp:lastModifiedBy>user</cp:lastModifiedBy>
  <cp:revision>93</cp:revision>
  <dcterms:modified xsi:type="dcterms:W3CDTF">2024-11-10T08:45:43Z</dcterms:modified>
</cp:coreProperties>
</file>