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media5.wav" ContentType="audio/wav"/>
  <Override PartName="/ppt/media/media6.wav" ContentType="audio/wav"/>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8" r:id="rId1"/>
    <p:sldMasterId id="2147483721" r:id="rId2"/>
  </p:sldMasterIdLst>
  <p:notesMasterIdLst>
    <p:notesMasterId r:id="rId33"/>
  </p:notesMasterIdLst>
  <p:sldIdLst>
    <p:sldId id="324" r:id="rId3"/>
    <p:sldId id="301" r:id="rId4"/>
    <p:sldId id="325" r:id="rId5"/>
    <p:sldId id="326" r:id="rId6"/>
    <p:sldId id="327" r:id="rId7"/>
    <p:sldId id="328" r:id="rId8"/>
    <p:sldId id="329" r:id="rId9"/>
    <p:sldId id="303" r:id="rId10"/>
    <p:sldId id="305" r:id="rId11"/>
    <p:sldId id="302" r:id="rId12"/>
    <p:sldId id="345" r:id="rId13"/>
    <p:sldId id="331" r:id="rId14"/>
    <p:sldId id="330" r:id="rId15"/>
    <p:sldId id="332" r:id="rId16"/>
    <p:sldId id="268" r:id="rId17"/>
    <p:sldId id="335" r:id="rId18"/>
    <p:sldId id="272" r:id="rId19"/>
    <p:sldId id="269" r:id="rId20"/>
    <p:sldId id="347" r:id="rId21"/>
    <p:sldId id="354" r:id="rId22"/>
    <p:sldId id="355" r:id="rId23"/>
    <p:sldId id="356" r:id="rId24"/>
    <p:sldId id="350" r:id="rId25"/>
    <p:sldId id="351" r:id="rId26"/>
    <p:sldId id="352" r:id="rId27"/>
    <p:sldId id="343" r:id="rId28"/>
    <p:sldId id="277" r:id="rId29"/>
    <p:sldId id="357" r:id="rId30"/>
    <p:sldId id="322" r:id="rId31"/>
    <p:sldId id="323" r:id="rId32"/>
  </p:sldIdLst>
  <p:sldSz cx="9144000" cy="5143500" type="screen16x9"/>
  <p:notesSz cx="6858000" cy="9144000"/>
  <p:embeddedFontLst>
    <p:embeddedFont>
      <p:font typeface="Lato" charset="0"/>
      <p:regular r:id="rId34"/>
      <p:bold r:id="rId35"/>
      <p:italic r:id="rId36"/>
      <p:boldItalic r:id="rId37"/>
    </p:embeddedFont>
    <p:embeddedFont>
      <p:font typeface="Kreon" charset="0"/>
      <p:regular r:id="rId38"/>
      <p:bold r:id="rId39"/>
    </p:embeddedFont>
    <p:embeddedFont>
      <p:font typeface="Wingdings 2" pitchFamily="18" charset="2"/>
      <p:regular r:id="rId40"/>
    </p:embeddedFont>
    <p:embeddedFont>
      <p:font typeface="Microsoft YaHei" pitchFamily="34" charset="-122"/>
      <p:regular r:id="rId41"/>
      <p:bold r:id="rId42"/>
    </p:embeddedFont>
    <p:embeddedFont>
      <p:font typeface="Calibri" pitchFamily="34" charset="0"/>
      <p:regular r:id="rId43"/>
      <p:bold r:id="rId44"/>
      <p:italic r:id="rId45"/>
      <p:boldItalic r:id="rId46"/>
    </p:embeddedFont>
    <p:embeddedFont>
      <p:font typeface="Century Schoolbook" pitchFamily="18"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C592FC8F-4CCC-4807-8818-D6BEC4F11FDF}">
  <a:tblStyle styleId="{C592FC8F-4CCC-4807-8818-D6BEC4F11FDF}" styleName="Table_0">
    <a:wholeTbl>
      <a:tcTxStyle b="off" i="off">
        <a:font>
          <a:latin typeface="Calibri"/>
          <a:ea typeface="Calibri"/>
          <a:cs typeface="Calibri"/>
        </a:font>
        <a:srgbClr val="000000"/>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920A704-7F41-403F-8161-21C3DBDCD702}"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9" autoAdjust="0"/>
    <p:restoredTop sz="94684" autoAdjust="0"/>
  </p:normalViewPr>
  <p:slideViewPr>
    <p:cSldViewPr snapToGrid="0">
      <p:cViewPr varScale="1">
        <p:scale>
          <a:sx n="100" d="100"/>
          <a:sy n="100" d="100"/>
        </p:scale>
        <p:origin x="-354" y="-9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8.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font" Target="fonts/font1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1.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52364608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 xmlns:a16="http://schemas.microsoft.com/office/drawing/2014/main" id="{42527C0A-208D-4C8E-9B9D-54C2E30C0B1F}"/>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Rectangle 3">
            <a:extLst>
              <a:ext uri="{FF2B5EF4-FFF2-40B4-BE49-F238E27FC236}">
                <a16:creationId xmlns="" xmlns:a16="http://schemas.microsoft.com/office/drawing/2014/main" id="{4C807820-396A-40A3-941E-4A02093B5D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acfa054435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acfa05443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8368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DF79A5E7-2A80-45E5-803A-8EC0212A1D44}" type="slidenum">
              <a:rPr lang="en-US" smtClean="0"/>
              <a:t>20</a:t>
            </a:fld>
            <a:endParaRPr lang="en-US"/>
          </a:p>
        </p:txBody>
      </p:sp>
    </p:spTree>
    <p:extLst>
      <p:ext uri="{BB962C8B-B14F-4D97-AF65-F5344CB8AC3E}">
        <p14:creationId xmlns:p14="http://schemas.microsoft.com/office/powerpoint/2010/main" val="749606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DF79A5E7-2A80-45E5-803A-8EC0212A1D44}" type="slidenum">
              <a:rPr lang="en-US" smtClean="0"/>
              <a:t>21</a:t>
            </a:fld>
            <a:endParaRPr lang="en-US"/>
          </a:p>
        </p:txBody>
      </p:sp>
    </p:spTree>
    <p:extLst>
      <p:ext uri="{BB962C8B-B14F-4D97-AF65-F5344CB8AC3E}">
        <p14:creationId xmlns:p14="http://schemas.microsoft.com/office/powerpoint/2010/main" val="749606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DF79A5E7-2A80-45E5-803A-8EC0212A1D44}" type="slidenum">
              <a:rPr lang="en-US" smtClean="0"/>
              <a:t>22</a:t>
            </a:fld>
            <a:endParaRPr lang="en-US"/>
          </a:p>
        </p:txBody>
      </p:sp>
    </p:spTree>
    <p:extLst>
      <p:ext uri="{BB962C8B-B14F-4D97-AF65-F5344CB8AC3E}">
        <p14:creationId xmlns:p14="http://schemas.microsoft.com/office/powerpoint/2010/main" val="749606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 xmlns:a16="http://schemas.microsoft.com/office/drawing/2014/main" id="{BBE2CD60-C4BE-5AA2-004E-98C2642B9D64}"/>
              </a:ext>
            </a:extLst>
          </p:cNvPr>
          <p:cNvSpPr>
            <a:spLocks noGrp="1" noRot="1" noChangeAspect="1" noChangeArrowheads="1" noTextEdit="1"/>
          </p:cNvSpPr>
          <p:nvPr>
            <p:ph type="sldImg"/>
          </p:nvPr>
        </p:nvSpPr>
        <p:spPr bwMode="auto">
          <a:xfrm>
            <a:off x="685800" y="1163638"/>
            <a:ext cx="5583238"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 xmlns:a16="http://schemas.microsoft.com/office/drawing/2014/main" id="{A103A1CA-3981-85F1-CA2C-988D25F86B54}"/>
              </a:ext>
            </a:extLst>
          </p:cNvPr>
          <p:cNvSpPr>
            <a:spLocks noGrp="1" noChangeArrowheads="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Các em vừa xem xong videoclip, và bây giờ chúng ta hãy sẵn sàng thảo luận thật nhanh và viết đáp án vào bảng nhóm nhỏ. Mỗi câu hỏi chúng ta chỉ có 10s để trả lời. Khi có hiệu lệnh, các nhóm cùng giơ bảng kết quả nhé. Các em đã nắm luật chơi chưa? </a:t>
            </a:r>
          </a:p>
          <a:p>
            <a:r>
              <a:rPr lang="en-US" altLang="en-US"/>
              <a:t>Cô sẽ bắt đầu với câu hỏi số 1…………xin chúc mừng các nhóm….đã có câu trả lời vô cùng chính xác</a:t>
            </a:r>
          </a:p>
          <a:p>
            <a:endParaRPr lang="en-US" altLang="en-US"/>
          </a:p>
        </p:txBody>
      </p:sp>
      <p:sp>
        <p:nvSpPr>
          <p:cNvPr id="39940" name="Slide Number Placeholder 3">
            <a:extLst>
              <a:ext uri="{FF2B5EF4-FFF2-40B4-BE49-F238E27FC236}">
                <a16:creationId xmlns="" xmlns:a16="http://schemas.microsoft.com/office/drawing/2014/main" id="{AFDCAF58-D3B4-8A2D-62C9-82D03C561856}"/>
              </a:ext>
            </a:extLst>
          </p:cNvPr>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tx1"/>
                </a:solidFill>
                <a:latin typeface="Times New Roman" panose="02020603050405020304" pitchFamily="18" charset="0"/>
              </a:defRPr>
            </a:lvl1pPr>
            <a:lvl2pPr marL="742950" indent="-285750" defTabSz="928688">
              <a:defRPr sz="2400">
                <a:solidFill>
                  <a:schemeClr val="tx1"/>
                </a:solidFill>
                <a:latin typeface="Times New Roman" panose="02020603050405020304" pitchFamily="18" charset="0"/>
              </a:defRPr>
            </a:lvl2pPr>
            <a:lvl3pPr marL="1143000" indent="-228600" defTabSz="928688">
              <a:defRPr sz="2400">
                <a:solidFill>
                  <a:schemeClr val="tx1"/>
                </a:solidFill>
                <a:latin typeface="Times New Roman" panose="02020603050405020304" pitchFamily="18" charset="0"/>
              </a:defRPr>
            </a:lvl3pPr>
            <a:lvl4pPr marL="1600200" indent="-228600" defTabSz="928688">
              <a:defRPr sz="2400">
                <a:solidFill>
                  <a:schemeClr val="tx1"/>
                </a:solidFill>
                <a:latin typeface="Times New Roman" panose="02020603050405020304" pitchFamily="18" charset="0"/>
              </a:defRPr>
            </a:lvl4pPr>
            <a:lvl5pPr marL="2057400" indent="-228600" defTabSz="928688">
              <a:defRPr sz="2400">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2400">
                <a:solidFill>
                  <a:schemeClr val="tx1"/>
                </a:solidFill>
                <a:latin typeface="Times New Roman" panose="02020603050405020304" pitchFamily="18" charset="0"/>
              </a:defRPr>
            </a:lvl9pPr>
          </a:lstStyle>
          <a:p>
            <a:fld id="{C9BCC23C-3341-486D-975D-35BD58AA5BE9}" type="slidenum">
              <a:rPr lang="en-US" altLang="en-US" sz="1200">
                <a:solidFill>
                  <a:srgbClr val="000000"/>
                </a:solidFill>
                <a:latin typeface="Calibri" panose="020F0502020204030204" pitchFamily="34" charset="0"/>
              </a:rPr>
              <a:pPr/>
              <a:t>23</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212618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 xmlns:a16="http://schemas.microsoft.com/office/drawing/2014/main" id="{BBE2CD60-C4BE-5AA2-004E-98C2642B9D64}"/>
              </a:ext>
            </a:extLst>
          </p:cNvPr>
          <p:cNvSpPr>
            <a:spLocks noGrp="1" noRot="1" noChangeAspect="1" noChangeArrowheads="1" noTextEdit="1"/>
          </p:cNvSpPr>
          <p:nvPr>
            <p:ph type="sldImg"/>
          </p:nvPr>
        </p:nvSpPr>
        <p:spPr bwMode="auto">
          <a:xfrm>
            <a:off x="685800" y="1163638"/>
            <a:ext cx="5583238"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 xmlns:a16="http://schemas.microsoft.com/office/drawing/2014/main" id="{A103A1CA-3981-85F1-CA2C-988D25F86B54}"/>
              </a:ext>
            </a:extLst>
          </p:cNvPr>
          <p:cNvSpPr>
            <a:spLocks noGrp="1" noChangeArrowheads="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Các em vừa xem xong videoclip, và bây giờ chúng ta hãy sẵn sàng thảo luận thật nhanh và viết đáp án vào bảng nhóm nhỏ. Mỗi câu hỏi chúng ta chỉ có 10s để trả lời. Khi có hiệu lệnh, các nhóm cùng giơ bảng kết quả nhé. Các em đã nắm luật chơi chưa? </a:t>
            </a:r>
          </a:p>
          <a:p>
            <a:r>
              <a:rPr lang="en-US" altLang="en-US"/>
              <a:t>Cô sẽ bắt đầu với câu hỏi số 1…………xin chúc mừng các nhóm….đã có câu trả lời vô cùng chính xác</a:t>
            </a:r>
          </a:p>
          <a:p>
            <a:endParaRPr lang="en-US" altLang="en-US"/>
          </a:p>
        </p:txBody>
      </p:sp>
      <p:sp>
        <p:nvSpPr>
          <p:cNvPr id="39940" name="Slide Number Placeholder 3">
            <a:extLst>
              <a:ext uri="{FF2B5EF4-FFF2-40B4-BE49-F238E27FC236}">
                <a16:creationId xmlns="" xmlns:a16="http://schemas.microsoft.com/office/drawing/2014/main" id="{AFDCAF58-D3B4-8A2D-62C9-82D03C561856}"/>
              </a:ext>
            </a:extLst>
          </p:cNvPr>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tx1"/>
                </a:solidFill>
                <a:latin typeface="Times New Roman" panose="02020603050405020304" pitchFamily="18" charset="0"/>
              </a:defRPr>
            </a:lvl1pPr>
            <a:lvl2pPr marL="742950" indent="-285750" defTabSz="928688">
              <a:defRPr sz="2400">
                <a:solidFill>
                  <a:schemeClr val="tx1"/>
                </a:solidFill>
                <a:latin typeface="Times New Roman" panose="02020603050405020304" pitchFamily="18" charset="0"/>
              </a:defRPr>
            </a:lvl2pPr>
            <a:lvl3pPr marL="1143000" indent="-228600" defTabSz="928688">
              <a:defRPr sz="2400">
                <a:solidFill>
                  <a:schemeClr val="tx1"/>
                </a:solidFill>
                <a:latin typeface="Times New Roman" panose="02020603050405020304" pitchFamily="18" charset="0"/>
              </a:defRPr>
            </a:lvl3pPr>
            <a:lvl4pPr marL="1600200" indent="-228600" defTabSz="928688">
              <a:defRPr sz="2400">
                <a:solidFill>
                  <a:schemeClr val="tx1"/>
                </a:solidFill>
                <a:latin typeface="Times New Roman" panose="02020603050405020304" pitchFamily="18" charset="0"/>
              </a:defRPr>
            </a:lvl4pPr>
            <a:lvl5pPr marL="2057400" indent="-228600" defTabSz="928688">
              <a:defRPr sz="2400">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2400">
                <a:solidFill>
                  <a:schemeClr val="tx1"/>
                </a:solidFill>
                <a:latin typeface="Times New Roman" panose="02020603050405020304" pitchFamily="18" charset="0"/>
              </a:defRPr>
            </a:lvl9pPr>
          </a:lstStyle>
          <a:p>
            <a:fld id="{C9BCC23C-3341-486D-975D-35BD58AA5BE9}" type="slidenum">
              <a:rPr lang="en-US" altLang="en-US" sz="1200">
                <a:solidFill>
                  <a:srgbClr val="000000"/>
                </a:solidFill>
                <a:latin typeface="Calibri" panose="020F0502020204030204" pitchFamily="34" charset="0"/>
              </a:rPr>
              <a:pPr/>
              <a:t>24</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 xmlns:a16="http://schemas.microsoft.com/office/drawing/2014/main" id="{BBE2CD60-C4BE-5AA2-004E-98C2642B9D64}"/>
              </a:ext>
            </a:extLst>
          </p:cNvPr>
          <p:cNvSpPr>
            <a:spLocks noGrp="1" noRot="1" noChangeAspect="1" noChangeArrowheads="1" noTextEdit="1"/>
          </p:cNvSpPr>
          <p:nvPr>
            <p:ph type="sldImg"/>
          </p:nvPr>
        </p:nvSpPr>
        <p:spPr bwMode="auto">
          <a:xfrm>
            <a:off x="685800" y="1163638"/>
            <a:ext cx="5583238"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 xmlns:a16="http://schemas.microsoft.com/office/drawing/2014/main" id="{A103A1CA-3981-85F1-CA2C-988D25F86B54}"/>
              </a:ext>
            </a:extLst>
          </p:cNvPr>
          <p:cNvSpPr>
            <a:spLocks noGrp="1" noChangeArrowheads="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Các em vừa xem xong videoclip, và bây giờ chúng ta hãy sẵn sàng thảo luận thật nhanh và viết đáp án vào bảng nhóm nhỏ. Mỗi câu hỏi chúng ta chỉ có 10s để trả lời. Khi có hiệu lệnh, các nhóm cùng giơ bảng kết quả nhé. Các em đã nắm luật chơi chưa? </a:t>
            </a:r>
          </a:p>
          <a:p>
            <a:r>
              <a:rPr lang="en-US" altLang="en-US"/>
              <a:t>Cô sẽ bắt đầu với câu hỏi số 1…………xin chúc mừng các nhóm….đã có câu trả lời vô cùng chính xác</a:t>
            </a:r>
          </a:p>
          <a:p>
            <a:endParaRPr lang="en-US" altLang="en-US"/>
          </a:p>
        </p:txBody>
      </p:sp>
      <p:sp>
        <p:nvSpPr>
          <p:cNvPr id="39940" name="Slide Number Placeholder 3">
            <a:extLst>
              <a:ext uri="{FF2B5EF4-FFF2-40B4-BE49-F238E27FC236}">
                <a16:creationId xmlns="" xmlns:a16="http://schemas.microsoft.com/office/drawing/2014/main" id="{AFDCAF58-D3B4-8A2D-62C9-82D03C561856}"/>
              </a:ext>
            </a:extLst>
          </p:cNvPr>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tx1"/>
                </a:solidFill>
                <a:latin typeface="Times New Roman" panose="02020603050405020304" pitchFamily="18" charset="0"/>
              </a:defRPr>
            </a:lvl1pPr>
            <a:lvl2pPr marL="742950" indent="-285750" defTabSz="928688">
              <a:defRPr sz="2400">
                <a:solidFill>
                  <a:schemeClr val="tx1"/>
                </a:solidFill>
                <a:latin typeface="Times New Roman" panose="02020603050405020304" pitchFamily="18" charset="0"/>
              </a:defRPr>
            </a:lvl2pPr>
            <a:lvl3pPr marL="1143000" indent="-228600" defTabSz="928688">
              <a:defRPr sz="2400">
                <a:solidFill>
                  <a:schemeClr val="tx1"/>
                </a:solidFill>
                <a:latin typeface="Times New Roman" panose="02020603050405020304" pitchFamily="18" charset="0"/>
              </a:defRPr>
            </a:lvl3pPr>
            <a:lvl4pPr marL="1600200" indent="-228600" defTabSz="928688">
              <a:defRPr sz="2400">
                <a:solidFill>
                  <a:schemeClr val="tx1"/>
                </a:solidFill>
                <a:latin typeface="Times New Roman" panose="02020603050405020304" pitchFamily="18" charset="0"/>
              </a:defRPr>
            </a:lvl4pPr>
            <a:lvl5pPr marL="2057400" indent="-228600" defTabSz="928688">
              <a:defRPr sz="2400">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2400">
                <a:solidFill>
                  <a:schemeClr val="tx1"/>
                </a:solidFill>
                <a:latin typeface="Times New Roman" panose="02020603050405020304" pitchFamily="18" charset="0"/>
              </a:defRPr>
            </a:lvl9pPr>
          </a:lstStyle>
          <a:p>
            <a:fld id="{C9BCC23C-3341-486D-975D-35BD58AA5BE9}" type="slidenum">
              <a:rPr lang="en-US" altLang="en-US" sz="1200">
                <a:solidFill>
                  <a:srgbClr val="000000"/>
                </a:solidFill>
                <a:latin typeface="Calibri" panose="020F0502020204030204" pitchFamily="34" charset="0"/>
              </a:rPr>
              <a:pPr/>
              <a:t>25</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3822336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acfa054435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acfa054435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19576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acfa054435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acfa054435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1957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acfa05443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acfa05443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8726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9e81e5ac16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9e81e5ac1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1644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acfa054435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acfa054435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4143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 xmlns:a16="http://schemas.microsoft.com/office/drawing/2014/main" id="{3B43A13D-C265-61B8-6184-EEDD74C89A74}"/>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 xmlns:a16="http://schemas.microsoft.com/office/drawing/2014/main" id="{0916A9A3-18E4-E083-6290-9C2DF4984202}"/>
              </a:ext>
            </a:extLst>
          </p:cNvPr>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Vòng thi thứ nhất: KHỞI ĐỘNG xin được phép bắt đầu!</a:t>
            </a:r>
          </a:p>
        </p:txBody>
      </p:sp>
      <p:sp>
        <p:nvSpPr>
          <p:cNvPr id="43012" name="Slide Number Placeholder 3">
            <a:extLst>
              <a:ext uri="{FF2B5EF4-FFF2-40B4-BE49-F238E27FC236}">
                <a16:creationId xmlns="" xmlns:a16="http://schemas.microsoft.com/office/drawing/2014/main" id="{B86CA627-64B8-48B6-6395-5CBF09E8FFF1}"/>
              </a:ext>
            </a:extLst>
          </p:cNvPr>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8586D0-F403-4AB5-9D3F-0413AE0347E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icrosoft YaHei" panose="020B0503020204020204"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564713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2819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a48352201a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a48352201a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3410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a48352201a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a48352201a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2478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a2d74e824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a2d74e824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486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acfa054435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acfa054435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6036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acfa054435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acfa05443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628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FFFFF"/>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806875"/>
            <a:ext cx="4032000" cy="1666500"/>
          </a:xfrm>
          <a:prstGeom prst="rect">
            <a:avLst/>
          </a:prstGeom>
        </p:spPr>
        <p:txBody>
          <a:bodyPr spcFirstLastPara="1" wrap="square" lIns="91425" tIns="91425" rIns="91425" bIns="91425" anchor="b" anchorCtr="0">
            <a:noAutofit/>
          </a:bodyPr>
          <a:lstStyle>
            <a:lvl1pPr lvl="0">
              <a:spcBef>
                <a:spcPts val="0"/>
              </a:spcBef>
              <a:spcAft>
                <a:spcPts val="0"/>
              </a:spcAft>
              <a:buSzPts val="6000"/>
              <a:buFont typeface="Kreon"/>
              <a:buNone/>
              <a:defRPr sz="6000">
                <a:latin typeface="Kreon"/>
                <a:ea typeface="Kreon"/>
                <a:cs typeface="Kreon"/>
                <a:sym typeface="Kreon"/>
              </a:defRPr>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13225" y="3798450"/>
            <a:ext cx="4032000" cy="805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dk2"/>
              </a:buClr>
              <a:buSzPts val="2400"/>
              <a:buFont typeface="Kreon"/>
              <a:buNone/>
              <a:defRPr sz="2400">
                <a:solidFill>
                  <a:schemeClr val="dk2"/>
                </a:solidFill>
                <a:latin typeface="Kreon"/>
                <a:ea typeface="Kreon"/>
                <a:cs typeface="Kreon"/>
                <a:sym typeface="Kreon"/>
              </a:defRPr>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897107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2895073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1"/>
        </a:solidFill>
        <a:effectLst/>
      </p:bgPr>
    </p:bg>
    <p:spTree>
      <p:nvGrpSpPr>
        <p:cNvPr id="1" name="Shape 44"/>
        <p:cNvGrpSpPr/>
        <p:nvPr/>
      </p:nvGrpSpPr>
      <p:grpSpPr>
        <a:xfrm>
          <a:off x="0" y="0"/>
          <a:ext cx="0" cy="0"/>
          <a:chOff x="0" y="0"/>
          <a:chExt cx="0" cy="0"/>
        </a:xfrm>
      </p:grpSpPr>
    </p:spTree>
    <p:extLst>
      <p:ext uri="{BB962C8B-B14F-4D97-AF65-F5344CB8AC3E}">
        <p14:creationId xmlns:p14="http://schemas.microsoft.com/office/powerpoint/2010/main" val="2463059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
        <p:cNvGrpSpPr/>
        <p:nvPr/>
      </p:nvGrpSpPr>
      <p:grpSpPr>
        <a:xfrm>
          <a:off x="0" y="0"/>
          <a:ext cx="0" cy="0"/>
          <a:chOff x="0" y="0"/>
          <a:chExt cx="0" cy="0"/>
        </a:xfrm>
      </p:grpSpPr>
      <p:sp>
        <p:nvSpPr>
          <p:cNvPr id="49" name="Google Shape;49;p16"/>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42955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50"/>
        <p:cNvGrpSpPr/>
        <p:nvPr/>
      </p:nvGrpSpPr>
      <p:grpSpPr>
        <a:xfrm>
          <a:off x="0" y="0"/>
          <a:ext cx="0" cy="0"/>
          <a:chOff x="0" y="0"/>
          <a:chExt cx="0" cy="0"/>
        </a:xfrm>
      </p:grpSpPr>
      <p:sp>
        <p:nvSpPr>
          <p:cNvPr id="51" name="Google Shape;51;p17"/>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840893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2"/>
        <p:cNvGrpSpPr/>
        <p:nvPr/>
      </p:nvGrpSpPr>
      <p:grpSpPr>
        <a:xfrm>
          <a:off x="0" y="0"/>
          <a:ext cx="0" cy="0"/>
          <a:chOff x="0" y="0"/>
          <a:chExt cx="0" cy="0"/>
        </a:xfrm>
      </p:grpSpPr>
      <p:sp>
        <p:nvSpPr>
          <p:cNvPr id="53" name="Google Shape;53;p18"/>
          <p:cNvSpPr txBox="1">
            <a:spLocks noGrp="1"/>
          </p:cNvSpPr>
          <p:nvPr>
            <p:ph type="title"/>
          </p:nvPr>
        </p:nvSpPr>
        <p:spPr>
          <a:xfrm>
            <a:off x="713225" y="691900"/>
            <a:ext cx="7717500" cy="9885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38761D"/>
              </a:buClr>
              <a:buSzPts val="6000"/>
              <a:buNone/>
              <a:defRPr sz="6000">
                <a:solidFill>
                  <a:srgbClr val="38761D"/>
                </a:solidFill>
              </a:defRPr>
            </a:lvl1pPr>
            <a:lvl2pPr lvl="1">
              <a:spcBef>
                <a:spcPts val="0"/>
              </a:spcBef>
              <a:spcAft>
                <a:spcPts val="0"/>
              </a:spcAft>
              <a:buSzPts val="2800"/>
              <a:buNone/>
              <a:defRPr>
                <a:latin typeface="Lato"/>
                <a:ea typeface="Lato"/>
                <a:cs typeface="Lato"/>
                <a:sym typeface="Lato"/>
              </a:defRPr>
            </a:lvl2pPr>
            <a:lvl3pPr lvl="2">
              <a:spcBef>
                <a:spcPts val="0"/>
              </a:spcBef>
              <a:spcAft>
                <a:spcPts val="0"/>
              </a:spcAft>
              <a:buSzPts val="2800"/>
              <a:buNone/>
              <a:defRPr>
                <a:latin typeface="Lato"/>
                <a:ea typeface="Lato"/>
                <a:cs typeface="Lato"/>
                <a:sym typeface="Lato"/>
              </a:defRPr>
            </a:lvl3pPr>
            <a:lvl4pPr lvl="3">
              <a:spcBef>
                <a:spcPts val="0"/>
              </a:spcBef>
              <a:spcAft>
                <a:spcPts val="0"/>
              </a:spcAft>
              <a:buSzPts val="2800"/>
              <a:buNone/>
              <a:defRPr>
                <a:latin typeface="Lato"/>
                <a:ea typeface="Lato"/>
                <a:cs typeface="Lato"/>
                <a:sym typeface="Lato"/>
              </a:defRPr>
            </a:lvl4pPr>
            <a:lvl5pPr lvl="4">
              <a:spcBef>
                <a:spcPts val="0"/>
              </a:spcBef>
              <a:spcAft>
                <a:spcPts val="0"/>
              </a:spcAft>
              <a:buSzPts val="2800"/>
              <a:buNone/>
              <a:defRPr>
                <a:latin typeface="Lato"/>
                <a:ea typeface="Lato"/>
                <a:cs typeface="Lato"/>
                <a:sym typeface="Lato"/>
              </a:defRPr>
            </a:lvl5pPr>
            <a:lvl6pPr lvl="5">
              <a:spcBef>
                <a:spcPts val="0"/>
              </a:spcBef>
              <a:spcAft>
                <a:spcPts val="0"/>
              </a:spcAft>
              <a:buSzPts val="2800"/>
              <a:buNone/>
              <a:defRPr>
                <a:latin typeface="Lato"/>
                <a:ea typeface="Lato"/>
                <a:cs typeface="Lato"/>
                <a:sym typeface="Lato"/>
              </a:defRPr>
            </a:lvl6pPr>
            <a:lvl7pPr lvl="6">
              <a:spcBef>
                <a:spcPts val="0"/>
              </a:spcBef>
              <a:spcAft>
                <a:spcPts val="0"/>
              </a:spcAft>
              <a:buSzPts val="2800"/>
              <a:buNone/>
              <a:defRPr>
                <a:latin typeface="Lato"/>
                <a:ea typeface="Lato"/>
                <a:cs typeface="Lato"/>
                <a:sym typeface="Lato"/>
              </a:defRPr>
            </a:lvl7pPr>
            <a:lvl8pPr lvl="7">
              <a:spcBef>
                <a:spcPts val="0"/>
              </a:spcBef>
              <a:spcAft>
                <a:spcPts val="0"/>
              </a:spcAft>
              <a:buSzPts val="2800"/>
              <a:buNone/>
              <a:defRPr>
                <a:latin typeface="Lato"/>
                <a:ea typeface="Lato"/>
                <a:cs typeface="Lato"/>
                <a:sym typeface="Lato"/>
              </a:defRPr>
            </a:lvl8pPr>
            <a:lvl9pPr lvl="8">
              <a:spcBef>
                <a:spcPts val="0"/>
              </a:spcBef>
              <a:spcAft>
                <a:spcPts val="0"/>
              </a:spcAft>
              <a:buSzPts val="2800"/>
              <a:buNone/>
              <a:defRPr>
                <a:latin typeface="Lato"/>
                <a:ea typeface="Lato"/>
                <a:cs typeface="Lato"/>
                <a:sym typeface="Lato"/>
              </a:defRPr>
            </a:lvl9pPr>
          </a:lstStyle>
          <a:p>
            <a:endParaRPr/>
          </a:p>
        </p:txBody>
      </p:sp>
      <p:sp>
        <p:nvSpPr>
          <p:cNvPr id="54" name="Google Shape;54;p18"/>
          <p:cNvSpPr txBox="1">
            <a:spLocks noGrp="1"/>
          </p:cNvSpPr>
          <p:nvPr>
            <p:ph type="subTitle" idx="1"/>
          </p:nvPr>
        </p:nvSpPr>
        <p:spPr>
          <a:xfrm>
            <a:off x="2137775" y="1762450"/>
            <a:ext cx="4868400" cy="742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vl1pPr>
            <a:lvl2pPr lvl="1" algn="ctr">
              <a:spcBef>
                <a:spcPts val="0"/>
              </a:spcBef>
              <a:spcAft>
                <a:spcPts val="0"/>
              </a:spcAft>
              <a:buSzPts val="1400"/>
              <a:buNone/>
              <a:defRPr/>
            </a:lvl2pPr>
            <a:lvl3pPr lvl="2" algn="ctr">
              <a:spcBef>
                <a:spcPts val="1600"/>
              </a:spcBef>
              <a:spcAft>
                <a:spcPts val="0"/>
              </a:spcAft>
              <a:buSzPts val="1400"/>
              <a:buNone/>
              <a:defRPr/>
            </a:lvl3pPr>
            <a:lvl4pPr lvl="3" algn="ctr">
              <a:spcBef>
                <a:spcPts val="1600"/>
              </a:spcBef>
              <a:spcAft>
                <a:spcPts val="0"/>
              </a:spcAft>
              <a:buSzPts val="1400"/>
              <a:buNone/>
              <a:defRPr/>
            </a:lvl4pPr>
            <a:lvl5pPr lvl="4" algn="ctr">
              <a:spcBef>
                <a:spcPts val="1600"/>
              </a:spcBef>
              <a:spcAft>
                <a:spcPts val="0"/>
              </a:spcAft>
              <a:buSzPts val="1400"/>
              <a:buNone/>
              <a:defRPr/>
            </a:lvl5pPr>
            <a:lvl6pPr lvl="5" algn="ctr">
              <a:spcBef>
                <a:spcPts val="1600"/>
              </a:spcBef>
              <a:spcAft>
                <a:spcPts val="0"/>
              </a:spcAft>
              <a:buSzPts val="1400"/>
              <a:buNone/>
              <a:defRPr/>
            </a:lvl6pPr>
            <a:lvl7pPr lvl="6" algn="ctr">
              <a:spcBef>
                <a:spcPts val="1600"/>
              </a:spcBef>
              <a:spcAft>
                <a:spcPts val="0"/>
              </a:spcAft>
              <a:buSzPts val="1400"/>
              <a:buNone/>
              <a:defRPr/>
            </a:lvl7pPr>
            <a:lvl8pPr lvl="7" algn="ctr">
              <a:spcBef>
                <a:spcPts val="1600"/>
              </a:spcBef>
              <a:spcAft>
                <a:spcPts val="0"/>
              </a:spcAft>
              <a:buSzPts val="1400"/>
              <a:buNone/>
              <a:defRPr/>
            </a:lvl8pPr>
            <a:lvl9pPr lvl="8" algn="ctr">
              <a:spcBef>
                <a:spcPts val="1600"/>
              </a:spcBef>
              <a:spcAft>
                <a:spcPts val="1600"/>
              </a:spcAft>
              <a:buSzPts val="1400"/>
              <a:buNone/>
              <a:defRPr/>
            </a:lvl9pPr>
          </a:lstStyle>
          <a:p>
            <a:endParaRPr/>
          </a:p>
        </p:txBody>
      </p:sp>
    </p:spTree>
    <p:extLst>
      <p:ext uri="{BB962C8B-B14F-4D97-AF65-F5344CB8AC3E}">
        <p14:creationId xmlns:p14="http://schemas.microsoft.com/office/powerpoint/2010/main" val="2958688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55"/>
        <p:cNvGrpSpPr/>
        <p:nvPr/>
      </p:nvGrpSpPr>
      <p:grpSpPr>
        <a:xfrm>
          <a:off x="0" y="0"/>
          <a:ext cx="0" cy="0"/>
          <a:chOff x="0" y="0"/>
          <a:chExt cx="0" cy="0"/>
        </a:xfrm>
      </p:grpSpPr>
      <p:sp>
        <p:nvSpPr>
          <p:cNvPr id="56" name="Google Shape;56;p19"/>
          <p:cNvSpPr txBox="1">
            <a:spLocks noGrp="1"/>
          </p:cNvSpPr>
          <p:nvPr>
            <p:ph type="body" idx="1"/>
          </p:nvPr>
        </p:nvSpPr>
        <p:spPr>
          <a:xfrm>
            <a:off x="713225" y="2651600"/>
            <a:ext cx="3192900" cy="1496700"/>
          </a:xfrm>
          <a:prstGeom prst="rect">
            <a:avLst/>
          </a:prstGeom>
        </p:spPr>
        <p:txBody>
          <a:bodyPr spcFirstLastPara="1" wrap="square" lIns="91425" tIns="91425" rIns="91425" bIns="91425" anchor="ctr" anchorCtr="0">
            <a:noAutofit/>
          </a:bodyPr>
          <a:lstStyle>
            <a:lvl1pPr marL="457200" lvl="0" indent="-342900">
              <a:lnSpc>
                <a:spcPct val="100000"/>
              </a:lnSpc>
              <a:spcBef>
                <a:spcPts val="0"/>
              </a:spcBef>
              <a:spcAft>
                <a:spcPts val="0"/>
              </a:spcAft>
              <a:buSzPts val="1800"/>
              <a:buChar char="●"/>
              <a:defRPr/>
            </a:lvl1pPr>
            <a:lvl2pPr marL="914400" lvl="1" indent="-342900">
              <a:lnSpc>
                <a:spcPct val="100000"/>
              </a:lnSpc>
              <a:spcBef>
                <a:spcPts val="0"/>
              </a:spcBef>
              <a:spcAft>
                <a:spcPts val="0"/>
              </a:spcAft>
              <a:buSzPts val="1800"/>
              <a:buChar char="○"/>
              <a:defRPr sz="1800"/>
            </a:lvl2pPr>
            <a:lvl3pPr marL="1371600" lvl="2" indent="-342900">
              <a:lnSpc>
                <a:spcPct val="100000"/>
              </a:lnSpc>
              <a:spcBef>
                <a:spcPts val="0"/>
              </a:spcBef>
              <a:spcAft>
                <a:spcPts val="0"/>
              </a:spcAft>
              <a:buSzPts val="1800"/>
              <a:buChar char="■"/>
              <a:defRPr sz="1800"/>
            </a:lvl3pPr>
            <a:lvl4pPr marL="1828800" lvl="3" indent="-342900">
              <a:lnSpc>
                <a:spcPct val="100000"/>
              </a:lnSpc>
              <a:spcBef>
                <a:spcPts val="0"/>
              </a:spcBef>
              <a:spcAft>
                <a:spcPts val="0"/>
              </a:spcAft>
              <a:buSzPts val="1800"/>
              <a:buChar char="●"/>
              <a:defRPr sz="1800"/>
            </a:lvl4pPr>
            <a:lvl5pPr marL="2286000" lvl="4" indent="-342900">
              <a:lnSpc>
                <a:spcPct val="100000"/>
              </a:lnSpc>
              <a:spcBef>
                <a:spcPts val="0"/>
              </a:spcBef>
              <a:spcAft>
                <a:spcPts val="0"/>
              </a:spcAft>
              <a:buSzPts val="1800"/>
              <a:buChar char="○"/>
              <a:defRPr sz="1800"/>
            </a:lvl5pPr>
            <a:lvl6pPr marL="2743200" lvl="5" indent="-342900">
              <a:lnSpc>
                <a:spcPct val="100000"/>
              </a:lnSpc>
              <a:spcBef>
                <a:spcPts val="0"/>
              </a:spcBef>
              <a:spcAft>
                <a:spcPts val="0"/>
              </a:spcAft>
              <a:buSzPts val="1800"/>
              <a:buChar char="■"/>
              <a:defRPr sz="1800"/>
            </a:lvl6pPr>
            <a:lvl7pPr marL="3200400" lvl="6" indent="-342900">
              <a:lnSpc>
                <a:spcPct val="100000"/>
              </a:lnSpc>
              <a:spcBef>
                <a:spcPts val="0"/>
              </a:spcBef>
              <a:spcAft>
                <a:spcPts val="0"/>
              </a:spcAft>
              <a:buSzPts val="1800"/>
              <a:buChar char="●"/>
              <a:defRPr sz="1800"/>
            </a:lvl7pPr>
            <a:lvl8pPr marL="3657600" lvl="7" indent="-342900">
              <a:lnSpc>
                <a:spcPct val="100000"/>
              </a:lnSpc>
              <a:spcBef>
                <a:spcPts val="0"/>
              </a:spcBef>
              <a:spcAft>
                <a:spcPts val="0"/>
              </a:spcAft>
              <a:buSzPts val="1800"/>
              <a:buChar char="○"/>
              <a:defRPr sz="1800"/>
            </a:lvl8pPr>
            <a:lvl9pPr marL="4114800" lvl="8" indent="-342900">
              <a:lnSpc>
                <a:spcPct val="100000"/>
              </a:lnSpc>
              <a:spcBef>
                <a:spcPts val="0"/>
              </a:spcBef>
              <a:spcAft>
                <a:spcPts val="0"/>
              </a:spcAft>
              <a:buSzPts val="1800"/>
              <a:buChar char="■"/>
              <a:defRPr sz="1800"/>
            </a:lvl9pPr>
          </a:lstStyle>
          <a:p>
            <a:endParaRPr/>
          </a:p>
        </p:txBody>
      </p:sp>
      <p:sp>
        <p:nvSpPr>
          <p:cNvPr id="57" name="Google Shape;57;p19"/>
          <p:cNvSpPr txBox="1">
            <a:spLocks noGrp="1"/>
          </p:cNvSpPr>
          <p:nvPr>
            <p:ph type="title"/>
          </p:nvPr>
        </p:nvSpPr>
        <p:spPr>
          <a:xfrm>
            <a:off x="713225" y="4224500"/>
            <a:ext cx="3558600" cy="379500"/>
          </a:xfrm>
          <a:prstGeom prst="rect">
            <a:avLst/>
          </a:prstGeom>
        </p:spPr>
        <p:txBody>
          <a:bodyPr spcFirstLastPara="1" wrap="square" lIns="91425" tIns="91425" rIns="91425" bIns="91425" anchor="ctr" anchorCtr="0">
            <a:noAutofit/>
          </a:bodyPr>
          <a:lstStyle>
            <a:lvl1pPr lvl="0">
              <a:spcBef>
                <a:spcPts val="0"/>
              </a:spcBef>
              <a:spcAft>
                <a:spcPts val="0"/>
              </a:spcAft>
              <a:buClr>
                <a:srgbClr val="38761D"/>
              </a:buClr>
              <a:buSzPts val="2400"/>
              <a:buNone/>
              <a:defRPr sz="2400">
                <a:solidFill>
                  <a:srgbClr val="38761D"/>
                </a:solidFill>
              </a:defRPr>
            </a:lvl1pPr>
            <a:lvl2pPr lvl="1">
              <a:spcBef>
                <a:spcPts val="0"/>
              </a:spcBef>
              <a:spcAft>
                <a:spcPts val="0"/>
              </a:spcAft>
              <a:buClr>
                <a:srgbClr val="38761D"/>
              </a:buClr>
              <a:buSzPts val="2400"/>
              <a:buNone/>
              <a:defRPr sz="2400">
                <a:solidFill>
                  <a:srgbClr val="38761D"/>
                </a:solidFill>
                <a:latin typeface="Lato"/>
                <a:ea typeface="Lato"/>
                <a:cs typeface="Lato"/>
                <a:sym typeface="Lato"/>
              </a:defRPr>
            </a:lvl2pPr>
            <a:lvl3pPr lvl="2">
              <a:spcBef>
                <a:spcPts val="0"/>
              </a:spcBef>
              <a:spcAft>
                <a:spcPts val="0"/>
              </a:spcAft>
              <a:buClr>
                <a:srgbClr val="38761D"/>
              </a:buClr>
              <a:buSzPts val="2400"/>
              <a:buNone/>
              <a:defRPr sz="2400">
                <a:solidFill>
                  <a:srgbClr val="38761D"/>
                </a:solidFill>
                <a:latin typeface="Lato"/>
                <a:ea typeface="Lato"/>
                <a:cs typeface="Lato"/>
                <a:sym typeface="Lato"/>
              </a:defRPr>
            </a:lvl3pPr>
            <a:lvl4pPr lvl="3">
              <a:spcBef>
                <a:spcPts val="0"/>
              </a:spcBef>
              <a:spcAft>
                <a:spcPts val="0"/>
              </a:spcAft>
              <a:buClr>
                <a:srgbClr val="38761D"/>
              </a:buClr>
              <a:buSzPts val="2400"/>
              <a:buNone/>
              <a:defRPr sz="2400">
                <a:solidFill>
                  <a:srgbClr val="38761D"/>
                </a:solidFill>
                <a:latin typeface="Lato"/>
                <a:ea typeface="Lato"/>
                <a:cs typeface="Lato"/>
                <a:sym typeface="Lato"/>
              </a:defRPr>
            </a:lvl4pPr>
            <a:lvl5pPr lvl="4">
              <a:spcBef>
                <a:spcPts val="0"/>
              </a:spcBef>
              <a:spcAft>
                <a:spcPts val="0"/>
              </a:spcAft>
              <a:buClr>
                <a:srgbClr val="38761D"/>
              </a:buClr>
              <a:buSzPts val="2400"/>
              <a:buNone/>
              <a:defRPr sz="2400">
                <a:solidFill>
                  <a:srgbClr val="38761D"/>
                </a:solidFill>
                <a:latin typeface="Lato"/>
                <a:ea typeface="Lato"/>
                <a:cs typeface="Lato"/>
                <a:sym typeface="Lato"/>
              </a:defRPr>
            </a:lvl5pPr>
            <a:lvl6pPr lvl="5">
              <a:spcBef>
                <a:spcPts val="0"/>
              </a:spcBef>
              <a:spcAft>
                <a:spcPts val="0"/>
              </a:spcAft>
              <a:buClr>
                <a:srgbClr val="38761D"/>
              </a:buClr>
              <a:buSzPts val="2400"/>
              <a:buNone/>
              <a:defRPr sz="2400">
                <a:solidFill>
                  <a:srgbClr val="38761D"/>
                </a:solidFill>
                <a:latin typeface="Lato"/>
                <a:ea typeface="Lato"/>
                <a:cs typeface="Lato"/>
                <a:sym typeface="Lato"/>
              </a:defRPr>
            </a:lvl6pPr>
            <a:lvl7pPr lvl="6">
              <a:spcBef>
                <a:spcPts val="0"/>
              </a:spcBef>
              <a:spcAft>
                <a:spcPts val="0"/>
              </a:spcAft>
              <a:buClr>
                <a:srgbClr val="38761D"/>
              </a:buClr>
              <a:buSzPts val="2400"/>
              <a:buNone/>
              <a:defRPr sz="2400">
                <a:solidFill>
                  <a:srgbClr val="38761D"/>
                </a:solidFill>
                <a:latin typeface="Lato"/>
                <a:ea typeface="Lato"/>
                <a:cs typeface="Lato"/>
                <a:sym typeface="Lato"/>
              </a:defRPr>
            </a:lvl7pPr>
            <a:lvl8pPr lvl="7">
              <a:spcBef>
                <a:spcPts val="0"/>
              </a:spcBef>
              <a:spcAft>
                <a:spcPts val="0"/>
              </a:spcAft>
              <a:buClr>
                <a:srgbClr val="38761D"/>
              </a:buClr>
              <a:buSzPts val="2400"/>
              <a:buNone/>
              <a:defRPr sz="2400">
                <a:solidFill>
                  <a:srgbClr val="38761D"/>
                </a:solidFill>
                <a:latin typeface="Lato"/>
                <a:ea typeface="Lato"/>
                <a:cs typeface="Lato"/>
                <a:sym typeface="Lato"/>
              </a:defRPr>
            </a:lvl8pPr>
            <a:lvl9pPr lvl="8">
              <a:spcBef>
                <a:spcPts val="0"/>
              </a:spcBef>
              <a:spcAft>
                <a:spcPts val="0"/>
              </a:spcAft>
              <a:buClr>
                <a:srgbClr val="38761D"/>
              </a:buClr>
              <a:buSzPts val="2400"/>
              <a:buNone/>
              <a:defRPr sz="2400">
                <a:solidFill>
                  <a:srgbClr val="38761D"/>
                </a:solidFill>
                <a:latin typeface="Lato"/>
                <a:ea typeface="Lato"/>
                <a:cs typeface="Lato"/>
                <a:sym typeface="Lato"/>
              </a:defRPr>
            </a:lvl9pPr>
          </a:lstStyle>
          <a:p>
            <a:endParaRPr/>
          </a:p>
        </p:txBody>
      </p:sp>
    </p:spTree>
    <p:extLst>
      <p:ext uri="{BB962C8B-B14F-4D97-AF65-F5344CB8AC3E}">
        <p14:creationId xmlns:p14="http://schemas.microsoft.com/office/powerpoint/2010/main" val="1514639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4573200" y="539500"/>
            <a:ext cx="3864300" cy="74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0" name="Google Shape;60;p20"/>
          <p:cNvSpPr txBox="1">
            <a:spLocks noGrp="1"/>
          </p:cNvSpPr>
          <p:nvPr>
            <p:ph type="subTitle" idx="1"/>
          </p:nvPr>
        </p:nvSpPr>
        <p:spPr>
          <a:xfrm>
            <a:off x="4572000" y="2096755"/>
            <a:ext cx="1504200" cy="3645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1800"/>
              <a:buNone/>
              <a:defRPr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1" name="Google Shape;61;p20"/>
          <p:cNvSpPr txBox="1">
            <a:spLocks noGrp="1"/>
          </p:cNvSpPr>
          <p:nvPr>
            <p:ph type="title" idx="2" hasCustomPrompt="1"/>
          </p:nvPr>
        </p:nvSpPr>
        <p:spPr>
          <a:xfrm>
            <a:off x="5022750" y="1732400"/>
            <a:ext cx="602700" cy="36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r>
              <a:t>xx%</a:t>
            </a:r>
          </a:p>
        </p:txBody>
      </p:sp>
      <p:sp>
        <p:nvSpPr>
          <p:cNvPr id="62" name="Google Shape;62;p20"/>
          <p:cNvSpPr txBox="1">
            <a:spLocks noGrp="1"/>
          </p:cNvSpPr>
          <p:nvPr>
            <p:ph type="body" idx="3"/>
          </p:nvPr>
        </p:nvSpPr>
        <p:spPr>
          <a:xfrm>
            <a:off x="4572000" y="2493145"/>
            <a:ext cx="1504200" cy="364500"/>
          </a:xfrm>
          <a:prstGeom prst="rect">
            <a:avLst/>
          </a:prstGeom>
        </p:spPr>
        <p:txBody>
          <a:bodyPr spcFirstLastPara="1" wrap="square" lIns="91425" tIns="91425" rIns="91425" bIns="91425" anchor="ctr" anchorCtr="0">
            <a:noAutofit/>
          </a:bodyPr>
          <a:lstStyle>
            <a:lvl1pPr marL="457200" lvl="0" indent="-317500" algn="ctr">
              <a:lnSpc>
                <a:spcPct val="100000"/>
              </a:lnSpc>
              <a:spcBef>
                <a:spcPts val="0"/>
              </a:spcBef>
              <a:spcAft>
                <a:spcPts val="0"/>
              </a:spcAft>
              <a:buSzPts val="1400"/>
              <a:buChar char="●"/>
              <a:defRPr sz="1400"/>
            </a:lvl1pPr>
            <a:lvl2pPr marL="914400" lvl="1" indent="-317500" algn="ctr">
              <a:lnSpc>
                <a:spcPct val="100000"/>
              </a:lnSpc>
              <a:spcBef>
                <a:spcPts val="0"/>
              </a:spcBef>
              <a:spcAft>
                <a:spcPts val="0"/>
              </a:spcAft>
              <a:buSzPts val="1400"/>
              <a:buChar char="○"/>
              <a:defRPr/>
            </a:lvl2pPr>
            <a:lvl3pPr marL="1371600" lvl="2" indent="-317500" algn="ctr">
              <a:lnSpc>
                <a:spcPct val="100000"/>
              </a:lnSpc>
              <a:spcBef>
                <a:spcPts val="0"/>
              </a:spcBef>
              <a:spcAft>
                <a:spcPts val="0"/>
              </a:spcAft>
              <a:buSzPts val="1400"/>
              <a:buChar char="■"/>
              <a:defRPr/>
            </a:lvl3pPr>
            <a:lvl4pPr marL="1828800" lvl="3" indent="-317500" algn="ctr">
              <a:lnSpc>
                <a:spcPct val="100000"/>
              </a:lnSpc>
              <a:spcBef>
                <a:spcPts val="0"/>
              </a:spcBef>
              <a:spcAft>
                <a:spcPts val="0"/>
              </a:spcAft>
              <a:buSzPts val="1400"/>
              <a:buChar char="●"/>
              <a:defRPr/>
            </a:lvl4pPr>
            <a:lvl5pPr marL="2286000" lvl="4" indent="-317500" algn="ctr">
              <a:lnSpc>
                <a:spcPct val="100000"/>
              </a:lnSpc>
              <a:spcBef>
                <a:spcPts val="0"/>
              </a:spcBef>
              <a:spcAft>
                <a:spcPts val="0"/>
              </a:spcAft>
              <a:buSzPts val="1400"/>
              <a:buChar char="○"/>
              <a:defRPr/>
            </a:lvl5pPr>
            <a:lvl6pPr marL="2743200" lvl="5" indent="-317500" algn="ctr">
              <a:lnSpc>
                <a:spcPct val="100000"/>
              </a:lnSpc>
              <a:spcBef>
                <a:spcPts val="0"/>
              </a:spcBef>
              <a:spcAft>
                <a:spcPts val="0"/>
              </a:spcAft>
              <a:buSzPts val="1400"/>
              <a:buChar char="■"/>
              <a:defRPr/>
            </a:lvl6pPr>
            <a:lvl7pPr marL="3200400" lvl="6" indent="-317500" algn="ctr">
              <a:lnSpc>
                <a:spcPct val="100000"/>
              </a:lnSpc>
              <a:spcBef>
                <a:spcPts val="0"/>
              </a:spcBef>
              <a:spcAft>
                <a:spcPts val="0"/>
              </a:spcAft>
              <a:buSzPts val="1400"/>
              <a:buChar char="●"/>
              <a:defRPr/>
            </a:lvl7pPr>
            <a:lvl8pPr marL="3657600" lvl="7" indent="-317500" algn="ctr">
              <a:lnSpc>
                <a:spcPct val="100000"/>
              </a:lnSpc>
              <a:spcBef>
                <a:spcPts val="0"/>
              </a:spcBef>
              <a:spcAft>
                <a:spcPts val="0"/>
              </a:spcAft>
              <a:buSzPts val="1400"/>
              <a:buChar char="○"/>
              <a:defRPr/>
            </a:lvl8pPr>
            <a:lvl9pPr marL="4114800" lvl="8" indent="-317500" algn="ctr">
              <a:lnSpc>
                <a:spcPct val="100000"/>
              </a:lnSpc>
              <a:spcBef>
                <a:spcPts val="0"/>
              </a:spcBef>
              <a:spcAft>
                <a:spcPts val="0"/>
              </a:spcAft>
              <a:buSzPts val="1400"/>
              <a:buChar char="■"/>
              <a:defRPr/>
            </a:lvl9pPr>
          </a:lstStyle>
          <a:p>
            <a:endParaRPr/>
          </a:p>
        </p:txBody>
      </p:sp>
      <p:sp>
        <p:nvSpPr>
          <p:cNvPr id="63" name="Google Shape;63;p20"/>
          <p:cNvSpPr txBox="1">
            <a:spLocks noGrp="1"/>
          </p:cNvSpPr>
          <p:nvPr>
            <p:ph type="title" idx="4" hasCustomPrompt="1"/>
          </p:nvPr>
        </p:nvSpPr>
        <p:spPr>
          <a:xfrm>
            <a:off x="7356625" y="1732400"/>
            <a:ext cx="602700" cy="36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r>
              <a:t>xx%</a:t>
            </a:r>
          </a:p>
        </p:txBody>
      </p:sp>
      <p:sp>
        <p:nvSpPr>
          <p:cNvPr id="64" name="Google Shape;64;p20"/>
          <p:cNvSpPr txBox="1">
            <a:spLocks noGrp="1"/>
          </p:cNvSpPr>
          <p:nvPr>
            <p:ph type="subTitle" idx="5"/>
          </p:nvPr>
        </p:nvSpPr>
        <p:spPr>
          <a:xfrm>
            <a:off x="6905875" y="2096804"/>
            <a:ext cx="1504200" cy="36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b="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 name="Google Shape;65;p20"/>
          <p:cNvSpPr txBox="1">
            <a:spLocks noGrp="1"/>
          </p:cNvSpPr>
          <p:nvPr>
            <p:ph type="body" idx="6"/>
          </p:nvPr>
        </p:nvSpPr>
        <p:spPr>
          <a:xfrm>
            <a:off x="6905875" y="2493246"/>
            <a:ext cx="1504200" cy="3645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66" name="Google Shape;66;p20"/>
          <p:cNvSpPr txBox="1">
            <a:spLocks noGrp="1"/>
          </p:cNvSpPr>
          <p:nvPr>
            <p:ph type="subTitle" idx="7"/>
          </p:nvPr>
        </p:nvSpPr>
        <p:spPr>
          <a:xfrm>
            <a:off x="4572000" y="3842991"/>
            <a:ext cx="1504200" cy="36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b="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 name="Google Shape;67;p20"/>
          <p:cNvSpPr txBox="1">
            <a:spLocks noGrp="1"/>
          </p:cNvSpPr>
          <p:nvPr>
            <p:ph type="title" idx="8" hasCustomPrompt="1"/>
          </p:nvPr>
        </p:nvSpPr>
        <p:spPr>
          <a:xfrm>
            <a:off x="5022750" y="3478575"/>
            <a:ext cx="602700" cy="36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r>
              <a:t>xx%</a:t>
            </a:r>
          </a:p>
        </p:txBody>
      </p:sp>
      <p:sp>
        <p:nvSpPr>
          <p:cNvPr id="68" name="Google Shape;68;p20"/>
          <p:cNvSpPr txBox="1">
            <a:spLocks noGrp="1"/>
          </p:cNvSpPr>
          <p:nvPr>
            <p:ph type="body" idx="9"/>
          </p:nvPr>
        </p:nvSpPr>
        <p:spPr>
          <a:xfrm>
            <a:off x="4572000" y="4239509"/>
            <a:ext cx="1504200" cy="3645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69" name="Google Shape;69;p20"/>
          <p:cNvSpPr txBox="1">
            <a:spLocks noGrp="1"/>
          </p:cNvSpPr>
          <p:nvPr>
            <p:ph type="title" idx="13" hasCustomPrompt="1"/>
          </p:nvPr>
        </p:nvSpPr>
        <p:spPr>
          <a:xfrm>
            <a:off x="7356625" y="3462513"/>
            <a:ext cx="602700" cy="36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r>
              <a:t>xx%</a:t>
            </a:r>
          </a:p>
        </p:txBody>
      </p:sp>
      <p:sp>
        <p:nvSpPr>
          <p:cNvPr id="70" name="Google Shape;70;p20"/>
          <p:cNvSpPr txBox="1">
            <a:spLocks noGrp="1"/>
          </p:cNvSpPr>
          <p:nvPr>
            <p:ph type="subTitle" idx="14"/>
          </p:nvPr>
        </p:nvSpPr>
        <p:spPr>
          <a:xfrm>
            <a:off x="6905875" y="3826953"/>
            <a:ext cx="1504200" cy="36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b="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 name="Google Shape;71;p20"/>
          <p:cNvSpPr txBox="1">
            <a:spLocks noGrp="1"/>
          </p:cNvSpPr>
          <p:nvPr>
            <p:ph type="body" idx="15"/>
          </p:nvPr>
        </p:nvSpPr>
        <p:spPr>
          <a:xfrm>
            <a:off x="6905875" y="4223497"/>
            <a:ext cx="1504200" cy="3645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7235965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2"/>
        <p:cNvGrpSpPr/>
        <p:nvPr/>
      </p:nvGrpSpPr>
      <p:grpSpPr>
        <a:xfrm>
          <a:off x="0" y="0"/>
          <a:ext cx="0" cy="0"/>
          <a:chOff x="0" y="0"/>
          <a:chExt cx="0" cy="0"/>
        </a:xfrm>
      </p:grpSpPr>
      <p:sp>
        <p:nvSpPr>
          <p:cNvPr id="73" name="Google Shape;73;p21"/>
          <p:cNvSpPr txBox="1">
            <a:spLocks noGrp="1"/>
          </p:cNvSpPr>
          <p:nvPr>
            <p:ph type="title"/>
          </p:nvPr>
        </p:nvSpPr>
        <p:spPr>
          <a:xfrm>
            <a:off x="713225" y="2152100"/>
            <a:ext cx="2880900" cy="1517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38761D"/>
              </a:buClr>
              <a:buSzPts val="3000"/>
              <a:buNone/>
              <a:defRPr sz="3000">
                <a:solidFill>
                  <a:srgbClr val="38761D"/>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74" name="Google Shape;74;p21"/>
          <p:cNvSpPr txBox="1">
            <a:spLocks noGrp="1"/>
          </p:cNvSpPr>
          <p:nvPr>
            <p:ph type="body" idx="1"/>
          </p:nvPr>
        </p:nvSpPr>
        <p:spPr>
          <a:xfrm>
            <a:off x="713225" y="3669325"/>
            <a:ext cx="2880900" cy="9348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5569353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75"/>
        <p:cNvGrpSpPr/>
        <p:nvPr/>
      </p:nvGrpSpPr>
      <p:grpSpPr>
        <a:xfrm>
          <a:off x="0" y="0"/>
          <a:ext cx="0" cy="0"/>
          <a:chOff x="0" y="0"/>
          <a:chExt cx="0" cy="0"/>
        </a:xfrm>
      </p:grpSpPr>
      <p:sp>
        <p:nvSpPr>
          <p:cNvPr id="76" name="Google Shape;76;p22"/>
          <p:cNvSpPr txBox="1">
            <a:spLocks noGrp="1"/>
          </p:cNvSpPr>
          <p:nvPr>
            <p:ph type="body" idx="1"/>
          </p:nvPr>
        </p:nvSpPr>
        <p:spPr>
          <a:xfrm>
            <a:off x="824575" y="3611825"/>
            <a:ext cx="2319300" cy="8421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77" name="Google Shape;77;p22"/>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 name="Google Shape;78;p22"/>
          <p:cNvSpPr txBox="1">
            <a:spLocks noGrp="1"/>
          </p:cNvSpPr>
          <p:nvPr>
            <p:ph type="subTitle" idx="2"/>
          </p:nvPr>
        </p:nvSpPr>
        <p:spPr>
          <a:xfrm>
            <a:off x="833400" y="3181325"/>
            <a:ext cx="23193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a:endParaRPr/>
          </a:p>
        </p:txBody>
      </p:sp>
      <p:sp>
        <p:nvSpPr>
          <p:cNvPr id="79" name="Google Shape;79;p22"/>
          <p:cNvSpPr txBox="1">
            <a:spLocks noGrp="1"/>
          </p:cNvSpPr>
          <p:nvPr>
            <p:ph type="body" idx="3"/>
          </p:nvPr>
        </p:nvSpPr>
        <p:spPr>
          <a:xfrm>
            <a:off x="6000375" y="3611825"/>
            <a:ext cx="2319300" cy="8421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80" name="Google Shape;80;p22"/>
          <p:cNvSpPr txBox="1">
            <a:spLocks noGrp="1"/>
          </p:cNvSpPr>
          <p:nvPr>
            <p:ph type="subTitle" idx="4"/>
          </p:nvPr>
        </p:nvSpPr>
        <p:spPr>
          <a:xfrm>
            <a:off x="6009200" y="3181325"/>
            <a:ext cx="23193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a:endParaRPr/>
          </a:p>
        </p:txBody>
      </p:sp>
      <p:sp>
        <p:nvSpPr>
          <p:cNvPr id="81" name="Google Shape;81;p22"/>
          <p:cNvSpPr txBox="1">
            <a:spLocks noGrp="1"/>
          </p:cNvSpPr>
          <p:nvPr>
            <p:ph type="body" idx="5"/>
          </p:nvPr>
        </p:nvSpPr>
        <p:spPr>
          <a:xfrm>
            <a:off x="3403525" y="3611825"/>
            <a:ext cx="2319300" cy="8421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82" name="Google Shape;82;p22"/>
          <p:cNvSpPr txBox="1">
            <a:spLocks noGrp="1"/>
          </p:cNvSpPr>
          <p:nvPr>
            <p:ph type="subTitle" idx="6"/>
          </p:nvPr>
        </p:nvSpPr>
        <p:spPr>
          <a:xfrm>
            <a:off x="3412350" y="3181325"/>
            <a:ext cx="23193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a:endParaRPr/>
          </a:p>
        </p:txBody>
      </p:sp>
    </p:spTree>
    <p:extLst>
      <p:ext uri="{BB962C8B-B14F-4D97-AF65-F5344CB8AC3E}">
        <p14:creationId xmlns:p14="http://schemas.microsoft.com/office/powerpoint/2010/main" val="33605910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3"/>
        <p:cNvGrpSpPr/>
        <p:nvPr/>
      </p:nvGrpSpPr>
      <p:grpSpPr>
        <a:xfrm>
          <a:off x="0" y="0"/>
          <a:ext cx="0" cy="0"/>
          <a:chOff x="0" y="0"/>
          <a:chExt cx="0" cy="0"/>
        </a:xfrm>
      </p:grpSpPr>
      <p:sp>
        <p:nvSpPr>
          <p:cNvPr id="84" name="Google Shape;84;p23"/>
          <p:cNvSpPr txBox="1">
            <a:spLocks noGrp="1"/>
          </p:cNvSpPr>
          <p:nvPr>
            <p:ph type="body" idx="1"/>
          </p:nvPr>
        </p:nvSpPr>
        <p:spPr>
          <a:xfrm>
            <a:off x="4669658" y="3755400"/>
            <a:ext cx="1782900" cy="8487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Clr>
                <a:schemeClr val="dk1"/>
              </a:buClr>
              <a:buSzPts val="1200"/>
              <a:buChar char="●"/>
              <a:defRPr sz="1200">
                <a:solidFill>
                  <a:schemeClr val="dk1"/>
                </a:solidFill>
              </a:defRPr>
            </a:lvl1pPr>
            <a:lvl2pPr marL="914400" lvl="1" indent="-304800" algn="ctr" rtl="0">
              <a:lnSpc>
                <a:spcPct val="100000"/>
              </a:lnSpc>
              <a:spcBef>
                <a:spcPts val="0"/>
              </a:spcBef>
              <a:spcAft>
                <a:spcPts val="0"/>
              </a:spcAft>
              <a:buClr>
                <a:schemeClr val="dk1"/>
              </a:buClr>
              <a:buSzPts val="1200"/>
              <a:buChar char="○"/>
              <a:defRPr sz="1200">
                <a:solidFill>
                  <a:schemeClr val="dk1"/>
                </a:solidFill>
              </a:defRPr>
            </a:lvl2pPr>
            <a:lvl3pPr marL="1371600" lvl="2" indent="-304800" algn="ctr" rtl="0">
              <a:lnSpc>
                <a:spcPct val="100000"/>
              </a:lnSpc>
              <a:spcBef>
                <a:spcPts val="0"/>
              </a:spcBef>
              <a:spcAft>
                <a:spcPts val="0"/>
              </a:spcAft>
              <a:buClr>
                <a:schemeClr val="dk1"/>
              </a:buClr>
              <a:buSzPts val="1200"/>
              <a:buChar char="■"/>
              <a:defRPr sz="1200">
                <a:solidFill>
                  <a:schemeClr val="dk1"/>
                </a:solidFill>
              </a:defRPr>
            </a:lvl3pPr>
            <a:lvl4pPr marL="1828800" lvl="3" indent="-304800" algn="ctr" rtl="0">
              <a:lnSpc>
                <a:spcPct val="100000"/>
              </a:lnSpc>
              <a:spcBef>
                <a:spcPts val="0"/>
              </a:spcBef>
              <a:spcAft>
                <a:spcPts val="0"/>
              </a:spcAft>
              <a:buClr>
                <a:schemeClr val="dk1"/>
              </a:buClr>
              <a:buSzPts val="1200"/>
              <a:buChar char="●"/>
              <a:defRPr sz="1200">
                <a:solidFill>
                  <a:schemeClr val="dk1"/>
                </a:solidFill>
              </a:defRPr>
            </a:lvl4pPr>
            <a:lvl5pPr marL="2286000" lvl="4" indent="-304800" algn="ctr" rtl="0">
              <a:lnSpc>
                <a:spcPct val="100000"/>
              </a:lnSpc>
              <a:spcBef>
                <a:spcPts val="0"/>
              </a:spcBef>
              <a:spcAft>
                <a:spcPts val="0"/>
              </a:spcAft>
              <a:buClr>
                <a:schemeClr val="dk1"/>
              </a:buClr>
              <a:buSzPts val="1200"/>
              <a:buChar char="○"/>
              <a:defRPr sz="1200">
                <a:solidFill>
                  <a:schemeClr val="dk1"/>
                </a:solidFill>
              </a:defRPr>
            </a:lvl5pPr>
            <a:lvl6pPr marL="2743200" lvl="5" indent="-304800" algn="ctr" rtl="0">
              <a:lnSpc>
                <a:spcPct val="100000"/>
              </a:lnSpc>
              <a:spcBef>
                <a:spcPts val="0"/>
              </a:spcBef>
              <a:spcAft>
                <a:spcPts val="0"/>
              </a:spcAft>
              <a:buClr>
                <a:schemeClr val="dk1"/>
              </a:buClr>
              <a:buSzPts val="1200"/>
              <a:buChar char="■"/>
              <a:defRPr sz="1200">
                <a:solidFill>
                  <a:schemeClr val="dk1"/>
                </a:solidFill>
              </a:defRPr>
            </a:lvl6pPr>
            <a:lvl7pPr marL="3200400" lvl="6" indent="-304800" algn="ctr" rtl="0">
              <a:lnSpc>
                <a:spcPct val="100000"/>
              </a:lnSpc>
              <a:spcBef>
                <a:spcPts val="0"/>
              </a:spcBef>
              <a:spcAft>
                <a:spcPts val="0"/>
              </a:spcAft>
              <a:buClr>
                <a:schemeClr val="dk1"/>
              </a:buClr>
              <a:buSzPts val="1200"/>
              <a:buChar char="●"/>
              <a:defRPr sz="1200">
                <a:solidFill>
                  <a:schemeClr val="dk1"/>
                </a:solidFill>
              </a:defRPr>
            </a:lvl7pPr>
            <a:lvl8pPr marL="3657600" lvl="7" indent="-304800" algn="ctr" rtl="0">
              <a:lnSpc>
                <a:spcPct val="100000"/>
              </a:lnSpc>
              <a:spcBef>
                <a:spcPts val="0"/>
              </a:spcBef>
              <a:spcAft>
                <a:spcPts val="0"/>
              </a:spcAft>
              <a:buClr>
                <a:schemeClr val="dk1"/>
              </a:buClr>
              <a:buSzPts val="1200"/>
              <a:buChar char="○"/>
              <a:defRPr sz="1200">
                <a:solidFill>
                  <a:schemeClr val="dk1"/>
                </a:solidFill>
              </a:defRPr>
            </a:lvl8pPr>
            <a:lvl9pPr marL="4114800" lvl="8" indent="-304800" algn="ctr" rtl="0">
              <a:lnSpc>
                <a:spcPct val="100000"/>
              </a:lnSpc>
              <a:spcBef>
                <a:spcPts val="0"/>
              </a:spcBef>
              <a:spcAft>
                <a:spcPts val="0"/>
              </a:spcAft>
              <a:buClr>
                <a:schemeClr val="dk1"/>
              </a:buClr>
              <a:buSzPts val="1200"/>
              <a:buChar char="■"/>
              <a:defRPr sz="1200">
                <a:solidFill>
                  <a:schemeClr val="dk1"/>
                </a:solidFill>
              </a:defRPr>
            </a:lvl9pPr>
          </a:lstStyle>
          <a:p>
            <a:endParaRPr/>
          </a:p>
        </p:txBody>
      </p:sp>
      <p:sp>
        <p:nvSpPr>
          <p:cNvPr id="85" name="Google Shape;85;p23"/>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6" name="Google Shape;86;p23"/>
          <p:cNvSpPr txBox="1">
            <a:spLocks noGrp="1"/>
          </p:cNvSpPr>
          <p:nvPr>
            <p:ph type="subTitle" idx="2"/>
          </p:nvPr>
        </p:nvSpPr>
        <p:spPr>
          <a:xfrm>
            <a:off x="4669783" y="3443350"/>
            <a:ext cx="1782900" cy="3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b="1">
                <a:solidFill>
                  <a:schemeClr val="dk1"/>
                </a:solidFill>
              </a:defRPr>
            </a:lvl1pPr>
            <a:lvl2pPr lvl="1" algn="ctr" rtl="0">
              <a:lnSpc>
                <a:spcPct val="100000"/>
              </a:lnSpc>
              <a:spcBef>
                <a:spcPts val="0"/>
              </a:spcBef>
              <a:spcAft>
                <a:spcPts val="0"/>
              </a:spcAft>
              <a:buClr>
                <a:schemeClr val="dk1"/>
              </a:buClr>
              <a:buSzPts val="1400"/>
              <a:buNone/>
              <a:defRPr b="1">
                <a:solidFill>
                  <a:schemeClr val="dk1"/>
                </a:solidFill>
              </a:defRPr>
            </a:lvl2pPr>
            <a:lvl3pPr lvl="2" algn="ctr" rtl="0">
              <a:lnSpc>
                <a:spcPct val="100000"/>
              </a:lnSpc>
              <a:spcBef>
                <a:spcPts val="0"/>
              </a:spcBef>
              <a:spcAft>
                <a:spcPts val="0"/>
              </a:spcAft>
              <a:buClr>
                <a:schemeClr val="dk1"/>
              </a:buClr>
              <a:buSzPts val="1400"/>
              <a:buNone/>
              <a:defRPr b="1">
                <a:solidFill>
                  <a:schemeClr val="dk1"/>
                </a:solidFill>
              </a:defRPr>
            </a:lvl3pPr>
            <a:lvl4pPr lvl="3" algn="ctr" rtl="0">
              <a:lnSpc>
                <a:spcPct val="100000"/>
              </a:lnSpc>
              <a:spcBef>
                <a:spcPts val="0"/>
              </a:spcBef>
              <a:spcAft>
                <a:spcPts val="0"/>
              </a:spcAft>
              <a:buClr>
                <a:schemeClr val="dk1"/>
              </a:buClr>
              <a:buSzPts val="1400"/>
              <a:buNone/>
              <a:defRPr b="1">
                <a:solidFill>
                  <a:schemeClr val="dk1"/>
                </a:solidFill>
              </a:defRPr>
            </a:lvl4pPr>
            <a:lvl5pPr lvl="4" algn="ctr" rtl="0">
              <a:lnSpc>
                <a:spcPct val="100000"/>
              </a:lnSpc>
              <a:spcBef>
                <a:spcPts val="0"/>
              </a:spcBef>
              <a:spcAft>
                <a:spcPts val="0"/>
              </a:spcAft>
              <a:buClr>
                <a:schemeClr val="dk1"/>
              </a:buClr>
              <a:buSzPts val="1400"/>
              <a:buNone/>
              <a:defRPr b="1">
                <a:solidFill>
                  <a:schemeClr val="dk1"/>
                </a:solidFill>
              </a:defRPr>
            </a:lvl5pPr>
            <a:lvl6pPr lvl="5" algn="ctr" rtl="0">
              <a:lnSpc>
                <a:spcPct val="100000"/>
              </a:lnSpc>
              <a:spcBef>
                <a:spcPts val="0"/>
              </a:spcBef>
              <a:spcAft>
                <a:spcPts val="0"/>
              </a:spcAft>
              <a:buClr>
                <a:schemeClr val="dk1"/>
              </a:buClr>
              <a:buSzPts val="1400"/>
              <a:buNone/>
              <a:defRPr b="1">
                <a:solidFill>
                  <a:schemeClr val="dk1"/>
                </a:solidFill>
              </a:defRPr>
            </a:lvl6pPr>
            <a:lvl7pPr lvl="6" algn="ctr" rtl="0">
              <a:lnSpc>
                <a:spcPct val="100000"/>
              </a:lnSpc>
              <a:spcBef>
                <a:spcPts val="0"/>
              </a:spcBef>
              <a:spcAft>
                <a:spcPts val="0"/>
              </a:spcAft>
              <a:buClr>
                <a:schemeClr val="dk1"/>
              </a:buClr>
              <a:buSzPts val="1400"/>
              <a:buNone/>
              <a:defRPr b="1">
                <a:solidFill>
                  <a:schemeClr val="dk1"/>
                </a:solidFill>
              </a:defRPr>
            </a:lvl7pPr>
            <a:lvl8pPr lvl="7" algn="ctr" rtl="0">
              <a:lnSpc>
                <a:spcPct val="100000"/>
              </a:lnSpc>
              <a:spcBef>
                <a:spcPts val="0"/>
              </a:spcBef>
              <a:spcAft>
                <a:spcPts val="0"/>
              </a:spcAft>
              <a:buClr>
                <a:schemeClr val="dk1"/>
              </a:buClr>
              <a:buSzPts val="1400"/>
              <a:buNone/>
              <a:defRPr b="1">
                <a:solidFill>
                  <a:schemeClr val="dk1"/>
                </a:solidFill>
              </a:defRPr>
            </a:lvl8pPr>
            <a:lvl9pPr lvl="8" algn="ctr" rtl="0">
              <a:lnSpc>
                <a:spcPct val="100000"/>
              </a:lnSpc>
              <a:spcBef>
                <a:spcPts val="0"/>
              </a:spcBef>
              <a:spcAft>
                <a:spcPts val="0"/>
              </a:spcAft>
              <a:buClr>
                <a:schemeClr val="dk1"/>
              </a:buClr>
              <a:buSzPts val="1400"/>
              <a:buNone/>
              <a:defRPr b="1">
                <a:solidFill>
                  <a:schemeClr val="dk1"/>
                </a:solidFill>
              </a:defRPr>
            </a:lvl9pPr>
          </a:lstStyle>
          <a:p>
            <a:endParaRPr/>
          </a:p>
        </p:txBody>
      </p:sp>
      <p:sp>
        <p:nvSpPr>
          <p:cNvPr id="87" name="Google Shape;87;p23"/>
          <p:cNvSpPr txBox="1">
            <a:spLocks noGrp="1"/>
          </p:cNvSpPr>
          <p:nvPr>
            <p:ph type="body" idx="3"/>
          </p:nvPr>
        </p:nvSpPr>
        <p:spPr>
          <a:xfrm>
            <a:off x="713225" y="3755400"/>
            <a:ext cx="1782900" cy="8487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Clr>
                <a:schemeClr val="dk1"/>
              </a:buClr>
              <a:buSzPts val="1200"/>
              <a:buChar char="●"/>
              <a:defRPr sz="1200">
                <a:solidFill>
                  <a:schemeClr val="dk1"/>
                </a:solidFill>
              </a:defRPr>
            </a:lvl1pPr>
            <a:lvl2pPr marL="914400" lvl="1" indent="-304800" algn="ctr" rtl="0">
              <a:lnSpc>
                <a:spcPct val="100000"/>
              </a:lnSpc>
              <a:spcBef>
                <a:spcPts val="0"/>
              </a:spcBef>
              <a:spcAft>
                <a:spcPts val="0"/>
              </a:spcAft>
              <a:buClr>
                <a:schemeClr val="dk1"/>
              </a:buClr>
              <a:buSzPts val="1200"/>
              <a:buChar char="○"/>
              <a:defRPr sz="1200">
                <a:solidFill>
                  <a:schemeClr val="dk1"/>
                </a:solidFill>
              </a:defRPr>
            </a:lvl2pPr>
            <a:lvl3pPr marL="1371600" lvl="2" indent="-304800" algn="ctr" rtl="0">
              <a:lnSpc>
                <a:spcPct val="100000"/>
              </a:lnSpc>
              <a:spcBef>
                <a:spcPts val="0"/>
              </a:spcBef>
              <a:spcAft>
                <a:spcPts val="0"/>
              </a:spcAft>
              <a:buClr>
                <a:schemeClr val="dk1"/>
              </a:buClr>
              <a:buSzPts val="1200"/>
              <a:buChar char="■"/>
              <a:defRPr sz="1200">
                <a:solidFill>
                  <a:schemeClr val="dk1"/>
                </a:solidFill>
              </a:defRPr>
            </a:lvl3pPr>
            <a:lvl4pPr marL="1828800" lvl="3" indent="-304800" algn="ctr" rtl="0">
              <a:lnSpc>
                <a:spcPct val="100000"/>
              </a:lnSpc>
              <a:spcBef>
                <a:spcPts val="0"/>
              </a:spcBef>
              <a:spcAft>
                <a:spcPts val="0"/>
              </a:spcAft>
              <a:buClr>
                <a:schemeClr val="dk1"/>
              </a:buClr>
              <a:buSzPts val="1200"/>
              <a:buChar char="●"/>
              <a:defRPr sz="1200">
                <a:solidFill>
                  <a:schemeClr val="dk1"/>
                </a:solidFill>
              </a:defRPr>
            </a:lvl4pPr>
            <a:lvl5pPr marL="2286000" lvl="4" indent="-304800" algn="ctr" rtl="0">
              <a:lnSpc>
                <a:spcPct val="100000"/>
              </a:lnSpc>
              <a:spcBef>
                <a:spcPts val="0"/>
              </a:spcBef>
              <a:spcAft>
                <a:spcPts val="0"/>
              </a:spcAft>
              <a:buClr>
                <a:schemeClr val="dk1"/>
              </a:buClr>
              <a:buSzPts val="1200"/>
              <a:buChar char="○"/>
              <a:defRPr sz="1200">
                <a:solidFill>
                  <a:schemeClr val="dk1"/>
                </a:solidFill>
              </a:defRPr>
            </a:lvl5pPr>
            <a:lvl6pPr marL="2743200" lvl="5" indent="-304800" algn="ctr" rtl="0">
              <a:lnSpc>
                <a:spcPct val="100000"/>
              </a:lnSpc>
              <a:spcBef>
                <a:spcPts val="0"/>
              </a:spcBef>
              <a:spcAft>
                <a:spcPts val="0"/>
              </a:spcAft>
              <a:buClr>
                <a:schemeClr val="dk1"/>
              </a:buClr>
              <a:buSzPts val="1200"/>
              <a:buChar char="■"/>
              <a:defRPr sz="1200">
                <a:solidFill>
                  <a:schemeClr val="dk1"/>
                </a:solidFill>
              </a:defRPr>
            </a:lvl6pPr>
            <a:lvl7pPr marL="3200400" lvl="6" indent="-304800" algn="ctr" rtl="0">
              <a:lnSpc>
                <a:spcPct val="100000"/>
              </a:lnSpc>
              <a:spcBef>
                <a:spcPts val="0"/>
              </a:spcBef>
              <a:spcAft>
                <a:spcPts val="0"/>
              </a:spcAft>
              <a:buClr>
                <a:schemeClr val="dk1"/>
              </a:buClr>
              <a:buSzPts val="1200"/>
              <a:buChar char="●"/>
              <a:defRPr sz="1200">
                <a:solidFill>
                  <a:schemeClr val="dk1"/>
                </a:solidFill>
              </a:defRPr>
            </a:lvl7pPr>
            <a:lvl8pPr marL="3657600" lvl="7" indent="-304800" algn="ctr" rtl="0">
              <a:lnSpc>
                <a:spcPct val="100000"/>
              </a:lnSpc>
              <a:spcBef>
                <a:spcPts val="0"/>
              </a:spcBef>
              <a:spcAft>
                <a:spcPts val="0"/>
              </a:spcAft>
              <a:buClr>
                <a:schemeClr val="dk1"/>
              </a:buClr>
              <a:buSzPts val="1200"/>
              <a:buChar char="○"/>
              <a:defRPr sz="1200">
                <a:solidFill>
                  <a:schemeClr val="dk1"/>
                </a:solidFill>
              </a:defRPr>
            </a:lvl8pPr>
            <a:lvl9pPr marL="4114800" lvl="8" indent="-304800" algn="ctr" rtl="0">
              <a:lnSpc>
                <a:spcPct val="100000"/>
              </a:lnSpc>
              <a:spcBef>
                <a:spcPts val="0"/>
              </a:spcBef>
              <a:spcAft>
                <a:spcPts val="0"/>
              </a:spcAft>
              <a:buClr>
                <a:schemeClr val="dk1"/>
              </a:buClr>
              <a:buSzPts val="1200"/>
              <a:buChar char="■"/>
              <a:defRPr sz="1200">
                <a:solidFill>
                  <a:schemeClr val="dk1"/>
                </a:solidFill>
              </a:defRPr>
            </a:lvl9pPr>
          </a:lstStyle>
          <a:p>
            <a:endParaRPr/>
          </a:p>
        </p:txBody>
      </p:sp>
      <p:sp>
        <p:nvSpPr>
          <p:cNvPr id="88" name="Google Shape;88;p23"/>
          <p:cNvSpPr txBox="1">
            <a:spLocks noGrp="1"/>
          </p:cNvSpPr>
          <p:nvPr>
            <p:ph type="subTitle" idx="4"/>
          </p:nvPr>
        </p:nvSpPr>
        <p:spPr>
          <a:xfrm>
            <a:off x="713350" y="3443350"/>
            <a:ext cx="1782900" cy="3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b="1">
                <a:solidFill>
                  <a:schemeClr val="dk1"/>
                </a:solidFill>
              </a:defRPr>
            </a:lvl1pPr>
            <a:lvl2pPr lvl="1" algn="ctr" rtl="0">
              <a:lnSpc>
                <a:spcPct val="100000"/>
              </a:lnSpc>
              <a:spcBef>
                <a:spcPts val="0"/>
              </a:spcBef>
              <a:spcAft>
                <a:spcPts val="0"/>
              </a:spcAft>
              <a:buClr>
                <a:schemeClr val="dk1"/>
              </a:buClr>
              <a:buSzPts val="1400"/>
              <a:buNone/>
              <a:defRPr b="1">
                <a:solidFill>
                  <a:schemeClr val="dk1"/>
                </a:solidFill>
              </a:defRPr>
            </a:lvl2pPr>
            <a:lvl3pPr lvl="2" algn="ctr" rtl="0">
              <a:lnSpc>
                <a:spcPct val="100000"/>
              </a:lnSpc>
              <a:spcBef>
                <a:spcPts val="0"/>
              </a:spcBef>
              <a:spcAft>
                <a:spcPts val="0"/>
              </a:spcAft>
              <a:buClr>
                <a:schemeClr val="dk1"/>
              </a:buClr>
              <a:buSzPts val="1400"/>
              <a:buNone/>
              <a:defRPr b="1">
                <a:solidFill>
                  <a:schemeClr val="dk1"/>
                </a:solidFill>
              </a:defRPr>
            </a:lvl3pPr>
            <a:lvl4pPr lvl="3" algn="ctr" rtl="0">
              <a:lnSpc>
                <a:spcPct val="100000"/>
              </a:lnSpc>
              <a:spcBef>
                <a:spcPts val="0"/>
              </a:spcBef>
              <a:spcAft>
                <a:spcPts val="0"/>
              </a:spcAft>
              <a:buClr>
                <a:schemeClr val="dk1"/>
              </a:buClr>
              <a:buSzPts val="1400"/>
              <a:buNone/>
              <a:defRPr b="1">
                <a:solidFill>
                  <a:schemeClr val="dk1"/>
                </a:solidFill>
              </a:defRPr>
            </a:lvl4pPr>
            <a:lvl5pPr lvl="4" algn="ctr" rtl="0">
              <a:lnSpc>
                <a:spcPct val="100000"/>
              </a:lnSpc>
              <a:spcBef>
                <a:spcPts val="0"/>
              </a:spcBef>
              <a:spcAft>
                <a:spcPts val="0"/>
              </a:spcAft>
              <a:buClr>
                <a:schemeClr val="dk1"/>
              </a:buClr>
              <a:buSzPts val="1400"/>
              <a:buNone/>
              <a:defRPr b="1">
                <a:solidFill>
                  <a:schemeClr val="dk1"/>
                </a:solidFill>
              </a:defRPr>
            </a:lvl5pPr>
            <a:lvl6pPr lvl="5" algn="ctr" rtl="0">
              <a:lnSpc>
                <a:spcPct val="100000"/>
              </a:lnSpc>
              <a:spcBef>
                <a:spcPts val="0"/>
              </a:spcBef>
              <a:spcAft>
                <a:spcPts val="0"/>
              </a:spcAft>
              <a:buClr>
                <a:schemeClr val="dk1"/>
              </a:buClr>
              <a:buSzPts val="1400"/>
              <a:buNone/>
              <a:defRPr b="1">
                <a:solidFill>
                  <a:schemeClr val="dk1"/>
                </a:solidFill>
              </a:defRPr>
            </a:lvl6pPr>
            <a:lvl7pPr lvl="6" algn="ctr" rtl="0">
              <a:lnSpc>
                <a:spcPct val="100000"/>
              </a:lnSpc>
              <a:spcBef>
                <a:spcPts val="0"/>
              </a:spcBef>
              <a:spcAft>
                <a:spcPts val="0"/>
              </a:spcAft>
              <a:buClr>
                <a:schemeClr val="dk1"/>
              </a:buClr>
              <a:buSzPts val="1400"/>
              <a:buNone/>
              <a:defRPr b="1">
                <a:solidFill>
                  <a:schemeClr val="dk1"/>
                </a:solidFill>
              </a:defRPr>
            </a:lvl7pPr>
            <a:lvl8pPr lvl="7" algn="ctr" rtl="0">
              <a:lnSpc>
                <a:spcPct val="100000"/>
              </a:lnSpc>
              <a:spcBef>
                <a:spcPts val="0"/>
              </a:spcBef>
              <a:spcAft>
                <a:spcPts val="0"/>
              </a:spcAft>
              <a:buClr>
                <a:schemeClr val="dk1"/>
              </a:buClr>
              <a:buSzPts val="1400"/>
              <a:buNone/>
              <a:defRPr b="1">
                <a:solidFill>
                  <a:schemeClr val="dk1"/>
                </a:solidFill>
              </a:defRPr>
            </a:lvl8pPr>
            <a:lvl9pPr lvl="8" algn="ctr" rtl="0">
              <a:lnSpc>
                <a:spcPct val="100000"/>
              </a:lnSpc>
              <a:spcBef>
                <a:spcPts val="0"/>
              </a:spcBef>
              <a:spcAft>
                <a:spcPts val="0"/>
              </a:spcAft>
              <a:buClr>
                <a:schemeClr val="dk1"/>
              </a:buClr>
              <a:buSzPts val="1400"/>
              <a:buNone/>
              <a:defRPr b="1">
                <a:solidFill>
                  <a:schemeClr val="dk1"/>
                </a:solidFill>
              </a:defRPr>
            </a:lvl9pPr>
          </a:lstStyle>
          <a:p>
            <a:endParaRPr/>
          </a:p>
        </p:txBody>
      </p:sp>
      <p:sp>
        <p:nvSpPr>
          <p:cNvPr id="89" name="Google Shape;89;p23"/>
          <p:cNvSpPr txBox="1">
            <a:spLocks noGrp="1"/>
          </p:cNvSpPr>
          <p:nvPr>
            <p:ph type="body" idx="5"/>
          </p:nvPr>
        </p:nvSpPr>
        <p:spPr>
          <a:xfrm>
            <a:off x="6647875" y="3755400"/>
            <a:ext cx="1782900" cy="8487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Clr>
                <a:schemeClr val="dk1"/>
              </a:buClr>
              <a:buSzPts val="1200"/>
              <a:buChar char="●"/>
              <a:defRPr sz="1200">
                <a:solidFill>
                  <a:schemeClr val="dk1"/>
                </a:solidFill>
              </a:defRPr>
            </a:lvl1pPr>
            <a:lvl2pPr marL="914400" lvl="1" indent="-304800" algn="ctr" rtl="0">
              <a:lnSpc>
                <a:spcPct val="100000"/>
              </a:lnSpc>
              <a:spcBef>
                <a:spcPts val="0"/>
              </a:spcBef>
              <a:spcAft>
                <a:spcPts val="0"/>
              </a:spcAft>
              <a:buClr>
                <a:schemeClr val="dk1"/>
              </a:buClr>
              <a:buSzPts val="1200"/>
              <a:buChar char="○"/>
              <a:defRPr sz="1200">
                <a:solidFill>
                  <a:schemeClr val="dk1"/>
                </a:solidFill>
              </a:defRPr>
            </a:lvl2pPr>
            <a:lvl3pPr marL="1371600" lvl="2" indent="-304800" algn="ctr" rtl="0">
              <a:lnSpc>
                <a:spcPct val="100000"/>
              </a:lnSpc>
              <a:spcBef>
                <a:spcPts val="0"/>
              </a:spcBef>
              <a:spcAft>
                <a:spcPts val="0"/>
              </a:spcAft>
              <a:buClr>
                <a:schemeClr val="dk1"/>
              </a:buClr>
              <a:buSzPts val="1200"/>
              <a:buChar char="■"/>
              <a:defRPr sz="1200">
                <a:solidFill>
                  <a:schemeClr val="dk1"/>
                </a:solidFill>
              </a:defRPr>
            </a:lvl3pPr>
            <a:lvl4pPr marL="1828800" lvl="3" indent="-304800" algn="ctr" rtl="0">
              <a:lnSpc>
                <a:spcPct val="100000"/>
              </a:lnSpc>
              <a:spcBef>
                <a:spcPts val="0"/>
              </a:spcBef>
              <a:spcAft>
                <a:spcPts val="0"/>
              </a:spcAft>
              <a:buClr>
                <a:schemeClr val="dk1"/>
              </a:buClr>
              <a:buSzPts val="1200"/>
              <a:buChar char="●"/>
              <a:defRPr sz="1200">
                <a:solidFill>
                  <a:schemeClr val="dk1"/>
                </a:solidFill>
              </a:defRPr>
            </a:lvl4pPr>
            <a:lvl5pPr marL="2286000" lvl="4" indent="-304800" algn="ctr" rtl="0">
              <a:lnSpc>
                <a:spcPct val="100000"/>
              </a:lnSpc>
              <a:spcBef>
                <a:spcPts val="0"/>
              </a:spcBef>
              <a:spcAft>
                <a:spcPts val="0"/>
              </a:spcAft>
              <a:buClr>
                <a:schemeClr val="dk1"/>
              </a:buClr>
              <a:buSzPts val="1200"/>
              <a:buChar char="○"/>
              <a:defRPr sz="1200">
                <a:solidFill>
                  <a:schemeClr val="dk1"/>
                </a:solidFill>
              </a:defRPr>
            </a:lvl5pPr>
            <a:lvl6pPr marL="2743200" lvl="5" indent="-304800" algn="ctr" rtl="0">
              <a:lnSpc>
                <a:spcPct val="100000"/>
              </a:lnSpc>
              <a:spcBef>
                <a:spcPts val="0"/>
              </a:spcBef>
              <a:spcAft>
                <a:spcPts val="0"/>
              </a:spcAft>
              <a:buClr>
                <a:schemeClr val="dk1"/>
              </a:buClr>
              <a:buSzPts val="1200"/>
              <a:buChar char="■"/>
              <a:defRPr sz="1200">
                <a:solidFill>
                  <a:schemeClr val="dk1"/>
                </a:solidFill>
              </a:defRPr>
            </a:lvl6pPr>
            <a:lvl7pPr marL="3200400" lvl="6" indent="-304800" algn="ctr" rtl="0">
              <a:lnSpc>
                <a:spcPct val="100000"/>
              </a:lnSpc>
              <a:spcBef>
                <a:spcPts val="0"/>
              </a:spcBef>
              <a:spcAft>
                <a:spcPts val="0"/>
              </a:spcAft>
              <a:buClr>
                <a:schemeClr val="dk1"/>
              </a:buClr>
              <a:buSzPts val="1200"/>
              <a:buChar char="●"/>
              <a:defRPr sz="1200">
                <a:solidFill>
                  <a:schemeClr val="dk1"/>
                </a:solidFill>
              </a:defRPr>
            </a:lvl7pPr>
            <a:lvl8pPr marL="3657600" lvl="7" indent="-304800" algn="ctr" rtl="0">
              <a:lnSpc>
                <a:spcPct val="100000"/>
              </a:lnSpc>
              <a:spcBef>
                <a:spcPts val="0"/>
              </a:spcBef>
              <a:spcAft>
                <a:spcPts val="0"/>
              </a:spcAft>
              <a:buClr>
                <a:schemeClr val="dk1"/>
              </a:buClr>
              <a:buSzPts val="1200"/>
              <a:buChar char="○"/>
              <a:defRPr sz="1200">
                <a:solidFill>
                  <a:schemeClr val="dk1"/>
                </a:solidFill>
              </a:defRPr>
            </a:lvl8pPr>
            <a:lvl9pPr marL="4114800" lvl="8" indent="-304800" algn="ctr" rtl="0">
              <a:lnSpc>
                <a:spcPct val="100000"/>
              </a:lnSpc>
              <a:spcBef>
                <a:spcPts val="0"/>
              </a:spcBef>
              <a:spcAft>
                <a:spcPts val="0"/>
              </a:spcAft>
              <a:buClr>
                <a:schemeClr val="dk1"/>
              </a:buClr>
              <a:buSzPts val="1200"/>
              <a:buChar char="■"/>
              <a:defRPr sz="1200">
                <a:solidFill>
                  <a:schemeClr val="dk1"/>
                </a:solidFill>
              </a:defRPr>
            </a:lvl9pPr>
          </a:lstStyle>
          <a:p>
            <a:endParaRPr/>
          </a:p>
        </p:txBody>
      </p:sp>
      <p:sp>
        <p:nvSpPr>
          <p:cNvPr id="90" name="Google Shape;90;p23"/>
          <p:cNvSpPr txBox="1">
            <a:spLocks noGrp="1"/>
          </p:cNvSpPr>
          <p:nvPr>
            <p:ph type="subTitle" idx="6"/>
          </p:nvPr>
        </p:nvSpPr>
        <p:spPr>
          <a:xfrm>
            <a:off x="6648000" y="3443350"/>
            <a:ext cx="1782900" cy="3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b="1">
                <a:solidFill>
                  <a:schemeClr val="dk1"/>
                </a:solidFill>
              </a:defRPr>
            </a:lvl1pPr>
            <a:lvl2pPr lvl="1" algn="ctr" rtl="0">
              <a:lnSpc>
                <a:spcPct val="100000"/>
              </a:lnSpc>
              <a:spcBef>
                <a:spcPts val="0"/>
              </a:spcBef>
              <a:spcAft>
                <a:spcPts val="0"/>
              </a:spcAft>
              <a:buClr>
                <a:schemeClr val="dk1"/>
              </a:buClr>
              <a:buSzPts val="1400"/>
              <a:buNone/>
              <a:defRPr b="1">
                <a:solidFill>
                  <a:schemeClr val="dk1"/>
                </a:solidFill>
              </a:defRPr>
            </a:lvl2pPr>
            <a:lvl3pPr lvl="2" algn="ctr" rtl="0">
              <a:lnSpc>
                <a:spcPct val="100000"/>
              </a:lnSpc>
              <a:spcBef>
                <a:spcPts val="0"/>
              </a:spcBef>
              <a:spcAft>
                <a:spcPts val="0"/>
              </a:spcAft>
              <a:buClr>
                <a:schemeClr val="dk1"/>
              </a:buClr>
              <a:buSzPts val="1400"/>
              <a:buNone/>
              <a:defRPr b="1">
                <a:solidFill>
                  <a:schemeClr val="dk1"/>
                </a:solidFill>
              </a:defRPr>
            </a:lvl3pPr>
            <a:lvl4pPr lvl="3" algn="ctr" rtl="0">
              <a:lnSpc>
                <a:spcPct val="100000"/>
              </a:lnSpc>
              <a:spcBef>
                <a:spcPts val="0"/>
              </a:spcBef>
              <a:spcAft>
                <a:spcPts val="0"/>
              </a:spcAft>
              <a:buClr>
                <a:schemeClr val="dk1"/>
              </a:buClr>
              <a:buSzPts val="1400"/>
              <a:buNone/>
              <a:defRPr b="1">
                <a:solidFill>
                  <a:schemeClr val="dk1"/>
                </a:solidFill>
              </a:defRPr>
            </a:lvl4pPr>
            <a:lvl5pPr lvl="4" algn="ctr" rtl="0">
              <a:lnSpc>
                <a:spcPct val="100000"/>
              </a:lnSpc>
              <a:spcBef>
                <a:spcPts val="0"/>
              </a:spcBef>
              <a:spcAft>
                <a:spcPts val="0"/>
              </a:spcAft>
              <a:buClr>
                <a:schemeClr val="dk1"/>
              </a:buClr>
              <a:buSzPts val="1400"/>
              <a:buNone/>
              <a:defRPr b="1">
                <a:solidFill>
                  <a:schemeClr val="dk1"/>
                </a:solidFill>
              </a:defRPr>
            </a:lvl5pPr>
            <a:lvl6pPr lvl="5" algn="ctr" rtl="0">
              <a:lnSpc>
                <a:spcPct val="100000"/>
              </a:lnSpc>
              <a:spcBef>
                <a:spcPts val="0"/>
              </a:spcBef>
              <a:spcAft>
                <a:spcPts val="0"/>
              </a:spcAft>
              <a:buClr>
                <a:schemeClr val="dk1"/>
              </a:buClr>
              <a:buSzPts val="1400"/>
              <a:buNone/>
              <a:defRPr b="1">
                <a:solidFill>
                  <a:schemeClr val="dk1"/>
                </a:solidFill>
              </a:defRPr>
            </a:lvl6pPr>
            <a:lvl7pPr lvl="6" algn="ctr" rtl="0">
              <a:lnSpc>
                <a:spcPct val="100000"/>
              </a:lnSpc>
              <a:spcBef>
                <a:spcPts val="0"/>
              </a:spcBef>
              <a:spcAft>
                <a:spcPts val="0"/>
              </a:spcAft>
              <a:buClr>
                <a:schemeClr val="dk1"/>
              </a:buClr>
              <a:buSzPts val="1400"/>
              <a:buNone/>
              <a:defRPr b="1">
                <a:solidFill>
                  <a:schemeClr val="dk1"/>
                </a:solidFill>
              </a:defRPr>
            </a:lvl7pPr>
            <a:lvl8pPr lvl="7" algn="ctr" rtl="0">
              <a:lnSpc>
                <a:spcPct val="100000"/>
              </a:lnSpc>
              <a:spcBef>
                <a:spcPts val="0"/>
              </a:spcBef>
              <a:spcAft>
                <a:spcPts val="0"/>
              </a:spcAft>
              <a:buClr>
                <a:schemeClr val="dk1"/>
              </a:buClr>
              <a:buSzPts val="1400"/>
              <a:buNone/>
              <a:defRPr b="1">
                <a:solidFill>
                  <a:schemeClr val="dk1"/>
                </a:solidFill>
              </a:defRPr>
            </a:lvl8pPr>
            <a:lvl9pPr lvl="8" algn="ctr" rtl="0">
              <a:lnSpc>
                <a:spcPct val="100000"/>
              </a:lnSpc>
              <a:spcBef>
                <a:spcPts val="0"/>
              </a:spcBef>
              <a:spcAft>
                <a:spcPts val="0"/>
              </a:spcAft>
              <a:buClr>
                <a:schemeClr val="dk1"/>
              </a:buClr>
              <a:buSzPts val="1400"/>
              <a:buNone/>
              <a:defRPr b="1">
                <a:solidFill>
                  <a:schemeClr val="dk1"/>
                </a:solidFill>
              </a:defRPr>
            </a:lvl9pPr>
          </a:lstStyle>
          <a:p>
            <a:endParaRPr/>
          </a:p>
        </p:txBody>
      </p:sp>
      <p:sp>
        <p:nvSpPr>
          <p:cNvPr id="91" name="Google Shape;91;p23"/>
          <p:cNvSpPr txBox="1">
            <a:spLocks noGrp="1"/>
          </p:cNvSpPr>
          <p:nvPr>
            <p:ph type="body" idx="7"/>
          </p:nvPr>
        </p:nvSpPr>
        <p:spPr>
          <a:xfrm>
            <a:off x="2691442" y="3755400"/>
            <a:ext cx="1782900" cy="8487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Clr>
                <a:schemeClr val="dk1"/>
              </a:buClr>
              <a:buSzPts val="1200"/>
              <a:buChar char="●"/>
              <a:defRPr sz="1200">
                <a:solidFill>
                  <a:schemeClr val="dk1"/>
                </a:solidFill>
              </a:defRPr>
            </a:lvl1pPr>
            <a:lvl2pPr marL="914400" lvl="1" indent="-304800" algn="ctr" rtl="0">
              <a:lnSpc>
                <a:spcPct val="100000"/>
              </a:lnSpc>
              <a:spcBef>
                <a:spcPts val="0"/>
              </a:spcBef>
              <a:spcAft>
                <a:spcPts val="0"/>
              </a:spcAft>
              <a:buClr>
                <a:schemeClr val="dk1"/>
              </a:buClr>
              <a:buSzPts val="1200"/>
              <a:buChar char="○"/>
              <a:defRPr sz="1200">
                <a:solidFill>
                  <a:schemeClr val="dk1"/>
                </a:solidFill>
              </a:defRPr>
            </a:lvl2pPr>
            <a:lvl3pPr marL="1371600" lvl="2" indent="-304800" algn="ctr" rtl="0">
              <a:lnSpc>
                <a:spcPct val="100000"/>
              </a:lnSpc>
              <a:spcBef>
                <a:spcPts val="0"/>
              </a:spcBef>
              <a:spcAft>
                <a:spcPts val="0"/>
              </a:spcAft>
              <a:buClr>
                <a:schemeClr val="dk1"/>
              </a:buClr>
              <a:buSzPts val="1200"/>
              <a:buChar char="■"/>
              <a:defRPr sz="1200">
                <a:solidFill>
                  <a:schemeClr val="dk1"/>
                </a:solidFill>
              </a:defRPr>
            </a:lvl3pPr>
            <a:lvl4pPr marL="1828800" lvl="3" indent="-304800" algn="ctr" rtl="0">
              <a:lnSpc>
                <a:spcPct val="100000"/>
              </a:lnSpc>
              <a:spcBef>
                <a:spcPts val="0"/>
              </a:spcBef>
              <a:spcAft>
                <a:spcPts val="0"/>
              </a:spcAft>
              <a:buClr>
                <a:schemeClr val="dk1"/>
              </a:buClr>
              <a:buSzPts val="1200"/>
              <a:buChar char="●"/>
              <a:defRPr sz="1200">
                <a:solidFill>
                  <a:schemeClr val="dk1"/>
                </a:solidFill>
              </a:defRPr>
            </a:lvl4pPr>
            <a:lvl5pPr marL="2286000" lvl="4" indent="-304800" algn="ctr" rtl="0">
              <a:lnSpc>
                <a:spcPct val="100000"/>
              </a:lnSpc>
              <a:spcBef>
                <a:spcPts val="0"/>
              </a:spcBef>
              <a:spcAft>
                <a:spcPts val="0"/>
              </a:spcAft>
              <a:buClr>
                <a:schemeClr val="dk1"/>
              </a:buClr>
              <a:buSzPts val="1200"/>
              <a:buChar char="○"/>
              <a:defRPr sz="1200">
                <a:solidFill>
                  <a:schemeClr val="dk1"/>
                </a:solidFill>
              </a:defRPr>
            </a:lvl5pPr>
            <a:lvl6pPr marL="2743200" lvl="5" indent="-304800" algn="ctr" rtl="0">
              <a:lnSpc>
                <a:spcPct val="100000"/>
              </a:lnSpc>
              <a:spcBef>
                <a:spcPts val="0"/>
              </a:spcBef>
              <a:spcAft>
                <a:spcPts val="0"/>
              </a:spcAft>
              <a:buClr>
                <a:schemeClr val="dk1"/>
              </a:buClr>
              <a:buSzPts val="1200"/>
              <a:buChar char="■"/>
              <a:defRPr sz="1200">
                <a:solidFill>
                  <a:schemeClr val="dk1"/>
                </a:solidFill>
              </a:defRPr>
            </a:lvl6pPr>
            <a:lvl7pPr marL="3200400" lvl="6" indent="-304800" algn="ctr" rtl="0">
              <a:lnSpc>
                <a:spcPct val="100000"/>
              </a:lnSpc>
              <a:spcBef>
                <a:spcPts val="0"/>
              </a:spcBef>
              <a:spcAft>
                <a:spcPts val="0"/>
              </a:spcAft>
              <a:buClr>
                <a:schemeClr val="dk1"/>
              </a:buClr>
              <a:buSzPts val="1200"/>
              <a:buChar char="●"/>
              <a:defRPr sz="1200">
                <a:solidFill>
                  <a:schemeClr val="dk1"/>
                </a:solidFill>
              </a:defRPr>
            </a:lvl7pPr>
            <a:lvl8pPr marL="3657600" lvl="7" indent="-304800" algn="ctr" rtl="0">
              <a:lnSpc>
                <a:spcPct val="100000"/>
              </a:lnSpc>
              <a:spcBef>
                <a:spcPts val="0"/>
              </a:spcBef>
              <a:spcAft>
                <a:spcPts val="0"/>
              </a:spcAft>
              <a:buClr>
                <a:schemeClr val="dk1"/>
              </a:buClr>
              <a:buSzPts val="1200"/>
              <a:buChar char="○"/>
              <a:defRPr sz="1200">
                <a:solidFill>
                  <a:schemeClr val="dk1"/>
                </a:solidFill>
              </a:defRPr>
            </a:lvl8pPr>
            <a:lvl9pPr marL="4114800" lvl="8" indent="-304800" algn="ctr" rtl="0">
              <a:lnSpc>
                <a:spcPct val="100000"/>
              </a:lnSpc>
              <a:spcBef>
                <a:spcPts val="0"/>
              </a:spcBef>
              <a:spcAft>
                <a:spcPts val="0"/>
              </a:spcAft>
              <a:buClr>
                <a:schemeClr val="dk1"/>
              </a:buClr>
              <a:buSzPts val="1200"/>
              <a:buChar char="■"/>
              <a:defRPr sz="1200">
                <a:solidFill>
                  <a:schemeClr val="dk1"/>
                </a:solidFill>
              </a:defRPr>
            </a:lvl9pPr>
          </a:lstStyle>
          <a:p>
            <a:endParaRPr/>
          </a:p>
        </p:txBody>
      </p:sp>
      <p:sp>
        <p:nvSpPr>
          <p:cNvPr id="92" name="Google Shape;92;p23"/>
          <p:cNvSpPr txBox="1">
            <a:spLocks noGrp="1"/>
          </p:cNvSpPr>
          <p:nvPr>
            <p:ph type="subTitle" idx="8"/>
          </p:nvPr>
        </p:nvSpPr>
        <p:spPr>
          <a:xfrm>
            <a:off x="2691567" y="3443350"/>
            <a:ext cx="1782900" cy="3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b="1">
                <a:solidFill>
                  <a:schemeClr val="dk1"/>
                </a:solidFill>
              </a:defRPr>
            </a:lvl1pPr>
            <a:lvl2pPr lvl="1" algn="ctr" rtl="0">
              <a:lnSpc>
                <a:spcPct val="100000"/>
              </a:lnSpc>
              <a:spcBef>
                <a:spcPts val="0"/>
              </a:spcBef>
              <a:spcAft>
                <a:spcPts val="0"/>
              </a:spcAft>
              <a:buClr>
                <a:schemeClr val="dk1"/>
              </a:buClr>
              <a:buSzPts val="1400"/>
              <a:buNone/>
              <a:defRPr b="1">
                <a:solidFill>
                  <a:schemeClr val="dk1"/>
                </a:solidFill>
              </a:defRPr>
            </a:lvl2pPr>
            <a:lvl3pPr lvl="2" algn="ctr" rtl="0">
              <a:lnSpc>
                <a:spcPct val="100000"/>
              </a:lnSpc>
              <a:spcBef>
                <a:spcPts val="0"/>
              </a:spcBef>
              <a:spcAft>
                <a:spcPts val="0"/>
              </a:spcAft>
              <a:buClr>
                <a:schemeClr val="dk1"/>
              </a:buClr>
              <a:buSzPts val="1400"/>
              <a:buNone/>
              <a:defRPr b="1">
                <a:solidFill>
                  <a:schemeClr val="dk1"/>
                </a:solidFill>
              </a:defRPr>
            </a:lvl3pPr>
            <a:lvl4pPr lvl="3" algn="ctr" rtl="0">
              <a:lnSpc>
                <a:spcPct val="100000"/>
              </a:lnSpc>
              <a:spcBef>
                <a:spcPts val="0"/>
              </a:spcBef>
              <a:spcAft>
                <a:spcPts val="0"/>
              </a:spcAft>
              <a:buClr>
                <a:schemeClr val="dk1"/>
              </a:buClr>
              <a:buSzPts val="1400"/>
              <a:buNone/>
              <a:defRPr b="1">
                <a:solidFill>
                  <a:schemeClr val="dk1"/>
                </a:solidFill>
              </a:defRPr>
            </a:lvl4pPr>
            <a:lvl5pPr lvl="4" algn="ctr" rtl="0">
              <a:lnSpc>
                <a:spcPct val="100000"/>
              </a:lnSpc>
              <a:spcBef>
                <a:spcPts val="0"/>
              </a:spcBef>
              <a:spcAft>
                <a:spcPts val="0"/>
              </a:spcAft>
              <a:buClr>
                <a:schemeClr val="dk1"/>
              </a:buClr>
              <a:buSzPts val="1400"/>
              <a:buNone/>
              <a:defRPr b="1">
                <a:solidFill>
                  <a:schemeClr val="dk1"/>
                </a:solidFill>
              </a:defRPr>
            </a:lvl5pPr>
            <a:lvl6pPr lvl="5" algn="ctr" rtl="0">
              <a:lnSpc>
                <a:spcPct val="100000"/>
              </a:lnSpc>
              <a:spcBef>
                <a:spcPts val="0"/>
              </a:spcBef>
              <a:spcAft>
                <a:spcPts val="0"/>
              </a:spcAft>
              <a:buClr>
                <a:schemeClr val="dk1"/>
              </a:buClr>
              <a:buSzPts val="1400"/>
              <a:buNone/>
              <a:defRPr b="1">
                <a:solidFill>
                  <a:schemeClr val="dk1"/>
                </a:solidFill>
              </a:defRPr>
            </a:lvl6pPr>
            <a:lvl7pPr lvl="6" algn="ctr" rtl="0">
              <a:lnSpc>
                <a:spcPct val="100000"/>
              </a:lnSpc>
              <a:spcBef>
                <a:spcPts val="0"/>
              </a:spcBef>
              <a:spcAft>
                <a:spcPts val="0"/>
              </a:spcAft>
              <a:buClr>
                <a:schemeClr val="dk1"/>
              </a:buClr>
              <a:buSzPts val="1400"/>
              <a:buNone/>
              <a:defRPr b="1">
                <a:solidFill>
                  <a:schemeClr val="dk1"/>
                </a:solidFill>
              </a:defRPr>
            </a:lvl7pPr>
            <a:lvl8pPr lvl="7" algn="ctr" rtl="0">
              <a:lnSpc>
                <a:spcPct val="100000"/>
              </a:lnSpc>
              <a:spcBef>
                <a:spcPts val="0"/>
              </a:spcBef>
              <a:spcAft>
                <a:spcPts val="0"/>
              </a:spcAft>
              <a:buClr>
                <a:schemeClr val="dk1"/>
              </a:buClr>
              <a:buSzPts val="1400"/>
              <a:buNone/>
              <a:defRPr b="1">
                <a:solidFill>
                  <a:schemeClr val="dk1"/>
                </a:solidFill>
              </a:defRPr>
            </a:lvl8pPr>
            <a:lvl9pPr lvl="8" algn="ctr" rtl="0">
              <a:lnSpc>
                <a:spcPct val="100000"/>
              </a:lnSpc>
              <a:spcBef>
                <a:spcPts val="0"/>
              </a:spcBef>
              <a:spcAft>
                <a:spcPts val="0"/>
              </a:spcAft>
              <a:buClr>
                <a:schemeClr val="dk1"/>
              </a:buClr>
              <a:buSzPts val="1400"/>
              <a:buNone/>
              <a:defRPr b="1">
                <a:solidFill>
                  <a:schemeClr val="dk1"/>
                </a:solidFill>
              </a:defRPr>
            </a:lvl9pPr>
          </a:lstStyle>
          <a:p>
            <a:endParaRPr/>
          </a:p>
        </p:txBody>
      </p:sp>
    </p:spTree>
    <p:extLst>
      <p:ext uri="{BB962C8B-B14F-4D97-AF65-F5344CB8AC3E}">
        <p14:creationId xmlns:p14="http://schemas.microsoft.com/office/powerpoint/2010/main" val="1433164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764725" y="2703500"/>
            <a:ext cx="5455500" cy="902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ubTitle" idx="1"/>
          </p:nvPr>
        </p:nvSpPr>
        <p:spPr>
          <a:xfrm>
            <a:off x="2297675" y="3821000"/>
            <a:ext cx="4389600" cy="78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 name="Google Shape;14;p3"/>
          <p:cNvSpPr txBox="1">
            <a:spLocks noGrp="1"/>
          </p:cNvSpPr>
          <p:nvPr>
            <p:ph type="title" idx="2" hasCustomPrompt="1"/>
          </p:nvPr>
        </p:nvSpPr>
        <p:spPr>
          <a:xfrm>
            <a:off x="1764725" y="1911100"/>
            <a:ext cx="5455500" cy="78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9730992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3"/>
        <p:cNvGrpSpPr/>
        <p:nvPr/>
      </p:nvGrpSpPr>
      <p:grpSpPr>
        <a:xfrm>
          <a:off x="0" y="0"/>
          <a:ext cx="0" cy="0"/>
          <a:chOff x="0" y="0"/>
          <a:chExt cx="0" cy="0"/>
        </a:xfrm>
      </p:grpSpPr>
      <p:sp>
        <p:nvSpPr>
          <p:cNvPr id="94" name="Google Shape;94;p24"/>
          <p:cNvSpPr txBox="1">
            <a:spLocks noGrp="1"/>
          </p:cNvSpPr>
          <p:nvPr>
            <p:ph type="body" idx="1"/>
          </p:nvPr>
        </p:nvSpPr>
        <p:spPr>
          <a:xfrm>
            <a:off x="713225" y="2259675"/>
            <a:ext cx="2127600" cy="6207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95" name="Google Shape;95;p24"/>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6" name="Google Shape;96;p24"/>
          <p:cNvSpPr txBox="1">
            <a:spLocks noGrp="1"/>
          </p:cNvSpPr>
          <p:nvPr>
            <p:ph type="subTitle" idx="2"/>
          </p:nvPr>
        </p:nvSpPr>
        <p:spPr>
          <a:xfrm>
            <a:off x="713225" y="1920600"/>
            <a:ext cx="21276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a:endParaRPr/>
          </a:p>
        </p:txBody>
      </p:sp>
      <p:sp>
        <p:nvSpPr>
          <p:cNvPr id="97" name="Google Shape;97;p24"/>
          <p:cNvSpPr txBox="1">
            <a:spLocks noGrp="1"/>
          </p:cNvSpPr>
          <p:nvPr>
            <p:ph type="body" idx="3"/>
          </p:nvPr>
        </p:nvSpPr>
        <p:spPr>
          <a:xfrm>
            <a:off x="713225" y="3982400"/>
            <a:ext cx="2127600" cy="6207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98" name="Google Shape;98;p24"/>
          <p:cNvSpPr txBox="1">
            <a:spLocks noGrp="1"/>
          </p:cNvSpPr>
          <p:nvPr>
            <p:ph type="subTitle" idx="4"/>
          </p:nvPr>
        </p:nvSpPr>
        <p:spPr>
          <a:xfrm>
            <a:off x="713225" y="3643325"/>
            <a:ext cx="21276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a:endParaRPr/>
          </a:p>
        </p:txBody>
      </p:sp>
      <p:sp>
        <p:nvSpPr>
          <p:cNvPr id="99" name="Google Shape;99;p24"/>
          <p:cNvSpPr txBox="1">
            <a:spLocks noGrp="1"/>
          </p:cNvSpPr>
          <p:nvPr>
            <p:ph type="body" idx="5"/>
          </p:nvPr>
        </p:nvSpPr>
        <p:spPr>
          <a:xfrm>
            <a:off x="6303175" y="2259675"/>
            <a:ext cx="2127600" cy="6207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100" name="Google Shape;100;p24"/>
          <p:cNvSpPr txBox="1">
            <a:spLocks noGrp="1"/>
          </p:cNvSpPr>
          <p:nvPr>
            <p:ph type="subTitle" idx="6"/>
          </p:nvPr>
        </p:nvSpPr>
        <p:spPr>
          <a:xfrm>
            <a:off x="6303175" y="1920600"/>
            <a:ext cx="21276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a:endParaRPr/>
          </a:p>
        </p:txBody>
      </p:sp>
      <p:sp>
        <p:nvSpPr>
          <p:cNvPr id="101" name="Google Shape;101;p24"/>
          <p:cNvSpPr txBox="1">
            <a:spLocks noGrp="1"/>
          </p:cNvSpPr>
          <p:nvPr>
            <p:ph type="body" idx="7"/>
          </p:nvPr>
        </p:nvSpPr>
        <p:spPr>
          <a:xfrm>
            <a:off x="6303175" y="3982400"/>
            <a:ext cx="2127600" cy="6207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102" name="Google Shape;102;p24"/>
          <p:cNvSpPr txBox="1">
            <a:spLocks noGrp="1"/>
          </p:cNvSpPr>
          <p:nvPr>
            <p:ph type="subTitle" idx="8"/>
          </p:nvPr>
        </p:nvSpPr>
        <p:spPr>
          <a:xfrm>
            <a:off x="6303175" y="3643325"/>
            <a:ext cx="21276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a:endParaRPr/>
          </a:p>
        </p:txBody>
      </p:sp>
      <p:sp>
        <p:nvSpPr>
          <p:cNvPr id="103" name="Google Shape;103;p24"/>
          <p:cNvSpPr txBox="1">
            <a:spLocks noGrp="1"/>
          </p:cNvSpPr>
          <p:nvPr>
            <p:ph type="body" idx="9"/>
          </p:nvPr>
        </p:nvSpPr>
        <p:spPr>
          <a:xfrm>
            <a:off x="3508200" y="2259675"/>
            <a:ext cx="2127600" cy="6207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104" name="Google Shape;104;p24"/>
          <p:cNvSpPr txBox="1">
            <a:spLocks noGrp="1"/>
          </p:cNvSpPr>
          <p:nvPr>
            <p:ph type="subTitle" idx="13"/>
          </p:nvPr>
        </p:nvSpPr>
        <p:spPr>
          <a:xfrm>
            <a:off x="3508200" y="1920600"/>
            <a:ext cx="21276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a:endParaRPr/>
          </a:p>
        </p:txBody>
      </p:sp>
      <p:sp>
        <p:nvSpPr>
          <p:cNvPr id="105" name="Google Shape;105;p24"/>
          <p:cNvSpPr txBox="1">
            <a:spLocks noGrp="1"/>
          </p:cNvSpPr>
          <p:nvPr>
            <p:ph type="body" idx="14"/>
          </p:nvPr>
        </p:nvSpPr>
        <p:spPr>
          <a:xfrm>
            <a:off x="3508200" y="3982400"/>
            <a:ext cx="2127600" cy="6207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106" name="Google Shape;106;p24"/>
          <p:cNvSpPr txBox="1">
            <a:spLocks noGrp="1"/>
          </p:cNvSpPr>
          <p:nvPr>
            <p:ph type="subTitle" idx="15"/>
          </p:nvPr>
        </p:nvSpPr>
        <p:spPr>
          <a:xfrm>
            <a:off x="3508200" y="3643325"/>
            <a:ext cx="21276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a:endParaRPr/>
          </a:p>
        </p:txBody>
      </p:sp>
    </p:spTree>
    <p:extLst>
      <p:ext uri="{BB962C8B-B14F-4D97-AF65-F5344CB8AC3E}">
        <p14:creationId xmlns:p14="http://schemas.microsoft.com/office/powerpoint/2010/main" val="26511950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7"/>
        <p:cNvGrpSpPr/>
        <p:nvPr/>
      </p:nvGrpSpPr>
      <p:grpSpPr>
        <a:xfrm>
          <a:off x="0" y="0"/>
          <a:ext cx="0" cy="0"/>
          <a:chOff x="0" y="0"/>
          <a:chExt cx="0" cy="0"/>
        </a:xfrm>
      </p:grpSpPr>
      <p:sp>
        <p:nvSpPr>
          <p:cNvPr id="108" name="Google Shape;108;p25"/>
          <p:cNvSpPr txBox="1">
            <a:spLocks noGrp="1"/>
          </p:cNvSpPr>
          <p:nvPr>
            <p:ph type="title" hasCustomPrompt="1"/>
          </p:nvPr>
        </p:nvSpPr>
        <p:spPr>
          <a:xfrm>
            <a:off x="713225" y="902025"/>
            <a:ext cx="3730800" cy="5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09" name="Google Shape;109;p25"/>
          <p:cNvSpPr txBox="1">
            <a:spLocks noGrp="1"/>
          </p:cNvSpPr>
          <p:nvPr>
            <p:ph type="subTitle" idx="1"/>
          </p:nvPr>
        </p:nvSpPr>
        <p:spPr>
          <a:xfrm>
            <a:off x="713237" y="1436025"/>
            <a:ext cx="3730800" cy="4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10" name="Google Shape;110;p25"/>
          <p:cNvSpPr txBox="1">
            <a:spLocks noGrp="1"/>
          </p:cNvSpPr>
          <p:nvPr>
            <p:ph type="title" idx="2" hasCustomPrompt="1"/>
          </p:nvPr>
        </p:nvSpPr>
        <p:spPr>
          <a:xfrm>
            <a:off x="713225" y="2064150"/>
            <a:ext cx="3730800" cy="5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11" name="Google Shape;111;p25"/>
          <p:cNvSpPr txBox="1">
            <a:spLocks noGrp="1"/>
          </p:cNvSpPr>
          <p:nvPr>
            <p:ph type="subTitle" idx="3"/>
          </p:nvPr>
        </p:nvSpPr>
        <p:spPr>
          <a:xfrm>
            <a:off x="713237" y="2598150"/>
            <a:ext cx="3730800" cy="4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12" name="Google Shape;112;p25"/>
          <p:cNvSpPr txBox="1">
            <a:spLocks noGrp="1"/>
          </p:cNvSpPr>
          <p:nvPr>
            <p:ph type="title" idx="4" hasCustomPrompt="1"/>
          </p:nvPr>
        </p:nvSpPr>
        <p:spPr>
          <a:xfrm>
            <a:off x="713231" y="3226275"/>
            <a:ext cx="3730800" cy="5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13" name="Google Shape;113;p25"/>
          <p:cNvSpPr txBox="1">
            <a:spLocks noGrp="1"/>
          </p:cNvSpPr>
          <p:nvPr>
            <p:ph type="subTitle" idx="5"/>
          </p:nvPr>
        </p:nvSpPr>
        <p:spPr>
          <a:xfrm>
            <a:off x="713243" y="3760275"/>
            <a:ext cx="3730800" cy="4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1406172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2343151"/>
            <a:ext cx="6172200" cy="1420772"/>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2286000" y="3752492"/>
            <a:ext cx="6172200" cy="10287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bwMode="auto">
          <a:xfrm rot="5400000">
            <a:off x="8050371" y="832948"/>
            <a:ext cx="1714500" cy="381000"/>
          </a:xfrm>
        </p:spPr>
        <p:txBody>
          <a:bodyPr/>
          <a:lstStyle/>
          <a:p>
            <a:pPr eaLnBrk="1" latinLnBrk="0" hangingPunct="1"/>
            <a:fld id="{E6F9B8CD-342D-4579-98EC-A8FD6B7370E1}" type="datetimeFigureOut">
              <a:rPr lang="en-US" smtClean="0"/>
              <a:pPr eaLnBrk="1" latinLnBrk="0" hangingPunct="1"/>
              <a:t>11/21/2023</a:t>
            </a:fld>
            <a:endParaRPr lang="en-US" dirty="0"/>
          </a:p>
        </p:txBody>
      </p:sp>
      <p:sp>
        <p:nvSpPr>
          <p:cNvPr id="17" name="Footer Placeholder 16"/>
          <p:cNvSpPr>
            <a:spLocks noGrp="1"/>
          </p:cNvSpPr>
          <p:nvPr>
            <p:ph type="ftr" sz="quarter" idx="11"/>
          </p:nvPr>
        </p:nvSpPr>
        <p:spPr bwMode="auto">
          <a:xfrm rot="5400000">
            <a:off x="7534469" y="3088246"/>
            <a:ext cx="2743200" cy="384048"/>
          </a:xfrm>
        </p:spPr>
        <p:txBody>
          <a:bodyPr/>
          <a:lstStyle/>
          <a:p>
            <a:endParaRPr kumimoji="0" lang="en-US" dirty="0"/>
          </a:p>
        </p:txBody>
      </p:sp>
      <p:sp>
        <p:nvSpPr>
          <p:cNvPr id="10" name="Rectangle 9"/>
          <p:cNvSpPr/>
          <p:nvPr/>
        </p:nvSpPr>
        <p:spPr bwMode="auto">
          <a:xfrm>
            <a:off x="381000" y="0"/>
            <a:ext cx="609600" cy="51435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51435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51435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51435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51435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51435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51435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51435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51435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51435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51435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2571750"/>
            <a:ext cx="1295400" cy="97155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3650064"/>
            <a:ext cx="641424" cy="481068"/>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4125474"/>
            <a:ext cx="137160" cy="10287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4341114"/>
            <a:ext cx="274320" cy="20574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3371850"/>
            <a:ext cx="365760" cy="27432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3696527"/>
            <a:ext cx="609600" cy="388143"/>
          </a:xfrm>
        </p:spPr>
        <p:txBody>
          <a:bodyPr/>
          <a:lstStyle/>
          <a:p>
            <a:fld id="{2BBB5E19-F10A-4C2F-BF6F-11C513378A2E}" type="slidenum">
              <a:rPr kumimoji="0" lang="en-US" smtClean="0"/>
              <a:pPr eaLnBrk="1" latinLnBrk="0" hangingPunct="1"/>
              <a:t>‹#›</a:t>
            </a:fld>
            <a:endParaRPr kumimoji="0" lang="en-US" dirty="0"/>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200150"/>
            <a:ext cx="7467600" cy="365531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F13DCA16-1A87-4418-ADF6-B36FC7C33303}" type="datetimeFigureOut">
              <a:rPr lang="en-US" smtClean="0"/>
              <a:t>11/21/2023</a:t>
            </a:fld>
            <a:endParaRPr lang="en-US"/>
          </a:p>
        </p:txBody>
      </p:sp>
      <p:sp>
        <p:nvSpPr>
          <p:cNvPr id="9" name="Slide Number Placeholder 8"/>
          <p:cNvSpPr>
            <a:spLocks noGrp="1"/>
          </p:cNvSpPr>
          <p:nvPr>
            <p:ph type="sldNum" sz="quarter" idx="15"/>
          </p:nvPr>
        </p:nvSpPr>
        <p:spPr/>
        <p:txBody>
          <a:bodyPr rtlCol="0"/>
          <a:lstStyle/>
          <a:p>
            <a:fld id="{32693F15-505D-409A-B95A-40AFE8DCB8C7}" type="slidenum">
              <a:rPr lang="en-US" smtClean="0"/>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171702"/>
            <a:ext cx="6172200" cy="1540193"/>
          </a:xfrm>
        </p:spPr>
        <p:txBody>
          <a:bodyPr/>
          <a:lstStyle>
            <a:lvl1pPr algn="l">
              <a:buNone/>
              <a:defRPr sz="3000" b="1" cap="small" baseline="0"/>
            </a:lvl1pPr>
          </a:lstStyle>
          <a:p>
            <a:r>
              <a:rPr kumimoji="0" lang="en-US"/>
              <a:t>Click to edit Master title style</a:t>
            </a:r>
          </a:p>
        </p:txBody>
      </p:sp>
      <p:sp>
        <p:nvSpPr>
          <p:cNvPr id="3" name="Text Placeholder 2"/>
          <p:cNvSpPr>
            <a:spLocks noGrp="1"/>
          </p:cNvSpPr>
          <p:nvPr>
            <p:ph type="body" idx="1"/>
          </p:nvPr>
        </p:nvSpPr>
        <p:spPr>
          <a:xfrm>
            <a:off x="2286000" y="3757613"/>
            <a:ext cx="6172200" cy="10287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bwMode="auto">
          <a:xfrm rot="5400000">
            <a:off x="8049006" y="830199"/>
            <a:ext cx="1714500" cy="381000"/>
          </a:xfrm>
        </p:spPr>
        <p:txBody>
          <a:bodyPr/>
          <a:lstStyle/>
          <a:p>
            <a:pPr eaLnBrk="1" latinLnBrk="0" hangingPunct="1"/>
            <a:fld id="{E6F9B8CD-342D-4579-98EC-A8FD6B7370E1}" type="datetimeFigureOut">
              <a:rPr lang="en-US" smtClean="0"/>
              <a:pPr eaLnBrk="1" latinLnBrk="0" hangingPunct="1"/>
              <a:t>11/21/2023</a:t>
            </a:fld>
            <a:endParaRPr lang="en-US"/>
          </a:p>
        </p:txBody>
      </p:sp>
      <p:sp>
        <p:nvSpPr>
          <p:cNvPr id="5" name="Footer Placeholder 4"/>
          <p:cNvSpPr>
            <a:spLocks noGrp="1"/>
          </p:cNvSpPr>
          <p:nvPr>
            <p:ph type="ftr" sz="quarter" idx="11"/>
          </p:nvPr>
        </p:nvSpPr>
        <p:spPr bwMode="auto">
          <a:xfrm rot="5400000">
            <a:off x="7534656" y="3086100"/>
            <a:ext cx="2743200" cy="384048"/>
          </a:xfrm>
        </p:spPr>
        <p:txBody>
          <a:bodyPr/>
          <a:lstStyle/>
          <a:p>
            <a:endParaRPr kumimoji="0" lang="en-US"/>
          </a:p>
        </p:txBody>
      </p:sp>
      <p:sp>
        <p:nvSpPr>
          <p:cNvPr id="9" name="Rectangle 8"/>
          <p:cNvSpPr/>
          <p:nvPr/>
        </p:nvSpPr>
        <p:spPr bwMode="auto">
          <a:xfrm>
            <a:off x="381000" y="0"/>
            <a:ext cx="609600" cy="51435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51435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51435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51435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51435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51435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51435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51435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51435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51435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2571750"/>
            <a:ext cx="1295400" cy="97155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3650064"/>
            <a:ext cx="641424" cy="481068"/>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4125474"/>
            <a:ext cx="137160" cy="10287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4343400"/>
            <a:ext cx="274320" cy="20574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3359916"/>
            <a:ext cx="365760" cy="27432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51435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3696527"/>
            <a:ext cx="609600" cy="388143"/>
          </a:xfrm>
        </p:spPr>
        <p:txBody>
          <a:bodyPr/>
          <a:lstStyle/>
          <a:p>
            <a:fld id="{2BBB5E19-F10A-4C2F-BF6F-11C513378A2E}" type="slidenum">
              <a:rPr kumimoji="0" lang="en-US" smtClean="0"/>
              <a:pPr eaLnBrk="1" latinLnBrk="0" hangingPunct="1"/>
              <a:t>‹#›</a:t>
            </a:fld>
            <a:endParaRPr kumimoji="0" lang="en-US"/>
          </a:p>
        </p:txBody>
      </p:sp>
    </p:spTree>
  </p:cSld>
  <p:clrMapOvr>
    <a:overrideClrMapping bg1="dk1" tx1="lt1" bg2="dk2" tx2="lt2" accent1="accent1" accent2="accent2" accent3="accent3" accent4="accent4" accent5="accent5" accent6="accent6" hlink="hlink" folHlink="folHlink"/>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pPr eaLnBrk="1" latinLnBrk="0" hangingPunct="1"/>
            <a:fld id="{E6F9B8CD-342D-4579-98EC-A8FD6B7370E1}" type="datetimeFigureOut">
              <a:rPr lang="en-US" smtClean="0"/>
              <a:pPr eaLnBrk="1" latinLnBrk="0" hangingPunct="1"/>
              <a:t>11/21/2023</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2BBB5E19-F10A-4C2F-BF6F-11C513378A2E}" type="slidenum">
              <a:rPr kumimoji="0" lang="en-US" smtClean="0"/>
              <a:pPr eaLnBrk="1" latinLnBrk="0" hangingPunct="1"/>
              <a:t>‹#›</a:t>
            </a:fld>
            <a:endParaRPr kumimoji="0" lang="en-US"/>
          </a:p>
        </p:txBody>
      </p:sp>
      <p:sp>
        <p:nvSpPr>
          <p:cNvPr id="9" name="Content Placeholder 8"/>
          <p:cNvSpPr>
            <a:spLocks noGrp="1"/>
          </p:cNvSpPr>
          <p:nvPr>
            <p:ph sz="quarter" idx="1"/>
          </p:nvPr>
        </p:nvSpPr>
        <p:spPr>
          <a:xfrm>
            <a:off x="457200" y="1200150"/>
            <a:ext cx="365760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270248" y="1200150"/>
            <a:ext cx="365760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7543800" cy="85725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p:txBody>
          <a:bodyPr/>
          <a:lstStyle/>
          <a:p>
            <a:pPr eaLnBrk="1" latinLnBrk="0" hangingPunct="1"/>
            <a:fld id="{E6F9B8CD-342D-4579-98EC-A8FD6B7370E1}" type="datetimeFigureOut">
              <a:rPr lang="en-US" smtClean="0"/>
              <a:pPr eaLnBrk="1" latinLnBrk="0" hangingPunct="1"/>
              <a:t>11/21/2023</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2BBB5E19-F10A-4C2F-BF6F-11C513378A2E}" type="slidenum">
              <a:rPr kumimoji="0" lang="en-US" smtClean="0"/>
              <a:pPr eaLnBrk="1" latinLnBrk="0" hangingPunct="1"/>
              <a:t>‹#›</a:t>
            </a:fld>
            <a:endParaRPr kumimoji="0" lang="en-US"/>
          </a:p>
        </p:txBody>
      </p:sp>
      <p:sp>
        <p:nvSpPr>
          <p:cNvPr id="11" name="Content Placeholder 10"/>
          <p:cNvSpPr>
            <a:spLocks noGrp="1"/>
          </p:cNvSpPr>
          <p:nvPr>
            <p:ph sz="quarter" idx="2"/>
          </p:nvPr>
        </p:nvSpPr>
        <p:spPr>
          <a:xfrm>
            <a:off x="457200" y="1771650"/>
            <a:ext cx="3657600" cy="291465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5" y="1771650"/>
            <a:ext cx="3657600" cy="291465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177290"/>
            <a:ext cx="3657600" cy="493776"/>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4343400" y="1177290"/>
            <a:ext cx="3657600" cy="493776"/>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p:txBody>
          <a:bodyPr rtlCol="0"/>
          <a:lstStyle/>
          <a:p>
            <a:pPr algn="r" eaLnBrk="1" latinLnBrk="0" hangingPunct="1"/>
            <a:fld id="{E6F9B8CD-342D-4579-98EC-A8FD6B7370E1}" type="datetimeFigureOut">
              <a:rPr lang="en-US" smtClean="0"/>
              <a:pPr algn="r" eaLnBrk="1" latinLnBrk="0" hangingPunct="1"/>
              <a:t>11/21/2023</a:t>
            </a:fld>
            <a:endParaRPr lang="en-US"/>
          </a:p>
        </p:txBody>
      </p:sp>
      <p:sp>
        <p:nvSpPr>
          <p:cNvPr id="7" name="Slide Number Placeholder 6"/>
          <p:cNvSpPr>
            <a:spLocks noGrp="1"/>
          </p:cNvSpPr>
          <p:nvPr>
            <p:ph type="sldNum" sz="quarter" idx="11"/>
          </p:nvPr>
        </p:nvSpPr>
        <p:spPr/>
        <p:txBody>
          <a:bodyPr rtlCol="0"/>
          <a:lstStyle/>
          <a:p>
            <a:pPr algn="ctr" eaLnBrk="1" latinLnBrk="0" hangingPunct="1"/>
            <a:fld id="{2BBB5E19-F10A-4C2F-BF6F-11C513378A2E}" type="slidenum">
              <a:rPr kumimoji="0" lang="en-US" smtClean="0"/>
              <a:pPr algn="ctr" eaLnBrk="1" latinLnBrk="0" hangingPunct="1"/>
              <a:t>‹#›</a:t>
            </a:fld>
            <a:endParaRPr kumimoji="0" lang="en-US"/>
          </a:p>
        </p:txBody>
      </p:sp>
      <p:sp>
        <p:nvSpPr>
          <p:cNvPr id="8" name="Footer Placeholder 7"/>
          <p:cNvSpPr>
            <a:spLocks noGrp="1"/>
          </p:cNvSpPr>
          <p:nvPr>
            <p:ph type="ftr" sz="quarter" idx="12"/>
          </p:nvPr>
        </p:nvSpPr>
        <p:spPr/>
        <p:txBody>
          <a:bodyPr rtlCol="0"/>
          <a:lstStyle/>
          <a:p>
            <a:endParaRPr kumimoji="0"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E6F9B8CD-342D-4579-98EC-A8FD6B7370E1}" type="datetimeFigureOut">
              <a:rPr lang="en-US" smtClean="0"/>
              <a:pPr eaLnBrk="1" latinLnBrk="0" hangingPunct="1"/>
              <a:t>11/21/2023</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2BBB5E19-F10A-4C2F-BF6F-11C513378A2E}" type="slidenum">
              <a:rPr kumimoji="0" lang="en-US" smtClean="0"/>
              <a:pPr eaLnBrk="1" latinLnBrk="0" hangingPunct="1"/>
              <a:t>‹#›</a:t>
            </a:fld>
            <a:endParaRPr kumimoji="0"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51435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4160520" y="2343150"/>
            <a:ext cx="4732020" cy="457200"/>
          </a:xfrm>
        </p:spPr>
        <p:txBody>
          <a:bodyPr anchor="b"/>
          <a:lstStyle>
            <a:lvl1pPr algn="l">
              <a:buNone/>
              <a:defRPr sz="2000" b="1" cap="small" baseline="0"/>
            </a:lvl1pPr>
          </a:lstStyle>
          <a:p>
            <a:r>
              <a:rPr kumimoji="0" lang="en-US"/>
              <a:t>Click to edit Master title style</a:t>
            </a:r>
          </a:p>
        </p:txBody>
      </p:sp>
      <p:sp>
        <p:nvSpPr>
          <p:cNvPr id="3" name="Text Placeholder 2"/>
          <p:cNvSpPr>
            <a:spLocks noGrp="1"/>
          </p:cNvSpPr>
          <p:nvPr>
            <p:ph type="body" idx="2"/>
          </p:nvPr>
        </p:nvSpPr>
        <p:spPr>
          <a:xfrm>
            <a:off x="6812280" y="205740"/>
            <a:ext cx="1527048" cy="373761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6248400" y="0"/>
            <a:ext cx="0" cy="51435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51435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51435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51435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51435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4286250"/>
            <a:ext cx="548640" cy="41148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05740"/>
            <a:ext cx="5638800" cy="4745736"/>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4"/>
          </p:nvPr>
        </p:nvSpPr>
        <p:spPr/>
        <p:txBody>
          <a:bodyPr rtlCol="0"/>
          <a:lstStyle/>
          <a:p>
            <a:pPr algn="r" eaLnBrk="1" latinLnBrk="0" hangingPunct="1"/>
            <a:fld id="{E6F9B8CD-342D-4579-98EC-A8FD6B7370E1}" type="datetimeFigureOut">
              <a:rPr lang="en-US" smtClean="0"/>
              <a:pPr algn="r" eaLnBrk="1" latinLnBrk="0" hangingPunct="1"/>
              <a:t>11/21/2023</a:t>
            </a:fld>
            <a:endParaRPr lang="en-US" dirty="0"/>
          </a:p>
        </p:txBody>
      </p:sp>
      <p:sp>
        <p:nvSpPr>
          <p:cNvPr id="22" name="Slide Number Placeholder 21"/>
          <p:cNvSpPr>
            <a:spLocks noGrp="1"/>
          </p:cNvSpPr>
          <p:nvPr>
            <p:ph type="sldNum" sz="quarter" idx="15"/>
          </p:nvPr>
        </p:nvSpPr>
        <p:spPr/>
        <p:txBody>
          <a:bodyPr rtlCol="0"/>
          <a:lstStyle/>
          <a:p>
            <a:pPr algn="ctr" eaLnBrk="1" latinLnBrk="0" hangingPunct="1"/>
            <a:fld id="{2BBB5E19-F10A-4C2F-BF6F-11C513378A2E}" type="slidenum">
              <a:rPr kumimoji="0" lang="en-US" smtClean="0"/>
              <a:pPr algn="ctr" eaLnBrk="1" latinLnBrk="0" hangingPunct="1"/>
              <a:t>‹#›</a:t>
            </a:fld>
            <a:endParaRPr kumimoji="0" lang="en-US"/>
          </a:p>
        </p:txBody>
      </p:sp>
      <p:sp>
        <p:nvSpPr>
          <p:cNvPr id="23" name="Footer Placeholder 22"/>
          <p:cNvSpPr>
            <a:spLocks noGrp="1"/>
          </p:cNvSpPr>
          <p:nvPr>
            <p:ph type="ftr" sz="quarter" idx="16"/>
          </p:nvPr>
        </p:nvSpPr>
        <p:spPr/>
        <p:txBody>
          <a:bodyPr rtlCol="0"/>
          <a:lstStyle/>
          <a:p>
            <a:endParaRPr kumimoji="0" lang="en-US"/>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body" idx="1"/>
          </p:nvPr>
        </p:nvSpPr>
        <p:spPr>
          <a:xfrm>
            <a:off x="713225" y="1162125"/>
            <a:ext cx="7717800" cy="3441600"/>
          </a:xfrm>
          <a:prstGeom prst="rect">
            <a:avLst/>
          </a:prstGeom>
        </p:spPr>
        <p:txBody>
          <a:bodyPr spcFirstLastPara="1" wrap="square" lIns="91425" tIns="91425" rIns="91425" bIns="91425" anchor="ctr" anchorCtr="0">
            <a:noAutofit/>
          </a:bodyPr>
          <a:lstStyle>
            <a:lvl1pPr marL="457200" lvl="0" indent="-304800">
              <a:lnSpc>
                <a:spcPct val="100000"/>
              </a:lnSpc>
              <a:spcBef>
                <a:spcPts val="0"/>
              </a:spcBef>
              <a:spcAft>
                <a:spcPts val="0"/>
              </a:spcAft>
              <a:buSzPts val="1200"/>
              <a:buChar char="●"/>
              <a:defRPr sz="1200"/>
            </a:lvl1pPr>
            <a:lvl2pPr marL="914400" lvl="1" indent="-304800">
              <a:lnSpc>
                <a:spcPct val="100000"/>
              </a:lnSpc>
              <a:spcBef>
                <a:spcPts val="0"/>
              </a:spcBef>
              <a:spcAft>
                <a:spcPts val="0"/>
              </a:spcAft>
              <a:buSzPts val="1200"/>
              <a:buChar char="○"/>
              <a:defRPr sz="1200"/>
            </a:lvl2pPr>
            <a:lvl3pPr marL="1371600" lvl="2" indent="-304800">
              <a:lnSpc>
                <a:spcPct val="100000"/>
              </a:lnSpc>
              <a:spcBef>
                <a:spcPts val="0"/>
              </a:spcBef>
              <a:spcAft>
                <a:spcPts val="0"/>
              </a:spcAft>
              <a:buSzPts val="1200"/>
              <a:buChar char="■"/>
              <a:defRPr sz="1200"/>
            </a:lvl3pPr>
            <a:lvl4pPr marL="1828800" lvl="3" indent="-304800">
              <a:lnSpc>
                <a:spcPct val="100000"/>
              </a:lnSpc>
              <a:spcBef>
                <a:spcPts val="0"/>
              </a:spcBef>
              <a:spcAft>
                <a:spcPts val="0"/>
              </a:spcAft>
              <a:buSzPts val="1200"/>
              <a:buChar char="●"/>
              <a:defRPr sz="1200"/>
            </a:lvl4pPr>
            <a:lvl5pPr marL="2286000" lvl="4" indent="-304800">
              <a:lnSpc>
                <a:spcPct val="100000"/>
              </a:lnSpc>
              <a:spcBef>
                <a:spcPts val="0"/>
              </a:spcBef>
              <a:spcAft>
                <a:spcPts val="0"/>
              </a:spcAft>
              <a:buSzPts val="1200"/>
              <a:buChar char="○"/>
              <a:defRPr sz="1200"/>
            </a:lvl5pPr>
            <a:lvl6pPr marL="2743200" lvl="5" indent="-304800">
              <a:lnSpc>
                <a:spcPct val="100000"/>
              </a:lnSpc>
              <a:spcBef>
                <a:spcPts val="0"/>
              </a:spcBef>
              <a:spcAft>
                <a:spcPts val="0"/>
              </a:spcAft>
              <a:buSzPts val="1200"/>
              <a:buChar char="■"/>
              <a:defRPr sz="1200"/>
            </a:lvl6pPr>
            <a:lvl7pPr marL="3200400" lvl="6" indent="-304800">
              <a:lnSpc>
                <a:spcPct val="100000"/>
              </a:lnSpc>
              <a:spcBef>
                <a:spcPts val="0"/>
              </a:spcBef>
              <a:spcAft>
                <a:spcPts val="0"/>
              </a:spcAft>
              <a:buSzPts val="1200"/>
              <a:buChar char="●"/>
              <a:defRPr sz="1200"/>
            </a:lvl7pPr>
            <a:lvl8pPr marL="3657600" lvl="7" indent="-304800">
              <a:lnSpc>
                <a:spcPct val="100000"/>
              </a:lnSpc>
              <a:spcBef>
                <a:spcPts val="0"/>
              </a:spcBef>
              <a:spcAft>
                <a:spcPts val="0"/>
              </a:spcAft>
              <a:buSzPts val="1200"/>
              <a:buChar char="○"/>
              <a:defRPr sz="1200"/>
            </a:lvl8pPr>
            <a:lvl9pPr marL="4114800" lvl="8" indent="-304800">
              <a:lnSpc>
                <a:spcPct val="100000"/>
              </a:lnSpc>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22992743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51435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4286250"/>
            <a:ext cx="548640" cy="41148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4138803" y="2343150"/>
            <a:ext cx="4732020" cy="457200"/>
          </a:xfrm>
        </p:spPr>
        <p:txBody>
          <a:bodyPr anchor="b"/>
          <a:lstStyle>
            <a:lvl1pPr algn="l">
              <a:buNone/>
              <a:defRPr sz="2000" b="1"/>
            </a:lvl1pPr>
          </a:lstStyle>
          <a:p>
            <a:r>
              <a:rPr kumimoji="0" lang="en-US"/>
              <a:t>Click to edit Master title style</a:t>
            </a:r>
          </a:p>
        </p:txBody>
      </p:sp>
      <p:sp>
        <p:nvSpPr>
          <p:cNvPr id="3" name="Picture Placeholder 2"/>
          <p:cNvSpPr>
            <a:spLocks noGrp="1"/>
          </p:cNvSpPr>
          <p:nvPr>
            <p:ph type="pic" idx="1"/>
          </p:nvPr>
        </p:nvSpPr>
        <p:spPr>
          <a:xfrm>
            <a:off x="0" y="0"/>
            <a:ext cx="6172200" cy="51435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a:t>Click icon to add picture</a:t>
            </a:r>
            <a:endParaRPr kumimoji="0" lang="en-US" dirty="0"/>
          </a:p>
        </p:txBody>
      </p:sp>
      <p:sp>
        <p:nvSpPr>
          <p:cNvPr id="4" name="Text Placeholder 3"/>
          <p:cNvSpPr>
            <a:spLocks noGrp="1"/>
          </p:cNvSpPr>
          <p:nvPr>
            <p:ph type="body" sz="half" idx="2"/>
          </p:nvPr>
        </p:nvSpPr>
        <p:spPr>
          <a:xfrm>
            <a:off x="6765798" y="198596"/>
            <a:ext cx="1524000" cy="3717036"/>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0" name="Straight Connector 9"/>
          <p:cNvSpPr>
            <a:spLocks noChangeShapeType="1"/>
          </p:cNvSpPr>
          <p:nvPr/>
        </p:nvSpPr>
        <p:spPr bwMode="auto">
          <a:xfrm>
            <a:off x="8991600" y="0"/>
            <a:ext cx="0" cy="51435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51435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51435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51435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51435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pPr algn="r" eaLnBrk="1" latinLnBrk="0" hangingPunct="1"/>
            <a:fld id="{E6F9B8CD-342D-4579-98EC-A8FD6B7370E1}" type="datetimeFigureOut">
              <a:rPr lang="en-US" smtClean="0"/>
              <a:pPr algn="r" eaLnBrk="1" latinLnBrk="0" hangingPunct="1"/>
              <a:t>11/21/2023</a:t>
            </a:fld>
            <a:endParaRPr lang="en-US"/>
          </a:p>
        </p:txBody>
      </p:sp>
      <p:sp>
        <p:nvSpPr>
          <p:cNvPr id="18" name="Slide Number Placeholder 17"/>
          <p:cNvSpPr>
            <a:spLocks noGrp="1"/>
          </p:cNvSpPr>
          <p:nvPr>
            <p:ph type="sldNum" sz="quarter" idx="11"/>
          </p:nvPr>
        </p:nvSpPr>
        <p:spPr/>
        <p:txBody>
          <a:bodyPr rtlCol="0"/>
          <a:lstStyle/>
          <a:p>
            <a:pPr algn="ctr" eaLnBrk="1" latinLnBrk="0" hangingPunct="1"/>
            <a:fld id="{2BBB5E19-F10A-4C2F-BF6F-11C513378A2E}" type="slidenum">
              <a:rPr kumimoji="0" lang="en-US" smtClean="0"/>
              <a:pPr algn="ctr" eaLnBrk="1" latinLnBrk="0" hangingPunct="1"/>
              <a:t>‹#›</a:t>
            </a:fld>
            <a:endParaRPr kumimoji="0" lang="en-US"/>
          </a:p>
        </p:txBody>
      </p:sp>
      <p:sp>
        <p:nvSpPr>
          <p:cNvPr id="21" name="Footer Placeholder 20"/>
          <p:cNvSpPr>
            <a:spLocks noGrp="1"/>
          </p:cNvSpPr>
          <p:nvPr>
            <p:ph type="ftr" sz="quarter" idx="12"/>
          </p:nvPr>
        </p:nvSpPr>
        <p:spPr/>
        <p:txBody>
          <a:bodyPr rtlCol="0"/>
          <a:lstStyle/>
          <a:p>
            <a:endParaRPr kumimoji="0" lang="en-US"/>
          </a:p>
        </p:txBody>
      </p:sp>
    </p:spTree>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eaLnBrk="1" latinLnBrk="0" hangingPunct="1"/>
            <a:fld id="{E6F9B8CD-342D-4579-98EC-A8FD6B7370E1}" type="datetimeFigureOut">
              <a:rPr lang="en-US" smtClean="0"/>
              <a:pPr eaLnBrk="1" latinLnBrk="0" hangingPunct="1"/>
              <a:t>11/21/2023</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BBB5E19-F10A-4C2F-BF6F-11C513378A2E}" type="slidenum">
              <a:rPr kumimoji="0" lang="en-US" smtClean="0"/>
              <a:pPr eaLnBrk="1" latinLnBrk="0" hangingPunct="1"/>
              <a:t>‹#›</a:t>
            </a:fld>
            <a:endParaRPr kumimoji="0" lang="en-US"/>
          </a:p>
        </p:txBody>
      </p:sp>
    </p:spTree>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1676400" cy="4388644"/>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eaLnBrk="1" latinLnBrk="0" hangingPunct="1"/>
            <a:fld id="{E6F9B8CD-342D-4579-98EC-A8FD6B7370E1}" type="datetimeFigureOut">
              <a:rPr lang="en-US" smtClean="0"/>
              <a:pPr eaLnBrk="1" latinLnBrk="0" hangingPunct="1"/>
              <a:t>11/21/2023</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BBB5E19-F10A-4C2F-BF6F-11C513378A2E}" type="slidenum">
              <a:rPr kumimoji="0" lang="en-US" smtClean="0"/>
              <a:pPr eaLnBrk="1" latinLnBrk="0" hangingPunct="1"/>
              <a:t>‹#›</a:t>
            </a:fld>
            <a:endParaRPr kumimoji="0" lang="en-US"/>
          </a:p>
        </p:txBody>
      </p:sp>
    </p:spTree>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2"/>
        <p:cNvGrpSpPr/>
        <p:nvPr/>
      </p:nvGrpSpPr>
      <p:grpSpPr>
        <a:xfrm>
          <a:off x="0" y="0"/>
          <a:ext cx="0" cy="0"/>
          <a:chOff x="0" y="0"/>
          <a:chExt cx="0" cy="0"/>
        </a:xfrm>
      </p:grpSpPr>
      <p:sp>
        <p:nvSpPr>
          <p:cNvPr id="53" name="Google Shape;53;p18"/>
          <p:cNvSpPr txBox="1">
            <a:spLocks noGrp="1"/>
          </p:cNvSpPr>
          <p:nvPr>
            <p:ph type="title"/>
          </p:nvPr>
        </p:nvSpPr>
        <p:spPr>
          <a:xfrm>
            <a:off x="713225" y="691900"/>
            <a:ext cx="7717500" cy="9885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38761D"/>
              </a:buClr>
              <a:buSzPts val="6000"/>
              <a:buNone/>
              <a:defRPr sz="6000">
                <a:solidFill>
                  <a:srgbClr val="38761D"/>
                </a:solidFill>
              </a:defRPr>
            </a:lvl1pPr>
            <a:lvl2pPr lvl="1">
              <a:spcBef>
                <a:spcPts val="0"/>
              </a:spcBef>
              <a:spcAft>
                <a:spcPts val="0"/>
              </a:spcAft>
              <a:buSzPts val="2800"/>
              <a:buNone/>
              <a:defRPr>
                <a:latin typeface="Lato"/>
                <a:ea typeface="Lato"/>
                <a:cs typeface="Lato"/>
                <a:sym typeface="Lato"/>
              </a:defRPr>
            </a:lvl2pPr>
            <a:lvl3pPr lvl="2">
              <a:spcBef>
                <a:spcPts val="0"/>
              </a:spcBef>
              <a:spcAft>
                <a:spcPts val="0"/>
              </a:spcAft>
              <a:buSzPts val="2800"/>
              <a:buNone/>
              <a:defRPr>
                <a:latin typeface="Lato"/>
                <a:ea typeface="Lato"/>
                <a:cs typeface="Lato"/>
                <a:sym typeface="Lato"/>
              </a:defRPr>
            </a:lvl3pPr>
            <a:lvl4pPr lvl="3">
              <a:spcBef>
                <a:spcPts val="0"/>
              </a:spcBef>
              <a:spcAft>
                <a:spcPts val="0"/>
              </a:spcAft>
              <a:buSzPts val="2800"/>
              <a:buNone/>
              <a:defRPr>
                <a:latin typeface="Lato"/>
                <a:ea typeface="Lato"/>
                <a:cs typeface="Lato"/>
                <a:sym typeface="Lato"/>
              </a:defRPr>
            </a:lvl4pPr>
            <a:lvl5pPr lvl="4">
              <a:spcBef>
                <a:spcPts val="0"/>
              </a:spcBef>
              <a:spcAft>
                <a:spcPts val="0"/>
              </a:spcAft>
              <a:buSzPts val="2800"/>
              <a:buNone/>
              <a:defRPr>
                <a:latin typeface="Lato"/>
                <a:ea typeface="Lato"/>
                <a:cs typeface="Lato"/>
                <a:sym typeface="Lato"/>
              </a:defRPr>
            </a:lvl5pPr>
            <a:lvl6pPr lvl="5">
              <a:spcBef>
                <a:spcPts val="0"/>
              </a:spcBef>
              <a:spcAft>
                <a:spcPts val="0"/>
              </a:spcAft>
              <a:buSzPts val="2800"/>
              <a:buNone/>
              <a:defRPr>
                <a:latin typeface="Lato"/>
                <a:ea typeface="Lato"/>
                <a:cs typeface="Lato"/>
                <a:sym typeface="Lato"/>
              </a:defRPr>
            </a:lvl6pPr>
            <a:lvl7pPr lvl="6">
              <a:spcBef>
                <a:spcPts val="0"/>
              </a:spcBef>
              <a:spcAft>
                <a:spcPts val="0"/>
              </a:spcAft>
              <a:buSzPts val="2800"/>
              <a:buNone/>
              <a:defRPr>
                <a:latin typeface="Lato"/>
                <a:ea typeface="Lato"/>
                <a:cs typeface="Lato"/>
                <a:sym typeface="Lato"/>
              </a:defRPr>
            </a:lvl7pPr>
            <a:lvl8pPr lvl="7">
              <a:spcBef>
                <a:spcPts val="0"/>
              </a:spcBef>
              <a:spcAft>
                <a:spcPts val="0"/>
              </a:spcAft>
              <a:buSzPts val="2800"/>
              <a:buNone/>
              <a:defRPr>
                <a:latin typeface="Lato"/>
                <a:ea typeface="Lato"/>
                <a:cs typeface="Lato"/>
                <a:sym typeface="Lato"/>
              </a:defRPr>
            </a:lvl8pPr>
            <a:lvl9pPr lvl="8">
              <a:spcBef>
                <a:spcPts val="0"/>
              </a:spcBef>
              <a:spcAft>
                <a:spcPts val="0"/>
              </a:spcAft>
              <a:buSzPts val="2800"/>
              <a:buNone/>
              <a:defRPr>
                <a:latin typeface="Lato"/>
                <a:ea typeface="Lato"/>
                <a:cs typeface="Lato"/>
                <a:sym typeface="Lato"/>
              </a:defRPr>
            </a:lvl9pPr>
          </a:lstStyle>
          <a:p>
            <a:endParaRPr/>
          </a:p>
        </p:txBody>
      </p:sp>
      <p:sp>
        <p:nvSpPr>
          <p:cNvPr id="54" name="Google Shape;54;p18"/>
          <p:cNvSpPr txBox="1">
            <a:spLocks noGrp="1"/>
          </p:cNvSpPr>
          <p:nvPr>
            <p:ph type="subTitle" idx="1"/>
          </p:nvPr>
        </p:nvSpPr>
        <p:spPr>
          <a:xfrm>
            <a:off x="2137775" y="1762450"/>
            <a:ext cx="4868400" cy="742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vl1pPr>
            <a:lvl2pPr lvl="1" algn="ctr">
              <a:spcBef>
                <a:spcPts val="0"/>
              </a:spcBef>
              <a:spcAft>
                <a:spcPts val="0"/>
              </a:spcAft>
              <a:buSzPts val="1400"/>
              <a:buNone/>
              <a:defRPr/>
            </a:lvl2pPr>
            <a:lvl3pPr lvl="2" algn="ctr">
              <a:spcBef>
                <a:spcPts val="1600"/>
              </a:spcBef>
              <a:spcAft>
                <a:spcPts val="0"/>
              </a:spcAft>
              <a:buSzPts val="1400"/>
              <a:buNone/>
              <a:defRPr/>
            </a:lvl3pPr>
            <a:lvl4pPr lvl="3" algn="ctr">
              <a:spcBef>
                <a:spcPts val="1600"/>
              </a:spcBef>
              <a:spcAft>
                <a:spcPts val="0"/>
              </a:spcAft>
              <a:buSzPts val="1400"/>
              <a:buNone/>
              <a:defRPr/>
            </a:lvl4pPr>
            <a:lvl5pPr lvl="4" algn="ctr">
              <a:spcBef>
                <a:spcPts val="1600"/>
              </a:spcBef>
              <a:spcAft>
                <a:spcPts val="0"/>
              </a:spcAft>
              <a:buSzPts val="1400"/>
              <a:buNone/>
              <a:defRPr/>
            </a:lvl5pPr>
            <a:lvl6pPr lvl="5" algn="ctr">
              <a:spcBef>
                <a:spcPts val="1600"/>
              </a:spcBef>
              <a:spcAft>
                <a:spcPts val="0"/>
              </a:spcAft>
              <a:buSzPts val="1400"/>
              <a:buNone/>
              <a:defRPr/>
            </a:lvl6pPr>
            <a:lvl7pPr lvl="6" algn="ctr">
              <a:spcBef>
                <a:spcPts val="1600"/>
              </a:spcBef>
              <a:spcAft>
                <a:spcPts val="0"/>
              </a:spcAft>
              <a:buSzPts val="1400"/>
              <a:buNone/>
              <a:defRPr/>
            </a:lvl7pPr>
            <a:lvl8pPr lvl="7" algn="ctr">
              <a:spcBef>
                <a:spcPts val="1600"/>
              </a:spcBef>
              <a:spcAft>
                <a:spcPts val="0"/>
              </a:spcAft>
              <a:buSzPts val="1400"/>
              <a:buNone/>
              <a:defRPr/>
            </a:lvl8pPr>
            <a:lvl9pPr lvl="8" algn="ctr">
              <a:spcBef>
                <a:spcPts val="1600"/>
              </a:spcBef>
              <a:spcAft>
                <a:spcPts val="160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764725" y="2703500"/>
            <a:ext cx="5455500" cy="902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ubTitle" idx="1"/>
          </p:nvPr>
        </p:nvSpPr>
        <p:spPr>
          <a:xfrm>
            <a:off x="2297675" y="3821000"/>
            <a:ext cx="4389600" cy="78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 name="Google Shape;14;p3"/>
          <p:cNvSpPr txBox="1">
            <a:spLocks noGrp="1"/>
          </p:cNvSpPr>
          <p:nvPr>
            <p:ph type="title" idx="2" hasCustomPrompt="1"/>
          </p:nvPr>
        </p:nvSpPr>
        <p:spPr>
          <a:xfrm>
            <a:off x="1764725" y="1911100"/>
            <a:ext cx="5455500" cy="78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4573200" y="539500"/>
            <a:ext cx="3864300" cy="74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0" name="Google Shape;60;p20"/>
          <p:cNvSpPr txBox="1">
            <a:spLocks noGrp="1"/>
          </p:cNvSpPr>
          <p:nvPr>
            <p:ph type="subTitle" idx="1"/>
          </p:nvPr>
        </p:nvSpPr>
        <p:spPr>
          <a:xfrm>
            <a:off x="4572000" y="2096755"/>
            <a:ext cx="1504200" cy="3645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1800"/>
              <a:buNone/>
              <a:defRPr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1" name="Google Shape;61;p20"/>
          <p:cNvSpPr txBox="1">
            <a:spLocks noGrp="1"/>
          </p:cNvSpPr>
          <p:nvPr>
            <p:ph type="title" idx="2" hasCustomPrompt="1"/>
          </p:nvPr>
        </p:nvSpPr>
        <p:spPr>
          <a:xfrm>
            <a:off x="5022750" y="1732400"/>
            <a:ext cx="602700" cy="36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r>
              <a:t>xx%</a:t>
            </a:r>
          </a:p>
        </p:txBody>
      </p:sp>
      <p:sp>
        <p:nvSpPr>
          <p:cNvPr id="62" name="Google Shape;62;p20"/>
          <p:cNvSpPr txBox="1">
            <a:spLocks noGrp="1"/>
          </p:cNvSpPr>
          <p:nvPr>
            <p:ph type="body" idx="3"/>
          </p:nvPr>
        </p:nvSpPr>
        <p:spPr>
          <a:xfrm>
            <a:off x="4572000" y="2493145"/>
            <a:ext cx="1504200" cy="364500"/>
          </a:xfrm>
          <a:prstGeom prst="rect">
            <a:avLst/>
          </a:prstGeom>
        </p:spPr>
        <p:txBody>
          <a:bodyPr spcFirstLastPara="1" wrap="square" lIns="91425" tIns="91425" rIns="91425" bIns="91425" anchor="ctr" anchorCtr="0">
            <a:noAutofit/>
          </a:bodyPr>
          <a:lstStyle>
            <a:lvl1pPr marL="457200" lvl="0" indent="-317500" algn="ctr">
              <a:lnSpc>
                <a:spcPct val="100000"/>
              </a:lnSpc>
              <a:spcBef>
                <a:spcPts val="0"/>
              </a:spcBef>
              <a:spcAft>
                <a:spcPts val="0"/>
              </a:spcAft>
              <a:buSzPts val="1400"/>
              <a:buChar char="●"/>
              <a:defRPr sz="1400"/>
            </a:lvl1pPr>
            <a:lvl2pPr marL="914400" lvl="1" indent="-317500" algn="ctr">
              <a:lnSpc>
                <a:spcPct val="100000"/>
              </a:lnSpc>
              <a:spcBef>
                <a:spcPts val="0"/>
              </a:spcBef>
              <a:spcAft>
                <a:spcPts val="0"/>
              </a:spcAft>
              <a:buSzPts val="1400"/>
              <a:buChar char="○"/>
              <a:defRPr/>
            </a:lvl2pPr>
            <a:lvl3pPr marL="1371600" lvl="2" indent="-317500" algn="ctr">
              <a:lnSpc>
                <a:spcPct val="100000"/>
              </a:lnSpc>
              <a:spcBef>
                <a:spcPts val="0"/>
              </a:spcBef>
              <a:spcAft>
                <a:spcPts val="0"/>
              </a:spcAft>
              <a:buSzPts val="1400"/>
              <a:buChar char="■"/>
              <a:defRPr/>
            </a:lvl3pPr>
            <a:lvl4pPr marL="1828800" lvl="3" indent="-317500" algn="ctr">
              <a:lnSpc>
                <a:spcPct val="100000"/>
              </a:lnSpc>
              <a:spcBef>
                <a:spcPts val="0"/>
              </a:spcBef>
              <a:spcAft>
                <a:spcPts val="0"/>
              </a:spcAft>
              <a:buSzPts val="1400"/>
              <a:buChar char="●"/>
              <a:defRPr/>
            </a:lvl4pPr>
            <a:lvl5pPr marL="2286000" lvl="4" indent="-317500" algn="ctr">
              <a:lnSpc>
                <a:spcPct val="100000"/>
              </a:lnSpc>
              <a:spcBef>
                <a:spcPts val="0"/>
              </a:spcBef>
              <a:spcAft>
                <a:spcPts val="0"/>
              </a:spcAft>
              <a:buSzPts val="1400"/>
              <a:buChar char="○"/>
              <a:defRPr/>
            </a:lvl5pPr>
            <a:lvl6pPr marL="2743200" lvl="5" indent="-317500" algn="ctr">
              <a:lnSpc>
                <a:spcPct val="100000"/>
              </a:lnSpc>
              <a:spcBef>
                <a:spcPts val="0"/>
              </a:spcBef>
              <a:spcAft>
                <a:spcPts val="0"/>
              </a:spcAft>
              <a:buSzPts val="1400"/>
              <a:buChar char="■"/>
              <a:defRPr/>
            </a:lvl6pPr>
            <a:lvl7pPr marL="3200400" lvl="6" indent="-317500" algn="ctr">
              <a:lnSpc>
                <a:spcPct val="100000"/>
              </a:lnSpc>
              <a:spcBef>
                <a:spcPts val="0"/>
              </a:spcBef>
              <a:spcAft>
                <a:spcPts val="0"/>
              </a:spcAft>
              <a:buSzPts val="1400"/>
              <a:buChar char="●"/>
              <a:defRPr/>
            </a:lvl7pPr>
            <a:lvl8pPr marL="3657600" lvl="7" indent="-317500" algn="ctr">
              <a:lnSpc>
                <a:spcPct val="100000"/>
              </a:lnSpc>
              <a:spcBef>
                <a:spcPts val="0"/>
              </a:spcBef>
              <a:spcAft>
                <a:spcPts val="0"/>
              </a:spcAft>
              <a:buSzPts val="1400"/>
              <a:buChar char="○"/>
              <a:defRPr/>
            </a:lvl8pPr>
            <a:lvl9pPr marL="4114800" lvl="8" indent="-317500" algn="ctr">
              <a:lnSpc>
                <a:spcPct val="100000"/>
              </a:lnSpc>
              <a:spcBef>
                <a:spcPts val="0"/>
              </a:spcBef>
              <a:spcAft>
                <a:spcPts val="0"/>
              </a:spcAft>
              <a:buSzPts val="1400"/>
              <a:buChar char="■"/>
              <a:defRPr/>
            </a:lvl9pPr>
          </a:lstStyle>
          <a:p>
            <a:endParaRPr/>
          </a:p>
        </p:txBody>
      </p:sp>
      <p:sp>
        <p:nvSpPr>
          <p:cNvPr id="63" name="Google Shape;63;p20"/>
          <p:cNvSpPr txBox="1">
            <a:spLocks noGrp="1"/>
          </p:cNvSpPr>
          <p:nvPr>
            <p:ph type="title" idx="4" hasCustomPrompt="1"/>
          </p:nvPr>
        </p:nvSpPr>
        <p:spPr>
          <a:xfrm>
            <a:off x="7356625" y="1732400"/>
            <a:ext cx="602700" cy="36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r>
              <a:t>xx%</a:t>
            </a:r>
          </a:p>
        </p:txBody>
      </p:sp>
      <p:sp>
        <p:nvSpPr>
          <p:cNvPr id="64" name="Google Shape;64;p20"/>
          <p:cNvSpPr txBox="1">
            <a:spLocks noGrp="1"/>
          </p:cNvSpPr>
          <p:nvPr>
            <p:ph type="subTitle" idx="5"/>
          </p:nvPr>
        </p:nvSpPr>
        <p:spPr>
          <a:xfrm>
            <a:off x="6905875" y="2096804"/>
            <a:ext cx="1504200" cy="36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b="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 name="Google Shape;65;p20"/>
          <p:cNvSpPr txBox="1">
            <a:spLocks noGrp="1"/>
          </p:cNvSpPr>
          <p:nvPr>
            <p:ph type="body" idx="6"/>
          </p:nvPr>
        </p:nvSpPr>
        <p:spPr>
          <a:xfrm>
            <a:off x="6905875" y="2493246"/>
            <a:ext cx="1504200" cy="3645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66" name="Google Shape;66;p20"/>
          <p:cNvSpPr txBox="1">
            <a:spLocks noGrp="1"/>
          </p:cNvSpPr>
          <p:nvPr>
            <p:ph type="subTitle" idx="7"/>
          </p:nvPr>
        </p:nvSpPr>
        <p:spPr>
          <a:xfrm>
            <a:off x="4572000" y="3842991"/>
            <a:ext cx="1504200" cy="36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b="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 name="Google Shape;67;p20"/>
          <p:cNvSpPr txBox="1">
            <a:spLocks noGrp="1"/>
          </p:cNvSpPr>
          <p:nvPr>
            <p:ph type="title" idx="8" hasCustomPrompt="1"/>
          </p:nvPr>
        </p:nvSpPr>
        <p:spPr>
          <a:xfrm>
            <a:off x="5022750" y="3478575"/>
            <a:ext cx="602700" cy="36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r>
              <a:t>xx%</a:t>
            </a:r>
          </a:p>
        </p:txBody>
      </p:sp>
      <p:sp>
        <p:nvSpPr>
          <p:cNvPr id="68" name="Google Shape;68;p20"/>
          <p:cNvSpPr txBox="1">
            <a:spLocks noGrp="1"/>
          </p:cNvSpPr>
          <p:nvPr>
            <p:ph type="body" idx="9"/>
          </p:nvPr>
        </p:nvSpPr>
        <p:spPr>
          <a:xfrm>
            <a:off x="4572000" y="4239509"/>
            <a:ext cx="1504200" cy="3645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69" name="Google Shape;69;p20"/>
          <p:cNvSpPr txBox="1">
            <a:spLocks noGrp="1"/>
          </p:cNvSpPr>
          <p:nvPr>
            <p:ph type="title" idx="13" hasCustomPrompt="1"/>
          </p:nvPr>
        </p:nvSpPr>
        <p:spPr>
          <a:xfrm>
            <a:off x="7356625" y="3462513"/>
            <a:ext cx="602700" cy="36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r>
              <a:t>xx%</a:t>
            </a:r>
          </a:p>
        </p:txBody>
      </p:sp>
      <p:sp>
        <p:nvSpPr>
          <p:cNvPr id="70" name="Google Shape;70;p20"/>
          <p:cNvSpPr txBox="1">
            <a:spLocks noGrp="1"/>
          </p:cNvSpPr>
          <p:nvPr>
            <p:ph type="subTitle" idx="14"/>
          </p:nvPr>
        </p:nvSpPr>
        <p:spPr>
          <a:xfrm>
            <a:off x="6905875" y="3826953"/>
            <a:ext cx="1504200" cy="36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b="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 name="Google Shape;71;p20"/>
          <p:cNvSpPr txBox="1">
            <a:spLocks noGrp="1"/>
          </p:cNvSpPr>
          <p:nvPr>
            <p:ph type="body" idx="15"/>
          </p:nvPr>
        </p:nvSpPr>
        <p:spPr>
          <a:xfrm>
            <a:off x="6905875" y="4223497"/>
            <a:ext cx="1504200" cy="3645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body" idx="1"/>
          </p:nvPr>
        </p:nvSpPr>
        <p:spPr>
          <a:xfrm>
            <a:off x="713225" y="1162125"/>
            <a:ext cx="7717800" cy="3441600"/>
          </a:xfrm>
          <a:prstGeom prst="rect">
            <a:avLst/>
          </a:prstGeom>
        </p:spPr>
        <p:txBody>
          <a:bodyPr spcFirstLastPara="1" wrap="square" lIns="91425" tIns="91425" rIns="91425" bIns="91425" anchor="ctr" anchorCtr="0">
            <a:noAutofit/>
          </a:bodyPr>
          <a:lstStyle>
            <a:lvl1pPr marL="457200" lvl="0" indent="-304800">
              <a:lnSpc>
                <a:spcPct val="100000"/>
              </a:lnSpc>
              <a:spcBef>
                <a:spcPts val="0"/>
              </a:spcBef>
              <a:spcAft>
                <a:spcPts val="0"/>
              </a:spcAft>
              <a:buSzPts val="1200"/>
              <a:buChar char="●"/>
              <a:defRPr sz="1200"/>
            </a:lvl1pPr>
            <a:lvl2pPr marL="914400" lvl="1" indent="-304800">
              <a:lnSpc>
                <a:spcPct val="100000"/>
              </a:lnSpc>
              <a:spcBef>
                <a:spcPts val="0"/>
              </a:spcBef>
              <a:spcAft>
                <a:spcPts val="0"/>
              </a:spcAft>
              <a:buSzPts val="1200"/>
              <a:buChar char="○"/>
              <a:defRPr sz="1200"/>
            </a:lvl2pPr>
            <a:lvl3pPr marL="1371600" lvl="2" indent="-304800">
              <a:lnSpc>
                <a:spcPct val="100000"/>
              </a:lnSpc>
              <a:spcBef>
                <a:spcPts val="0"/>
              </a:spcBef>
              <a:spcAft>
                <a:spcPts val="0"/>
              </a:spcAft>
              <a:buSzPts val="1200"/>
              <a:buChar char="■"/>
              <a:defRPr sz="1200"/>
            </a:lvl3pPr>
            <a:lvl4pPr marL="1828800" lvl="3" indent="-304800">
              <a:lnSpc>
                <a:spcPct val="100000"/>
              </a:lnSpc>
              <a:spcBef>
                <a:spcPts val="0"/>
              </a:spcBef>
              <a:spcAft>
                <a:spcPts val="0"/>
              </a:spcAft>
              <a:buSzPts val="1200"/>
              <a:buChar char="●"/>
              <a:defRPr sz="1200"/>
            </a:lvl4pPr>
            <a:lvl5pPr marL="2286000" lvl="4" indent="-304800">
              <a:lnSpc>
                <a:spcPct val="100000"/>
              </a:lnSpc>
              <a:spcBef>
                <a:spcPts val="0"/>
              </a:spcBef>
              <a:spcAft>
                <a:spcPts val="0"/>
              </a:spcAft>
              <a:buSzPts val="1200"/>
              <a:buChar char="○"/>
              <a:defRPr sz="1200"/>
            </a:lvl5pPr>
            <a:lvl6pPr marL="2743200" lvl="5" indent="-304800">
              <a:lnSpc>
                <a:spcPct val="100000"/>
              </a:lnSpc>
              <a:spcBef>
                <a:spcPts val="0"/>
              </a:spcBef>
              <a:spcAft>
                <a:spcPts val="0"/>
              </a:spcAft>
              <a:buSzPts val="1200"/>
              <a:buChar char="■"/>
              <a:defRPr sz="1200"/>
            </a:lvl6pPr>
            <a:lvl7pPr marL="3200400" lvl="6" indent="-304800">
              <a:lnSpc>
                <a:spcPct val="100000"/>
              </a:lnSpc>
              <a:spcBef>
                <a:spcPts val="0"/>
              </a:spcBef>
              <a:spcAft>
                <a:spcPts val="0"/>
              </a:spcAft>
              <a:buSzPts val="1200"/>
              <a:buChar char="●"/>
              <a:defRPr sz="1200"/>
            </a:lvl7pPr>
            <a:lvl8pPr marL="3657600" lvl="7" indent="-304800">
              <a:lnSpc>
                <a:spcPct val="100000"/>
              </a:lnSpc>
              <a:spcBef>
                <a:spcPts val="0"/>
              </a:spcBef>
              <a:spcAft>
                <a:spcPts val="0"/>
              </a:spcAft>
              <a:buSzPts val="1200"/>
              <a:buChar char="○"/>
              <a:defRPr sz="1200"/>
            </a:lvl8pPr>
            <a:lvl9pPr marL="4114800" lvl="8" indent="-304800">
              <a:lnSpc>
                <a:spcPct val="100000"/>
              </a:lnSpc>
              <a:spcBef>
                <a:spcPts val="0"/>
              </a:spcBef>
              <a:spcAft>
                <a:spcPts val="0"/>
              </a:spcAft>
              <a:buSzPts val="1200"/>
              <a:buChar char="■"/>
              <a:defRPr sz="1200"/>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50"/>
        <p:cNvGrpSpPr/>
        <p:nvPr/>
      </p:nvGrpSpPr>
      <p:grpSpPr>
        <a:xfrm>
          <a:off x="0" y="0"/>
          <a:ext cx="0" cy="0"/>
          <a:chOff x="0" y="0"/>
          <a:chExt cx="0" cy="0"/>
        </a:xfrm>
      </p:grpSpPr>
      <p:sp>
        <p:nvSpPr>
          <p:cNvPr id="51" name="Google Shape;51;p17"/>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
        <p:cNvGrpSpPr/>
        <p:nvPr/>
      </p:nvGrpSpPr>
      <p:grpSpPr>
        <a:xfrm>
          <a:off x="0" y="0"/>
          <a:ext cx="0" cy="0"/>
          <a:chOff x="0" y="0"/>
          <a:chExt cx="0" cy="0"/>
        </a:xfrm>
      </p:grpSpPr>
      <p:sp>
        <p:nvSpPr>
          <p:cNvPr id="49" name="Google Shape;49;p16"/>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713225" y="1587850"/>
            <a:ext cx="2996400" cy="10332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38761D"/>
              </a:buClr>
              <a:buSzPts val="3000"/>
              <a:buNone/>
              <a:defRPr sz="3000">
                <a:solidFill>
                  <a:srgbClr val="38761D"/>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8" name="Google Shape;28;p7"/>
          <p:cNvSpPr txBox="1">
            <a:spLocks noGrp="1"/>
          </p:cNvSpPr>
          <p:nvPr>
            <p:ph type="body" idx="1"/>
          </p:nvPr>
        </p:nvSpPr>
        <p:spPr>
          <a:xfrm>
            <a:off x="713225" y="2620850"/>
            <a:ext cx="2880900" cy="9348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body" idx="1"/>
          </p:nvPr>
        </p:nvSpPr>
        <p:spPr>
          <a:xfrm>
            <a:off x="859350" y="3600450"/>
            <a:ext cx="3416700" cy="1003500"/>
          </a:xfrm>
          <a:prstGeom prst="rect">
            <a:avLst/>
          </a:prstGeom>
        </p:spPr>
        <p:txBody>
          <a:bodyPr spcFirstLastPara="1" wrap="square" lIns="91425" tIns="91425" rIns="91425" bIns="91425" anchor="ctr" anchorCtr="0">
            <a:noAutofit/>
          </a:bodyPr>
          <a:lstStyle>
            <a:lvl1pPr marL="457200" lvl="0" indent="-317500" algn="ctr">
              <a:lnSpc>
                <a:spcPct val="100000"/>
              </a:lnSpc>
              <a:spcBef>
                <a:spcPts val="0"/>
              </a:spcBef>
              <a:spcAft>
                <a:spcPts val="0"/>
              </a:spcAft>
              <a:buSzPts val="1400"/>
              <a:buChar char="●"/>
              <a:defRPr sz="1400"/>
            </a:lvl1pPr>
            <a:lvl2pPr marL="914400" lvl="1" indent="-317500" algn="ctr">
              <a:lnSpc>
                <a:spcPct val="100000"/>
              </a:lnSpc>
              <a:spcBef>
                <a:spcPts val="0"/>
              </a:spcBef>
              <a:spcAft>
                <a:spcPts val="0"/>
              </a:spcAft>
              <a:buSzPts val="1400"/>
              <a:buChar char="○"/>
              <a:defRPr/>
            </a:lvl2pPr>
            <a:lvl3pPr marL="1371600" lvl="2" indent="-317500" algn="ctr">
              <a:lnSpc>
                <a:spcPct val="100000"/>
              </a:lnSpc>
              <a:spcBef>
                <a:spcPts val="0"/>
              </a:spcBef>
              <a:spcAft>
                <a:spcPts val="0"/>
              </a:spcAft>
              <a:buSzPts val="1400"/>
              <a:buChar char="■"/>
              <a:defRPr/>
            </a:lvl3pPr>
            <a:lvl4pPr marL="1828800" lvl="3" indent="-317500" algn="ctr">
              <a:lnSpc>
                <a:spcPct val="100000"/>
              </a:lnSpc>
              <a:spcBef>
                <a:spcPts val="0"/>
              </a:spcBef>
              <a:spcAft>
                <a:spcPts val="0"/>
              </a:spcAft>
              <a:buSzPts val="1400"/>
              <a:buChar char="●"/>
              <a:defRPr/>
            </a:lvl4pPr>
            <a:lvl5pPr marL="2286000" lvl="4" indent="-317500" algn="ctr">
              <a:lnSpc>
                <a:spcPct val="100000"/>
              </a:lnSpc>
              <a:spcBef>
                <a:spcPts val="0"/>
              </a:spcBef>
              <a:spcAft>
                <a:spcPts val="0"/>
              </a:spcAft>
              <a:buSzPts val="1400"/>
              <a:buChar char="○"/>
              <a:defRPr/>
            </a:lvl5pPr>
            <a:lvl6pPr marL="2743200" lvl="5" indent="-317500" algn="ctr">
              <a:lnSpc>
                <a:spcPct val="100000"/>
              </a:lnSpc>
              <a:spcBef>
                <a:spcPts val="0"/>
              </a:spcBef>
              <a:spcAft>
                <a:spcPts val="0"/>
              </a:spcAft>
              <a:buSzPts val="1400"/>
              <a:buChar char="■"/>
              <a:defRPr/>
            </a:lvl6pPr>
            <a:lvl7pPr marL="3200400" lvl="6" indent="-317500" algn="ctr">
              <a:lnSpc>
                <a:spcPct val="100000"/>
              </a:lnSpc>
              <a:spcBef>
                <a:spcPts val="0"/>
              </a:spcBef>
              <a:spcAft>
                <a:spcPts val="0"/>
              </a:spcAft>
              <a:buSzPts val="1400"/>
              <a:buChar char="●"/>
              <a:defRPr/>
            </a:lvl7pPr>
            <a:lvl8pPr marL="3657600" lvl="7" indent="-317500" algn="ctr">
              <a:lnSpc>
                <a:spcPct val="100000"/>
              </a:lnSpc>
              <a:spcBef>
                <a:spcPts val="0"/>
              </a:spcBef>
              <a:spcAft>
                <a:spcPts val="0"/>
              </a:spcAft>
              <a:buSzPts val="1400"/>
              <a:buChar char="○"/>
              <a:defRPr/>
            </a:lvl8pPr>
            <a:lvl9pPr marL="4114800" lvl="8" indent="-317500" algn="ctr">
              <a:lnSpc>
                <a:spcPct val="100000"/>
              </a:lnSpc>
              <a:spcBef>
                <a:spcPts val="0"/>
              </a:spcBef>
              <a:spcAft>
                <a:spcPts val="0"/>
              </a:spcAft>
              <a:buSzPts val="1400"/>
              <a:buChar char="■"/>
              <a:defRPr/>
            </a:lvl9pPr>
          </a:lstStyle>
          <a:p>
            <a:endParaRPr/>
          </a:p>
        </p:txBody>
      </p:sp>
      <p:sp>
        <p:nvSpPr>
          <p:cNvPr id="20" name="Google Shape;20;p5"/>
          <p:cNvSpPr txBox="1">
            <a:spLocks noGrp="1"/>
          </p:cNvSpPr>
          <p:nvPr>
            <p:ph type="body" idx="2"/>
          </p:nvPr>
        </p:nvSpPr>
        <p:spPr>
          <a:xfrm>
            <a:off x="4867950" y="3600450"/>
            <a:ext cx="3416700" cy="1003500"/>
          </a:xfrm>
          <a:prstGeom prst="rect">
            <a:avLst/>
          </a:prstGeom>
        </p:spPr>
        <p:txBody>
          <a:bodyPr spcFirstLastPara="1" wrap="square" lIns="91425" tIns="91425" rIns="91425" bIns="91425" anchor="ctr" anchorCtr="0">
            <a:noAutofit/>
          </a:bodyPr>
          <a:lstStyle>
            <a:lvl1pPr marL="457200" lvl="0" indent="-317500" algn="ctr">
              <a:lnSpc>
                <a:spcPct val="100000"/>
              </a:lnSpc>
              <a:spcBef>
                <a:spcPts val="0"/>
              </a:spcBef>
              <a:spcAft>
                <a:spcPts val="0"/>
              </a:spcAft>
              <a:buSzPts val="1400"/>
              <a:buChar char="●"/>
              <a:defRPr sz="1400"/>
            </a:lvl1pPr>
            <a:lvl2pPr marL="914400" lvl="1" indent="-317500" algn="ctr">
              <a:lnSpc>
                <a:spcPct val="100000"/>
              </a:lnSpc>
              <a:spcBef>
                <a:spcPts val="0"/>
              </a:spcBef>
              <a:spcAft>
                <a:spcPts val="0"/>
              </a:spcAft>
              <a:buSzPts val="1400"/>
              <a:buChar char="○"/>
              <a:defRPr/>
            </a:lvl2pPr>
            <a:lvl3pPr marL="1371600" lvl="2" indent="-317500" algn="ctr">
              <a:lnSpc>
                <a:spcPct val="100000"/>
              </a:lnSpc>
              <a:spcBef>
                <a:spcPts val="0"/>
              </a:spcBef>
              <a:spcAft>
                <a:spcPts val="0"/>
              </a:spcAft>
              <a:buSzPts val="1400"/>
              <a:buChar char="■"/>
              <a:defRPr/>
            </a:lvl3pPr>
            <a:lvl4pPr marL="1828800" lvl="3" indent="-317500" algn="ctr">
              <a:lnSpc>
                <a:spcPct val="100000"/>
              </a:lnSpc>
              <a:spcBef>
                <a:spcPts val="0"/>
              </a:spcBef>
              <a:spcAft>
                <a:spcPts val="0"/>
              </a:spcAft>
              <a:buSzPts val="1400"/>
              <a:buChar char="●"/>
              <a:defRPr/>
            </a:lvl4pPr>
            <a:lvl5pPr marL="2286000" lvl="4" indent="-317500" algn="ctr">
              <a:lnSpc>
                <a:spcPct val="100000"/>
              </a:lnSpc>
              <a:spcBef>
                <a:spcPts val="0"/>
              </a:spcBef>
              <a:spcAft>
                <a:spcPts val="0"/>
              </a:spcAft>
              <a:buSzPts val="1400"/>
              <a:buChar char="○"/>
              <a:defRPr/>
            </a:lvl5pPr>
            <a:lvl6pPr marL="2743200" lvl="5" indent="-317500" algn="ctr">
              <a:lnSpc>
                <a:spcPct val="100000"/>
              </a:lnSpc>
              <a:spcBef>
                <a:spcPts val="0"/>
              </a:spcBef>
              <a:spcAft>
                <a:spcPts val="0"/>
              </a:spcAft>
              <a:buSzPts val="1400"/>
              <a:buChar char="■"/>
              <a:defRPr/>
            </a:lvl6pPr>
            <a:lvl7pPr marL="3200400" lvl="6" indent="-317500" algn="ctr">
              <a:lnSpc>
                <a:spcPct val="100000"/>
              </a:lnSpc>
              <a:spcBef>
                <a:spcPts val="0"/>
              </a:spcBef>
              <a:spcAft>
                <a:spcPts val="0"/>
              </a:spcAft>
              <a:buSzPts val="1400"/>
              <a:buChar char="●"/>
              <a:defRPr/>
            </a:lvl7pPr>
            <a:lvl8pPr marL="3657600" lvl="7" indent="-317500" algn="ctr">
              <a:lnSpc>
                <a:spcPct val="100000"/>
              </a:lnSpc>
              <a:spcBef>
                <a:spcPts val="0"/>
              </a:spcBef>
              <a:spcAft>
                <a:spcPts val="0"/>
              </a:spcAft>
              <a:buSzPts val="1400"/>
              <a:buChar char="○"/>
              <a:defRPr/>
            </a:lvl8pPr>
            <a:lvl9pPr marL="4114800" lvl="8" indent="-317500" algn="ctr">
              <a:lnSpc>
                <a:spcPct val="100000"/>
              </a:lnSpc>
              <a:spcBef>
                <a:spcPts val="0"/>
              </a:spcBef>
              <a:spcAft>
                <a:spcPts val="0"/>
              </a:spcAft>
              <a:buSzPts val="1400"/>
              <a:buChar char="■"/>
              <a:defRPr/>
            </a:lvl9pPr>
          </a:lstStyle>
          <a:p>
            <a:endParaRPr/>
          </a:p>
        </p:txBody>
      </p:sp>
      <p:sp>
        <p:nvSpPr>
          <p:cNvPr id="21" name="Google Shape;21;p5"/>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subTitle" idx="3"/>
          </p:nvPr>
        </p:nvSpPr>
        <p:spPr>
          <a:xfrm>
            <a:off x="1098450" y="3181350"/>
            <a:ext cx="2938500" cy="4305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b="1"/>
            </a:lvl1pPr>
            <a:lvl2pPr lvl="1" algn="ctr">
              <a:spcBef>
                <a:spcPts val="1600"/>
              </a:spcBef>
              <a:spcAft>
                <a:spcPts val="0"/>
              </a:spcAft>
              <a:buSzPts val="1400"/>
              <a:buNone/>
              <a:defRPr b="1"/>
            </a:lvl2pPr>
            <a:lvl3pPr lvl="2" algn="ctr">
              <a:spcBef>
                <a:spcPts val="1600"/>
              </a:spcBef>
              <a:spcAft>
                <a:spcPts val="0"/>
              </a:spcAft>
              <a:buSzPts val="1400"/>
              <a:buNone/>
              <a:defRPr b="1"/>
            </a:lvl3pPr>
            <a:lvl4pPr lvl="3" algn="ctr">
              <a:spcBef>
                <a:spcPts val="1600"/>
              </a:spcBef>
              <a:spcAft>
                <a:spcPts val="0"/>
              </a:spcAft>
              <a:buSzPts val="1400"/>
              <a:buNone/>
              <a:defRPr b="1"/>
            </a:lvl4pPr>
            <a:lvl5pPr lvl="4" algn="ctr">
              <a:spcBef>
                <a:spcPts val="1600"/>
              </a:spcBef>
              <a:spcAft>
                <a:spcPts val="0"/>
              </a:spcAft>
              <a:buSzPts val="1400"/>
              <a:buNone/>
              <a:defRPr b="1"/>
            </a:lvl5pPr>
            <a:lvl6pPr lvl="5" algn="ctr">
              <a:spcBef>
                <a:spcPts val="1600"/>
              </a:spcBef>
              <a:spcAft>
                <a:spcPts val="0"/>
              </a:spcAft>
              <a:buSzPts val="1400"/>
              <a:buNone/>
              <a:defRPr b="1"/>
            </a:lvl6pPr>
            <a:lvl7pPr lvl="6" algn="ctr">
              <a:spcBef>
                <a:spcPts val="1600"/>
              </a:spcBef>
              <a:spcAft>
                <a:spcPts val="0"/>
              </a:spcAft>
              <a:buSzPts val="1400"/>
              <a:buNone/>
              <a:defRPr b="1"/>
            </a:lvl7pPr>
            <a:lvl8pPr lvl="7" algn="ctr">
              <a:spcBef>
                <a:spcPts val="1600"/>
              </a:spcBef>
              <a:spcAft>
                <a:spcPts val="0"/>
              </a:spcAft>
              <a:buSzPts val="1400"/>
              <a:buNone/>
              <a:defRPr b="1"/>
            </a:lvl8pPr>
            <a:lvl9pPr lvl="8" algn="ctr">
              <a:spcBef>
                <a:spcPts val="1600"/>
              </a:spcBef>
              <a:spcAft>
                <a:spcPts val="1600"/>
              </a:spcAft>
              <a:buSzPts val="1400"/>
              <a:buNone/>
              <a:defRPr b="1"/>
            </a:lvl9pPr>
          </a:lstStyle>
          <a:p>
            <a:endParaRPr/>
          </a:p>
        </p:txBody>
      </p:sp>
      <p:sp>
        <p:nvSpPr>
          <p:cNvPr id="23" name="Google Shape;23;p5"/>
          <p:cNvSpPr txBox="1">
            <a:spLocks noGrp="1"/>
          </p:cNvSpPr>
          <p:nvPr>
            <p:ph type="subTitle" idx="4"/>
          </p:nvPr>
        </p:nvSpPr>
        <p:spPr>
          <a:xfrm>
            <a:off x="5107050" y="3181350"/>
            <a:ext cx="29385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a:endParaRPr/>
          </a:p>
        </p:txBody>
      </p:sp>
    </p:spTree>
    <p:extLst>
      <p:ext uri="{BB962C8B-B14F-4D97-AF65-F5344CB8AC3E}">
        <p14:creationId xmlns:p14="http://schemas.microsoft.com/office/powerpoint/2010/main" val="412018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4218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713225" y="1587850"/>
            <a:ext cx="2996400" cy="10332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38761D"/>
              </a:buClr>
              <a:buSzPts val="3000"/>
              <a:buNone/>
              <a:defRPr sz="3000">
                <a:solidFill>
                  <a:srgbClr val="38761D"/>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8" name="Google Shape;28;p7"/>
          <p:cNvSpPr txBox="1">
            <a:spLocks noGrp="1"/>
          </p:cNvSpPr>
          <p:nvPr>
            <p:ph type="body" idx="1"/>
          </p:nvPr>
        </p:nvSpPr>
        <p:spPr>
          <a:xfrm>
            <a:off x="713225" y="2620850"/>
            <a:ext cx="2880900" cy="9348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4049715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713225" y="539500"/>
            <a:ext cx="3577800" cy="1192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38761D"/>
              </a:buClr>
              <a:buSzPts val="3000"/>
              <a:buNone/>
              <a:defRPr sz="3000">
                <a:solidFill>
                  <a:srgbClr val="38761D"/>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3" name="Google Shape;33;p9"/>
          <p:cNvSpPr txBox="1">
            <a:spLocks noGrp="1"/>
          </p:cNvSpPr>
          <p:nvPr>
            <p:ph type="body" idx="1"/>
          </p:nvPr>
        </p:nvSpPr>
        <p:spPr>
          <a:xfrm>
            <a:off x="4291075" y="1530101"/>
            <a:ext cx="4139700" cy="14655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1200"/>
              </a:spcBef>
              <a:spcAft>
                <a:spcPts val="0"/>
              </a:spcAft>
              <a:buSzPts val="1400"/>
              <a:buChar char="○"/>
              <a:defRPr/>
            </a:lvl2pPr>
            <a:lvl3pPr marL="1371600" lvl="2" indent="-317500" rtl="0">
              <a:lnSpc>
                <a:spcPct val="100000"/>
              </a:lnSpc>
              <a:spcBef>
                <a:spcPts val="1200"/>
              </a:spcBef>
              <a:spcAft>
                <a:spcPts val="0"/>
              </a:spcAft>
              <a:buSzPts val="1400"/>
              <a:buChar char="■"/>
              <a:defRPr/>
            </a:lvl3pPr>
            <a:lvl4pPr marL="1828800" lvl="3" indent="-317500" rtl="0">
              <a:lnSpc>
                <a:spcPct val="100000"/>
              </a:lnSpc>
              <a:spcBef>
                <a:spcPts val="1200"/>
              </a:spcBef>
              <a:spcAft>
                <a:spcPts val="0"/>
              </a:spcAft>
              <a:buSzPts val="1400"/>
              <a:buChar char="●"/>
              <a:defRPr/>
            </a:lvl4pPr>
            <a:lvl5pPr marL="2286000" lvl="4" indent="-317500" rtl="0">
              <a:lnSpc>
                <a:spcPct val="100000"/>
              </a:lnSpc>
              <a:spcBef>
                <a:spcPts val="1200"/>
              </a:spcBef>
              <a:spcAft>
                <a:spcPts val="0"/>
              </a:spcAft>
              <a:buSzPts val="1400"/>
              <a:buChar char="○"/>
              <a:defRPr/>
            </a:lvl5pPr>
            <a:lvl6pPr marL="2743200" lvl="5" indent="-317500" rtl="0">
              <a:lnSpc>
                <a:spcPct val="100000"/>
              </a:lnSpc>
              <a:spcBef>
                <a:spcPts val="1200"/>
              </a:spcBef>
              <a:spcAft>
                <a:spcPts val="0"/>
              </a:spcAft>
              <a:buSzPts val="1400"/>
              <a:buChar char="■"/>
              <a:defRPr/>
            </a:lvl6pPr>
            <a:lvl7pPr marL="3200400" lvl="6" indent="-317500" rtl="0">
              <a:lnSpc>
                <a:spcPct val="100000"/>
              </a:lnSpc>
              <a:spcBef>
                <a:spcPts val="1200"/>
              </a:spcBef>
              <a:spcAft>
                <a:spcPts val="0"/>
              </a:spcAft>
              <a:buSzPts val="1400"/>
              <a:buChar char="●"/>
              <a:defRPr/>
            </a:lvl7pPr>
            <a:lvl8pPr marL="3657600" lvl="7" indent="-317500" rtl="0">
              <a:lnSpc>
                <a:spcPct val="100000"/>
              </a:lnSpc>
              <a:spcBef>
                <a:spcPts val="1200"/>
              </a:spcBef>
              <a:spcAft>
                <a:spcPts val="0"/>
              </a:spcAft>
              <a:buSzPts val="1400"/>
              <a:buChar char="○"/>
              <a:defRPr/>
            </a:lvl8pPr>
            <a:lvl9pPr marL="4114800" lvl="8" indent="-317500" rtl="0">
              <a:lnSpc>
                <a:spcPct val="100000"/>
              </a:lnSpc>
              <a:spcBef>
                <a:spcPts val="1200"/>
              </a:spcBef>
              <a:spcAft>
                <a:spcPts val="1200"/>
              </a:spcAft>
              <a:buSzPts val="1400"/>
              <a:buChar char="■"/>
              <a:defRPr/>
            </a:lvl9pPr>
          </a:lstStyle>
          <a:p>
            <a:endParaRPr/>
          </a:p>
        </p:txBody>
      </p:sp>
    </p:spTree>
    <p:extLst>
      <p:ext uri="{BB962C8B-B14F-4D97-AF65-F5344CB8AC3E}">
        <p14:creationId xmlns:p14="http://schemas.microsoft.com/office/powerpoint/2010/main" val="1011029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713225" y="2776200"/>
            <a:ext cx="5035500" cy="1827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2302997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713250" y="996699"/>
            <a:ext cx="7717500" cy="907800"/>
          </a:xfrm>
          <a:prstGeom prst="rect">
            <a:avLst/>
          </a:prstGeom>
        </p:spPr>
        <p:txBody>
          <a:bodyPr spcFirstLastPara="1" wrap="square" lIns="91425" tIns="91425" rIns="91425" bIns="91425" anchor="ctr" anchorCtr="0">
            <a:noAutofit/>
          </a:bodyPr>
          <a:lstStyle>
            <a:lvl1pPr lvl="0" algn="ctr">
              <a:spcBef>
                <a:spcPts val="0"/>
              </a:spcBef>
              <a:spcAft>
                <a:spcPts val="0"/>
              </a:spcAft>
              <a:buSzPts val="8000"/>
              <a:buNone/>
              <a:defRPr sz="8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8" name="Google Shape;38;p11"/>
          <p:cNvSpPr txBox="1">
            <a:spLocks noGrp="1"/>
          </p:cNvSpPr>
          <p:nvPr>
            <p:ph type="subTitle" idx="1"/>
          </p:nvPr>
        </p:nvSpPr>
        <p:spPr>
          <a:xfrm>
            <a:off x="713250" y="2095022"/>
            <a:ext cx="7717500" cy="47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extLst>
      <p:ext uri="{BB962C8B-B14F-4D97-AF65-F5344CB8AC3E}">
        <p14:creationId xmlns:p14="http://schemas.microsoft.com/office/powerpoint/2010/main" val="643972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theme" Target="../theme/theme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6129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Kreon"/>
              <a:buNone/>
              <a:defRPr sz="3000" b="1">
                <a:solidFill>
                  <a:schemeClr val="dk2"/>
                </a:solidFill>
                <a:latin typeface="Kreon"/>
                <a:ea typeface="Kreon"/>
                <a:cs typeface="Kreon"/>
                <a:sym typeface="Kreon"/>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3225" y="1657100"/>
            <a:ext cx="7717500" cy="29469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Kreon"/>
              <a:buChar char="●"/>
              <a:defRPr sz="1800">
                <a:solidFill>
                  <a:schemeClr val="dk2"/>
                </a:solidFill>
                <a:latin typeface="Kreon"/>
                <a:ea typeface="Kreon"/>
                <a:cs typeface="Kreon"/>
                <a:sym typeface="Kreon"/>
              </a:defRPr>
            </a:lvl1pPr>
            <a:lvl2pPr marL="914400" lvl="1"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2pPr>
            <a:lvl3pPr marL="1371600" lvl="2"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3pPr>
            <a:lvl4pPr marL="1828800" lvl="3"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4pPr>
            <a:lvl5pPr marL="2286000" lvl="4"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5pPr>
            <a:lvl6pPr marL="2743200" lvl="5"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6pPr>
            <a:lvl7pPr marL="3200400" lvl="6"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7pPr>
            <a:lvl8pPr marL="3657600" lvl="7"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8pPr>
            <a:lvl9pPr marL="4114800" lvl="8" indent="-317500">
              <a:lnSpc>
                <a:spcPct val="115000"/>
              </a:lnSpc>
              <a:spcBef>
                <a:spcPts val="1600"/>
              </a:spcBef>
              <a:spcAft>
                <a:spcPts val="1600"/>
              </a:spcAft>
              <a:buClr>
                <a:schemeClr val="dk2"/>
              </a:buClr>
              <a:buSzPts val="1400"/>
              <a:buFont typeface="Kreon"/>
              <a:buChar char="■"/>
              <a:defRPr>
                <a:solidFill>
                  <a:schemeClr val="dk2"/>
                </a:solidFill>
                <a:latin typeface="Kreon"/>
                <a:ea typeface="Kreon"/>
                <a:cs typeface="Kreon"/>
                <a:sym typeface="Kreon"/>
              </a:defRPr>
            </a:lvl9pPr>
          </a:lstStyle>
          <a:p>
            <a:endParaRPr/>
          </a:p>
        </p:txBody>
      </p:sp>
    </p:spTree>
    <p:extLst>
      <p:ext uri="{BB962C8B-B14F-4D97-AF65-F5344CB8AC3E}">
        <p14:creationId xmlns:p14="http://schemas.microsoft.com/office/powerpoint/2010/main" val="478914194"/>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 xmlns:p15="http://schemas.microsoft.com/office/powerpoint/2012/main">
        <p15:guide id="1" orient="horz" pos="340">
          <p15:clr>
            <a:srgbClr val="EA4335"/>
          </p15:clr>
        </p15:guide>
        <p15:guide id="2" pos="449">
          <p15:clr>
            <a:srgbClr val="EA4335"/>
          </p15:clr>
        </p15:guide>
        <p15:guide id="3" pos="5311">
          <p15:clr>
            <a:srgbClr val="EA4335"/>
          </p15:clr>
        </p15:guide>
        <p15:guide id="4" orient="horz" pos="290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51435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05979"/>
            <a:ext cx="7467600" cy="857250"/>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57200" y="1200150"/>
            <a:ext cx="7467600" cy="3655314"/>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rot="5400000">
            <a:off x="7840980" y="763382"/>
            <a:ext cx="1508760" cy="384048"/>
          </a:xfrm>
          <a:prstGeom prst="rect">
            <a:avLst/>
          </a:prstGeom>
        </p:spPr>
        <p:txBody>
          <a:bodyPr vert="horz" anchor="ctr" anchorCtr="0"/>
          <a:lstStyle>
            <a:lvl1pPr algn="r" eaLnBrk="1" latinLnBrk="0" hangingPunct="1">
              <a:defRPr kumimoji="0" sz="1200">
                <a:solidFill>
                  <a:schemeClr val="tx2"/>
                </a:solidFill>
              </a:defRPr>
            </a:lvl1pPr>
          </a:lstStyle>
          <a:p>
            <a:pPr algn="r" eaLnBrk="1" latinLnBrk="0" hangingPunct="1"/>
            <a:fld id="{E6F9B8CD-342D-4579-98EC-A8FD6B7370E1}" type="datetimeFigureOut">
              <a:rPr lang="en-US" smtClean="0"/>
              <a:pPr algn="r" eaLnBrk="1" latinLnBrk="0" hangingPunct="1"/>
              <a:t>11/21/2023</a:t>
            </a:fld>
            <a:endParaRPr lang="en-US" dirty="0">
              <a:solidFill>
                <a:schemeClr val="tx2"/>
              </a:solidFill>
            </a:endParaRPr>
          </a:p>
        </p:txBody>
      </p:sp>
      <p:sp>
        <p:nvSpPr>
          <p:cNvPr id="3" name="Footer Placeholder 2"/>
          <p:cNvSpPr>
            <a:spLocks noGrp="1"/>
          </p:cNvSpPr>
          <p:nvPr>
            <p:ph type="ftr" sz="quarter" idx="3"/>
          </p:nvPr>
        </p:nvSpPr>
        <p:spPr>
          <a:xfrm rot="5400000">
            <a:off x="7390236" y="2757210"/>
            <a:ext cx="2400300" cy="365760"/>
          </a:xfrm>
          <a:prstGeom prst="rect">
            <a:avLst/>
          </a:prstGeom>
        </p:spPr>
        <p:txBody>
          <a:bodyPr vert="horz" anchor="ctr" anchorCtr="0"/>
          <a:lstStyle>
            <a:lvl1pPr algn="l" eaLnBrk="1" latinLnBrk="0" hangingPunct="1">
              <a:defRPr kumimoji="0" sz="1200">
                <a:solidFill>
                  <a:schemeClr val="tx2"/>
                </a:solidFill>
              </a:defRPr>
            </a:lvl1pPr>
          </a:lstStyle>
          <a:p>
            <a:pPr algn="l" eaLnBrk="1" latinLnBrk="0" hangingPunct="1"/>
            <a:endParaRPr kumimoji="0" lang="en-US" dirty="0">
              <a:solidFill>
                <a:schemeClr val="tx2"/>
              </a:solidFill>
            </a:endParaRPr>
          </a:p>
        </p:txBody>
      </p:sp>
      <p:sp>
        <p:nvSpPr>
          <p:cNvPr id="7" name="Straight Connector 6"/>
          <p:cNvSpPr>
            <a:spLocks noChangeShapeType="1"/>
          </p:cNvSpPr>
          <p:nvPr/>
        </p:nvSpPr>
        <p:spPr bwMode="auto">
          <a:xfrm>
            <a:off x="76200" y="0"/>
            <a:ext cx="0" cy="51435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51435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51435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51435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4286250"/>
            <a:ext cx="548640" cy="41148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4300538"/>
            <a:ext cx="609600" cy="390906"/>
          </a:xfrm>
          <a:prstGeom prst="rect">
            <a:avLst/>
          </a:prstGeom>
        </p:spPr>
        <p:txBody>
          <a:bodyPr vert="horz" anchor="ctr"/>
          <a:lstStyle>
            <a:lvl1pPr algn="ctr" eaLnBrk="1" latinLnBrk="0" hangingPunct="1">
              <a:defRPr kumimoji="0" sz="1400" b="1">
                <a:solidFill>
                  <a:srgbClr val="FFFFFF"/>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8" r:id="rId16"/>
    <p:sldLayoutId id="2147483744" r:id="rId17"/>
    <p:sldLayoutId id="2147483748" r:id="rId18"/>
  </p:sldLayoutIdLst>
  <p:hf sldNum="0" hdr="0" ft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3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37.xml"/><Relationship Id="rId6" Type="http://schemas.openxmlformats.org/officeDocument/2006/relationships/image" Target="../media/image33.jpeg"/><Relationship Id="rId5" Type="http://schemas.openxmlformats.org/officeDocument/2006/relationships/image" Target="../media/image32.jpg"/><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4.png"/><Relationship Id="rId18" Type="http://schemas.openxmlformats.org/officeDocument/2006/relationships/image" Target="../media/image47.png"/><Relationship Id="rId3" Type="http://schemas.openxmlformats.org/officeDocument/2006/relationships/slideLayout" Target="../slideLayouts/slideLayout22.xml"/><Relationship Id="rId21" Type="http://schemas.openxmlformats.org/officeDocument/2006/relationships/slide" Target="slide20.xml"/><Relationship Id="rId7" Type="http://schemas.openxmlformats.org/officeDocument/2006/relationships/image" Target="../media/image38.gif"/><Relationship Id="rId12" Type="http://schemas.openxmlformats.org/officeDocument/2006/relationships/image" Target="../media/image43.gif"/><Relationship Id="rId17" Type="http://schemas.openxmlformats.org/officeDocument/2006/relationships/slide" Target="slide23.xml"/><Relationship Id="rId2" Type="http://schemas.microsoft.com/office/2007/relationships/media" Target="../media/media5.wav"/><Relationship Id="rId16" Type="http://schemas.openxmlformats.org/officeDocument/2006/relationships/image" Target="../media/image46.png"/><Relationship Id="rId20" Type="http://schemas.openxmlformats.org/officeDocument/2006/relationships/image" Target="../media/image48.png"/><Relationship Id="rId1" Type="http://schemas.openxmlformats.org/officeDocument/2006/relationships/audio" Target="NULL" TargetMode="Externa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slide" Target="slide26.xml"/><Relationship Id="rId5" Type="http://schemas.openxmlformats.org/officeDocument/2006/relationships/audio" Target="../media/audio7.wav"/><Relationship Id="rId15" Type="http://schemas.openxmlformats.org/officeDocument/2006/relationships/slide" Target="slide25.xml"/><Relationship Id="rId23" Type="http://schemas.openxmlformats.org/officeDocument/2006/relationships/slide" Target="slide22.xml"/><Relationship Id="rId10" Type="http://schemas.openxmlformats.org/officeDocument/2006/relationships/image" Target="../media/image41.png"/><Relationship Id="rId19" Type="http://schemas.openxmlformats.org/officeDocument/2006/relationships/slide" Target="slide24.xml"/><Relationship Id="rId4" Type="http://schemas.openxmlformats.org/officeDocument/2006/relationships/audio" Target="../media/audio6.wav"/><Relationship Id="rId9" Type="http://schemas.openxmlformats.org/officeDocument/2006/relationships/image" Target="../media/image40.gif"/><Relationship Id="rId14" Type="http://schemas.openxmlformats.org/officeDocument/2006/relationships/image" Target="../media/image45.png"/><Relationship Id="rId22" Type="http://schemas.openxmlformats.org/officeDocument/2006/relationships/slide" Target="slide21.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3.gif"/><Relationship Id="rId3" Type="http://schemas.openxmlformats.org/officeDocument/2006/relationships/slideLayout" Target="../slideLayouts/slideLayout22.xml"/><Relationship Id="rId7" Type="http://schemas.openxmlformats.org/officeDocument/2006/relationships/image" Target="../media/image38.gif"/><Relationship Id="rId12" Type="http://schemas.openxmlformats.org/officeDocument/2006/relationships/image" Target="../media/image42.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audio" Target="../media/audio8.wav"/><Relationship Id="rId10" Type="http://schemas.openxmlformats.org/officeDocument/2006/relationships/image" Target="../media/image44.png"/><Relationship Id="rId4" Type="http://schemas.openxmlformats.org/officeDocument/2006/relationships/notesSlide" Target="../notesSlides/notesSlide11.xml"/><Relationship Id="rId9" Type="http://schemas.openxmlformats.org/officeDocument/2006/relationships/image" Target="../media/image40.gif"/><Relationship Id="rId14" Type="http://schemas.openxmlformats.org/officeDocument/2006/relationships/slide" Target="slide19.xml"/></Relationships>
</file>

<file path=ppt/slides/_rels/slide21.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3.gif"/><Relationship Id="rId3" Type="http://schemas.openxmlformats.org/officeDocument/2006/relationships/slideLayout" Target="../slideLayouts/slideLayout22.xml"/><Relationship Id="rId7" Type="http://schemas.openxmlformats.org/officeDocument/2006/relationships/image" Target="../media/image38.gif"/><Relationship Id="rId12" Type="http://schemas.openxmlformats.org/officeDocument/2006/relationships/image" Target="../media/image42.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audio" Target="../media/audio8.wav"/><Relationship Id="rId10" Type="http://schemas.openxmlformats.org/officeDocument/2006/relationships/image" Target="../media/image44.png"/><Relationship Id="rId4" Type="http://schemas.openxmlformats.org/officeDocument/2006/relationships/notesSlide" Target="../notesSlides/notesSlide12.xml"/><Relationship Id="rId9" Type="http://schemas.openxmlformats.org/officeDocument/2006/relationships/image" Target="../media/image40.gif"/><Relationship Id="rId14" Type="http://schemas.openxmlformats.org/officeDocument/2006/relationships/slide" Target="slide19.xml"/></Relationships>
</file>

<file path=ppt/slides/_rels/slide22.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3.gif"/><Relationship Id="rId3" Type="http://schemas.openxmlformats.org/officeDocument/2006/relationships/slideLayout" Target="../slideLayouts/slideLayout22.xml"/><Relationship Id="rId7" Type="http://schemas.openxmlformats.org/officeDocument/2006/relationships/image" Target="../media/image38.gif"/><Relationship Id="rId12" Type="http://schemas.openxmlformats.org/officeDocument/2006/relationships/image" Target="../media/image42.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audio" Target="../media/audio8.wav"/><Relationship Id="rId10" Type="http://schemas.openxmlformats.org/officeDocument/2006/relationships/image" Target="../media/image44.png"/><Relationship Id="rId4" Type="http://schemas.openxmlformats.org/officeDocument/2006/relationships/notesSlide" Target="../notesSlides/notesSlide13.xml"/><Relationship Id="rId9" Type="http://schemas.openxmlformats.org/officeDocument/2006/relationships/image" Target="../media/image40.gif"/><Relationship Id="rId14" Type="http://schemas.openxmlformats.org/officeDocument/2006/relationships/slide" Target="slide19.xml"/></Relationships>
</file>

<file path=ppt/slides/_rels/slide23.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slideLayout" Target="../slideLayouts/slideLayout22.xml"/><Relationship Id="rId7" Type="http://schemas.openxmlformats.org/officeDocument/2006/relationships/image" Target="../media/image49.emf"/><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audio" Target="../media/audio1.wav"/><Relationship Id="rId11" Type="http://schemas.openxmlformats.org/officeDocument/2006/relationships/slide" Target="slide19.xml"/><Relationship Id="rId5" Type="http://schemas.openxmlformats.org/officeDocument/2006/relationships/audio" Target="../media/audio9.wav"/><Relationship Id="rId10" Type="http://schemas.openxmlformats.org/officeDocument/2006/relationships/image" Target="../media/image10.png"/><Relationship Id="rId4" Type="http://schemas.openxmlformats.org/officeDocument/2006/relationships/notesSlide" Target="../notesSlides/notesSlide14.xml"/><Relationship Id="rId9" Type="http://schemas.openxmlformats.org/officeDocument/2006/relationships/image" Target="../media/image51.emf"/></Relationships>
</file>

<file path=ppt/slides/_rels/slide24.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slideLayout" Target="../slideLayouts/slideLayout22.xml"/><Relationship Id="rId7" Type="http://schemas.openxmlformats.org/officeDocument/2006/relationships/image" Target="../media/image49.emf"/><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audio" Target="../media/audio1.wav"/><Relationship Id="rId11" Type="http://schemas.openxmlformats.org/officeDocument/2006/relationships/slide" Target="slide19.xml"/><Relationship Id="rId5" Type="http://schemas.openxmlformats.org/officeDocument/2006/relationships/audio" Target="../media/audio9.wav"/><Relationship Id="rId10" Type="http://schemas.openxmlformats.org/officeDocument/2006/relationships/image" Target="../media/image10.png"/><Relationship Id="rId4" Type="http://schemas.openxmlformats.org/officeDocument/2006/relationships/notesSlide" Target="../notesSlides/notesSlide15.xml"/><Relationship Id="rId9" Type="http://schemas.openxmlformats.org/officeDocument/2006/relationships/image" Target="../media/image51.emf"/></Relationships>
</file>

<file path=ppt/slides/_rels/slide25.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slideLayout" Target="../slideLayouts/slideLayout22.xml"/><Relationship Id="rId7" Type="http://schemas.openxmlformats.org/officeDocument/2006/relationships/image" Target="../media/image49.emf"/><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audio" Target="../media/audio1.wav"/><Relationship Id="rId11" Type="http://schemas.openxmlformats.org/officeDocument/2006/relationships/slide" Target="slide19.xml"/><Relationship Id="rId5" Type="http://schemas.openxmlformats.org/officeDocument/2006/relationships/audio" Target="../media/audio9.wav"/><Relationship Id="rId10" Type="http://schemas.openxmlformats.org/officeDocument/2006/relationships/image" Target="../media/image10.png"/><Relationship Id="rId4" Type="http://schemas.openxmlformats.org/officeDocument/2006/relationships/notesSlide" Target="../notesSlides/notesSlide16.xml"/><Relationship Id="rId9" Type="http://schemas.openxmlformats.org/officeDocument/2006/relationships/image" Target="../media/image51.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53.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slide" Target="slide29.xml"/><Relationship Id="rId5" Type="http://schemas.openxmlformats.org/officeDocument/2006/relationships/image" Target="../media/image52.png"/><Relationship Id="rId4"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39.xml"/><Relationship Id="rId5" Type="http://schemas.openxmlformats.org/officeDocument/2006/relationships/slide" Target="slide29.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28.xml"/><Relationship Id="rId7" Type="http://schemas.openxmlformats.org/officeDocument/2006/relationships/image" Target="../media/image12.sv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audio" Target="../media/audio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12.sv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audio" Target="../media/audio5.wav"/></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28.xml"/><Relationship Id="rId7" Type="http://schemas.openxmlformats.org/officeDocument/2006/relationships/image" Target="../media/image12.sv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audio" Target="../media/audio5.wav"/></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OTTOM">
            <a:extLst>
              <a:ext uri="{FF2B5EF4-FFF2-40B4-BE49-F238E27FC236}">
                <a16:creationId xmlns="" xmlns:a16="http://schemas.microsoft.com/office/drawing/2014/main" id="{C9D79011-6488-4AD7-9142-FBD906DCEB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734"/>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21" descr="hoahong1">
            <a:extLst>
              <a:ext uri="{FF2B5EF4-FFF2-40B4-BE49-F238E27FC236}">
                <a16:creationId xmlns="" xmlns:a16="http://schemas.microsoft.com/office/drawing/2014/main" id="{FD897120-E496-405B-90DF-E2802BA13A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28603"/>
            <a:ext cx="97155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WordArt 20" descr="CHÀO MỪNG CÁC EM ĐẾN VỚI MÔN TIN HỌC 9">
            <a:extLst>
              <a:ext uri="{FF2B5EF4-FFF2-40B4-BE49-F238E27FC236}">
                <a16:creationId xmlns="" xmlns:a16="http://schemas.microsoft.com/office/drawing/2014/main" id="{8113F218-F6BD-4FEA-AFB0-F04030140B20}"/>
              </a:ext>
            </a:extLst>
          </p:cNvPr>
          <p:cNvSpPr>
            <a:spLocks noChangeArrowheads="1" noChangeShapeType="1" noTextEdit="1"/>
          </p:cNvSpPr>
          <p:nvPr/>
        </p:nvSpPr>
        <p:spPr bwMode="auto">
          <a:xfrm>
            <a:off x="1641250" y="494408"/>
            <a:ext cx="5806741" cy="4761903"/>
          </a:xfrm>
          <a:prstGeom prst="rect">
            <a:avLst/>
          </a:prstGeom>
        </p:spPr>
        <p:txBody>
          <a:bodyPr spcFirstLastPara="1" wrap="none" lIns="68580" tIns="34290" rIns="68580" bIns="34290" fromWordArt="1">
            <a:prstTxWarp prst="textArchUp">
              <a:avLst>
                <a:gd name="adj" fmla="val 10800004"/>
              </a:avLst>
            </a:prstTxWarp>
          </a:bodyPr>
          <a:lstStyle/>
          <a:p>
            <a:pPr algn="ctr" defTabSz="914378">
              <a:defRPr/>
            </a:pPr>
            <a:r>
              <a:rPr lang="en-US" sz="4500" b="1" kern="10" dirty="0">
                <a:ln w="9525">
                  <a:solidFill>
                    <a:srgbClr val="FF0000"/>
                  </a:solidFill>
                  <a:round/>
                  <a:headEnd/>
                  <a:tailEnd/>
                </a:ln>
                <a:solidFill>
                  <a:srgbClr val="FF0000"/>
                </a:solidFill>
                <a:latin typeface="Times New Roman" pitchFamily="18" charset="0"/>
                <a:ea typeface="+mn-ea"/>
                <a:cs typeface="Times New Roman" panose="02020603050405020304" pitchFamily="18" charset="0"/>
              </a:rPr>
              <a:t>NHIỆT LIỆT CHÀO MỪNG QUÝ CÔ GIÁO VÀ CÁC EM HỌC SINH</a:t>
            </a:r>
          </a:p>
        </p:txBody>
      </p:sp>
      <p:sp>
        <p:nvSpPr>
          <p:cNvPr id="3079" name="Rectangle 21">
            <a:extLst>
              <a:ext uri="{FF2B5EF4-FFF2-40B4-BE49-F238E27FC236}">
                <a16:creationId xmlns="" xmlns:a16="http://schemas.microsoft.com/office/drawing/2014/main" id="{C68242E5-DAA3-4DB8-875D-9864228791E2}"/>
              </a:ext>
            </a:extLst>
          </p:cNvPr>
          <p:cNvSpPr>
            <a:spLocks noChangeArrowheads="1"/>
          </p:cNvSpPr>
          <p:nvPr/>
        </p:nvSpPr>
        <p:spPr bwMode="auto">
          <a:xfrm>
            <a:off x="2457450" y="1849741"/>
            <a:ext cx="4572000" cy="1744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378">
              <a:spcBef>
                <a:spcPct val="0"/>
              </a:spcBef>
              <a:buNone/>
              <a:defRPr/>
            </a:pPr>
            <a:r>
              <a:rPr lang="en-US" altLang="en-US" sz="3300" b="1" dirty="0">
                <a:solidFill>
                  <a:srgbClr val="00B050"/>
                </a:solidFill>
                <a:latin typeface="Times New Roman" pitchFamily="18" charset="0"/>
                <a:cs typeface="Times New Roman" pitchFamily="18" charset="0"/>
              </a:rPr>
              <a:t>THAM DỰ TIẾT HỌC  </a:t>
            </a:r>
          </a:p>
          <a:p>
            <a:pPr algn="ctr" defTabSz="914378">
              <a:spcBef>
                <a:spcPct val="0"/>
              </a:spcBef>
              <a:buNone/>
              <a:defRPr/>
            </a:pPr>
            <a:r>
              <a:rPr lang="en-US" altLang="en-US" sz="3300" b="1" dirty="0">
                <a:solidFill>
                  <a:srgbClr val="00B050"/>
                </a:solidFill>
                <a:latin typeface="Times New Roman" pitchFamily="18" charset="0"/>
                <a:cs typeface="Times New Roman" pitchFamily="18" charset="0"/>
              </a:rPr>
              <a:t>MÔN CÔNG NGHỆ </a:t>
            </a:r>
            <a:r>
              <a:rPr lang="vi-VN" altLang="en-US" sz="3300" b="1" dirty="0">
                <a:solidFill>
                  <a:srgbClr val="00B050"/>
                </a:solidFill>
                <a:latin typeface="Times New Roman" pitchFamily="18" charset="0"/>
                <a:cs typeface="Times New Roman" pitchFamily="18" charset="0"/>
              </a:rPr>
              <a:t>6</a:t>
            </a:r>
            <a:r>
              <a:rPr lang="en-US" altLang="en-US" sz="3300" b="1" dirty="0">
                <a:solidFill>
                  <a:srgbClr val="00B050"/>
                </a:solidFill>
                <a:latin typeface="Times New Roman" pitchFamily="18" charset="0"/>
                <a:cs typeface="Times New Roman" pitchFamily="18" charset="0"/>
              </a:rPr>
              <a:t> </a:t>
            </a:r>
          </a:p>
          <a:p>
            <a:pPr algn="ctr" defTabSz="914378">
              <a:spcBef>
                <a:spcPct val="0"/>
              </a:spcBef>
              <a:buNone/>
              <a:defRPr/>
            </a:pPr>
            <a:endParaRPr lang="en-US" altLang="en-US" sz="2700" b="1" dirty="0">
              <a:solidFill>
                <a:srgbClr val="00B050"/>
              </a:solidFill>
              <a:latin typeface="Times New Roman" panose="02020603050405020304" pitchFamily="18" charset="0"/>
              <a:ea typeface="+mn-ea"/>
              <a:cs typeface="Times New Roman" panose="02020603050405020304" pitchFamily="18" charset="0"/>
            </a:endParaRPr>
          </a:p>
        </p:txBody>
      </p:sp>
      <p:pic>
        <p:nvPicPr>
          <p:cNvPr id="3081" name="Picture 7" descr="star022">
            <a:extLst>
              <a:ext uri="{FF2B5EF4-FFF2-40B4-BE49-F238E27FC236}">
                <a16:creationId xmlns="" xmlns:a16="http://schemas.microsoft.com/office/drawing/2014/main" id="{1E977634-C501-4128-A461-E9BF7CD28CB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418" y="10718"/>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6" descr="star020">
            <a:extLst>
              <a:ext uri="{FF2B5EF4-FFF2-40B4-BE49-F238E27FC236}">
                <a16:creationId xmlns="" xmlns:a16="http://schemas.microsoft.com/office/drawing/2014/main" id="{7515147A-9848-4594-A273-60FCF1DBC85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554578" y="1251807"/>
            <a:ext cx="7143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6" descr="star020">
            <a:extLst>
              <a:ext uri="{FF2B5EF4-FFF2-40B4-BE49-F238E27FC236}">
                <a16:creationId xmlns="" xmlns:a16="http://schemas.microsoft.com/office/drawing/2014/main" id="{3EB3C4BD-1E68-45C4-BE28-C6601D0239C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830246" y="1090695"/>
            <a:ext cx="7143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6" descr="star020">
            <a:extLst>
              <a:ext uri="{FF2B5EF4-FFF2-40B4-BE49-F238E27FC236}">
                <a16:creationId xmlns="" xmlns:a16="http://schemas.microsoft.com/office/drawing/2014/main" id="{BCFF7D8B-78C4-4E80-BA7D-B62091F5804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927407" y="1261303"/>
            <a:ext cx="7143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6" descr="star020">
            <a:extLst>
              <a:ext uri="{FF2B5EF4-FFF2-40B4-BE49-F238E27FC236}">
                <a16:creationId xmlns="" xmlns:a16="http://schemas.microsoft.com/office/drawing/2014/main" id="{170BA685-2133-4861-8F35-6C7A83699B2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677486" y="1097726"/>
            <a:ext cx="7143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21" descr="hoahong1">
            <a:extLst>
              <a:ext uri="{FF2B5EF4-FFF2-40B4-BE49-F238E27FC236}">
                <a16:creationId xmlns="" xmlns:a16="http://schemas.microsoft.com/office/drawing/2014/main" id="{8F102DA9-185E-472D-98AB-7338E2BF556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029450" y="112813"/>
            <a:ext cx="97155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7" name="Rectangle 21">
            <a:extLst>
              <a:ext uri="{FF2B5EF4-FFF2-40B4-BE49-F238E27FC236}">
                <a16:creationId xmlns="" xmlns:a16="http://schemas.microsoft.com/office/drawing/2014/main" id="{AFF335D0-36FD-45B8-BB1F-B33B6C820BEC}"/>
              </a:ext>
            </a:extLst>
          </p:cNvPr>
          <p:cNvSpPr>
            <a:spLocks noChangeArrowheads="1"/>
          </p:cNvSpPr>
          <p:nvPr/>
        </p:nvSpPr>
        <p:spPr bwMode="auto">
          <a:xfrm>
            <a:off x="2114550" y="2081672"/>
            <a:ext cx="457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378">
              <a:spcBef>
                <a:spcPct val="0"/>
              </a:spcBef>
              <a:buNone/>
              <a:defRPr/>
            </a:pPr>
            <a:endParaRPr lang="en-US" altLang="en-US" sz="2100" b="1">
              <a:solidFill>
                <a:srgbClr val="FF0066"/>
              </a:solidFill>
              <a:latin typeface="Times New Roman" pitchFamily="18" charset="0"/>
              <a:ea typeface="+mn-ea"/>
              <a:cs typeface="Times New Roman" panose="02020603050405020304" pitchFamily="18" charset="0"/>
            </a:endParaRPr>
          </a:p>
        </p:txBody>
      </p:sp>
      <p:pic>
        <p:nvPicPr>
          <p:cNvPr id="17" name="Picture 7" descr="star022">
            <a:extLst>
              <a:ext uri="{FF2B5EF4-FFF2-40B4-BE49-F238E27FC236}">
                <a16:creationId xmlns="" xmlns:a16="http://schemas.microsoft.com/office/drawing/2014/main" id="{71D86CE8-E0B1-41CE-B4AA-194D3E10BBD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426069" y="16970"/>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89;p2">
            <a:extLst>
              <a:ext uri="{FF2B5EF4-FFF2-40B4-BE49-F238E27FC236}">
                <a16:creationId xmlns="" xmlns:a16="http://schemas.microsoft.com/office/drawing/2014/main" id="{88AE3AF2-C169-60C7-79FC-E98BAC8DA9A1}"/>
              </a:ext>
            </a:extLst>
          </p:cNvPr>
          <p:cNvPicPr preferRelativeResize="0"/>
          <p:nvPr/>
        </p:nvPicPr>
        <p:blipFill rotWithShape="1">
          <a:blip r:embed="rId7">
            <a:alphaModFix/>
          </a:blip>
          <a:srcRect/>
          <a:stretch/>
        </p:blipFill>
        <p:spPr>
          <a:xfrm>
            <a:off x="6509252" y="3677865"/>
            <a:ext cx="2274005" cy="1408528"/>
          </a:xfrm>
          <a:prstGeom prst="rect">
            <a:avLst/>
          </a:prstGeom>
          <a:noFill/>
          <a:ln>
            <a:noFill/>
          </a:ln>
        </p:spPr>
      </p:pic>
      <p:pic>
        <p:nvPicPr>
          <p:cNvPr id="5" name="Google Shape;89;p2">
            <a:extLst>
              <a:ext uri="{FF2B5EF4-FFF2-40B4-BE49-F238E27FC236}">
                <a16:creationId xmlns="" xmlns:a16="http://schemas.microsoft.com/office/drawing/2014/main" id="{51E9835E-7FFC-FC85-A4E3-4A6438CAFFDA}"/>
              </a:ext>
            </a:extLst>
          </p:cNvPr>
          <p:cNvPicPr preferRelativeResize="0"/>
          <p:nvPr/>
        </p:nvPicPr>
        <p:blipFill rotWithShape="1">
          <a:blip r:embed="rId7">
            <a:alphaModFix/>
          </a:blip>
          <a:srcRect/>
          <a:stretch/>
        </p:blipFill>
        <p:spPr>
          <a:xfrm>
            <a:off x="491777" y="3717945"/>
            <a:ext cx="2274005" cy="1408528"/>
          </a:xfrm>
          <a:prstGeom prst="rect">
            <a:avLst/>
          </a:prstGeom>
          <a:noFill/>
          <a:ln>
            <a:noFill/>
          </a:ln>
        </p:spPr>
      </p:pic>
    </p:spTree>
    <p:extLst>
      <p:ext uri="{BB962C8B-B14F-4D97-AF65-F5344CB8AC3E}">
        <p14:creationId xmlns:p14="http://schemas.microsoft.com/office/powerpoint/2010/main" val="1450382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6"/>
        <p:cNvGrpSpPr/>
        <p:nvPr/>
      </p:nvGrpSpPr>
      <p:grpSpPr>
        <a:xfrm>
          <a:off x="0" y="0"/>
          <a:ext cx="0" cy="0"/>
          <a:chOff x="0" y="0"/>
          <a:chExt cx="0" cy="0"/>
        </a:xfrm>
      </p:grpSpPr>
      <p:sp>
        <p:nvSpPr>
          <p:cNvPr id="189" name="Google Shape;189;p33"/>
          <p:cNvSpPr txBox="1">
            <a:spLocks noGrp="1"/>
          </p:cNvSpPr>
          <p:nvPr>
            <p:ph type="title"/>
          </p:nvPr>
        </p:nvSpPr>
        <p:spPr>
          <a:xfrm>
            <a:off x="2613415" y="1445888"/>
            <a:ext cx="3917170" cy="783000"/>
          </a:xfrm>
          <a:prstGeom prst="rect">
            <a:avLst/>
          </a:prstGeom>
        </p:spPr>
        <p:style>
          <a:lnRef idx="1">
            <a:schemeClr val="accent4"/>
          </a:lnRef>
          <a:fillRef idx="2">
            <a:schemeClr val="accent4"/>
          </a:fillRef>
          <a:effectRef idx="1">
            <a:schemeClr val="accent4"/>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sz="3200" dirty="0" err="1">
                <a:solidFill>
                  <a:srgbClr val="FF0000"/>
                </a:solidFill>
                <a:latin typeface="Times New Roman" pitchFamily="18" charset="0"/>
                <a:cs typeface="Times New Roman" pitchFamily="18" charset="0"/>
              </a:rPr>
              <a:t>Mục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tiêu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bài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học</a:t>
            </a:r>
            <a:endParaRPr sz="3200" dirty="0">
              <a:solidFill>
                <a:srgbClr val="FF0000"/>
              </a:solidFill>
              <a:latin typeface="Times New Roman" pitchFamily="18" charset="0"/>
              <a:cs typeface="Times New Roman" pitchFamily="18" charset="0"/>
            </a:endParaRPr>
          </a:p>
        </p:txBody>
      </p:sp>
      <p:sp>
        <p:nvSpPr>
          <p:cNvPr id="4" name="Rectangle 3"/>
          <p:cNvSpPr/>
          <p:nvPr/>
        </p:nvSpPr>
        <p:spPr>
          <a:xfrm>
            <a:off x="1919393" y="1837388"/>
            <a:ext cx="4812056" cy="553998"/>
          </a:xfrm>
          <a:prstGeom prst="rect">
            <a:avLst/>
          </a:prstGeom>
        </p:spPr>
        <p:txBody>
          <a:bodyPr wrap="square">
            <a:spAutoFit/>
          </a:bodyPr>
          <a:lstStyle/>
          <a:p>
            <a:pPr algn="just">
              <a:lnSpc>
                <a:spcPct val="150000"/>
              </a:lnSpc>
            </a:pPr>
            <a:endParaRPr lang="en-US" sz="2000" dirty="0"/>
          </a:p>
        </p:txBody>
      </p:sp>
      <p:sp>
        <p:nvSpPr>
          <p:cNvPr id="3" name="Rectangle 2"/>
          <p:cNvSpPr/>
          <p:nvPr/>
        </p:nvSpPr>
        <p:spPr>
          <a:xfrm>
            <a:off x="317057" y="2341899"/>
            <a:ext cx="8509886" cy="1672253"/>
          </a:xfrm>
          <a:prstGeom prst="rect">
            <a:avLst/>
          </a:prstGeom>
        </p:spPr>
        <p:txBody>
          <a:bodyPr wrap="square">
            <a:spAutoFit/>
          </a:bodyPr>
          <a:lstStyle/>
          <a:p>
            <a:pPr marL="342900" indent="-342900" algn="just">
              <a:spcAft>
                <a:spcPts val="800"/>
              </a:spcAft>
              <a:buFontTx/>
              <a:buChar char="-"/>
            </a:pPr>
            <a:r>
              <a:rPr lang="en-US" sz="3200" dirty="0" err="1">
                <a:latin typeface="Times New Roman" pitchFamily="18" charset="0"/>
                <a:cs typeface="Times New Roman" pitchFamily="18" charset="0"/>
              </a:rPr>
              <a:t>Nêu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trò</a:t>
            </a:r>
            <a:r>
              <a:rPr lang="en-US" sz="3200" dirty="0">
                <a:latin typeface="Times New Roman" pitchFamily="18" charset="0"/>
                <a:cs typeface="Times New Roman" pitchFamily="18" charset="0"/>
              </a:rPr>
              <a:t>, ý </a:t>
            </a:r>
            <a:r>
              <a:rPr lang="en-US" sz="3200" dirty="0" err="1">
                <a:latin typeface="Times New Roman" pitchFamily="18" charset="0"/>
                <a:cs typeface="Times New Roman" pitchFamily="18" charset="0"/>
              </a:rPr>
              <a:t>nghĩa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việc</a:t>
            </a:r>
            <a:r>
              <a:rPr lang="en-US" sz="3200" dirty="0">
                <a:latin typeface="Times New Roman" pitchFamily="18" charset="0"/>
                <a:cs typeface="Times New Roman" pitchFamily="18" charset="0"/>
              </a:rPr>
              <a:t> </a:t>
            </a:r>
            <a:r>
              <a:rPr lang="en-US" sz="3200" err="1">
                <a:latin typeface="Times New Roman" pitchFamily="18" charset="0"/>
                <a:cs typeface="Times New Roman" pitchFamily="18" charset="0"/>
              </a:rPr>
              <a:t>bảo</a:t>
            </a:r>
            <a:r>
              <a:rPr lang="en-US" sz="3200">
                <a:latin typeface="Times New Roman" pitchFamily="18" charset="0"/>
                <a:cs typeface="Times New Roman" pitchFamily="18" charset="0"/>
              </a:rPr>
              <a:t> quản TP.</a:t>
            </a:r>
            <a:endParaRPr lang="en-US" sz="3200" dirty="0">
              <a:latin typeface="Times New Roman" pitchFamily="18" charset="0"/>
              <a:cs typeface="Times New Roman" pitchFamily="18" charset="0"/>
            </a:endParaRPr>
          </a:p>
          <a:p>
            <a:pPr marL="342900" indent="-342900" algn="just">
              <a:spcAft>
                <a:spcPts val="800"/>
              </a:spcAft>
              <a:buFontTx/>
              <a:buChar char="-"/>
            </a:pP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pháp</a:t>
            </a:r>
            <a:r>
              <a:rPr lang="en-US" sz="3200" dirty="0">
                <a:latin typeface="Times New Roman" pitchFamily="18" charset="0"/>
                <a:cs typeface="Times New Roman" pitchFamily="18" charset="0"/>
              </a:rPr>
              <a:t> </a:t>
            </a:r>
            <a:r>
              <a:rPr lang="en-US" sz="3200" err="1">
                <a:latin typeface="Times New Roman" pitchFamily="18" charset="0"/>
                <a:cs typeface="Times New Roman" pitchFamily="18" charset="0"/>
              </a:rPr>
              <a:t>bảo</a:t>
            </a:r>
            <a:r>
              <a:rPr lang="en-US" sz="3200">
                <a:latin typeface="Times New Roman" pitchFamily="18" charset="0"/>
                <a:cs typeface="Times New Roman" pitchFamily="18" charset="0"/>
              </a:rPr>
              <a:t> quản TP. </a:t>
            </a:r>
            <a:endParaRPr lang="en-US" sz="3200" dirty="0">
              <a:effectLst/>
              <a:latin typeface="Times New Roman" pitchFamily="18" charset="0"/>
              <a:ea typeface="Calibri" panose="020F0502020204030204" pitchFamily="34" charset="0"/>
              <a:cs typeface="Times New Roman"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21967">
            <a:off x="2443226" y="52158"/>
            <a:ext cx="1217584" cy="1217584"/>
          </a:xfrm>
          <a:prstGeom prst="rect">
            <a:avLst/>
          </a:prstGeom>
        </p:spPr>
      </p:pic>
    </p:spTree>
    <p:extLst>
      <p:ext uri="{BB962C8B-B14F-4D97-AF65-F5344CB8AC3E}">
        <p14:creationId xmlns:p14="http://schemas.microsoft.com/office/powerpoint/2010/main" val="42470187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out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strVal val="#ppt_w*0.7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140" name="Google Shape;140;p30"/>
          <p:cNvGrpSpPr/>
          <p:nvPr/>
        </p:nvGrpSpPr>
        <p:grpSpPr>
          <a:xfrm>
            <a:off x="8430763" y="183375"/>
            <a:ext cx="714384" cy="662400"/>
            <a:chOff x="0" y="539500"/>
            <a:chExt cx="713100" cy="662400"/>
          </a:xfrm>
        </p:grpSpPr>
        <p:sp>
          <p:nvSpPr>
            <p:cNvPr id="141" name="Google Shape;141;p30"/>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42" name="Google Shape;142;p30"/>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43" name="Google Shape;143;p30"/>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44" name="Google Shape;144;p30"/>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sp>
        <p:nvSpPr>
          <p:cNvPr id="6" name="TextBox 5"/>
          <p:cNvSpPr txBox="1"/>
          <p:nvPr/>
        </p:nvSpPr>
        <p:spPr>
          <a:xfrm>
            <a:off x="107425" y="-62847"/>
            <a:ext cx="7131352" cy="492443"/>
          </a:xfrm>
          <a:prstGeom prst="rect">
            <a:avLst/>
          </a:prstGeom>
          <a:noFill/>
        </p:spPr>
        <p:txBody>
          <a:bodyPr wrap="square" rtlCol="0">
            <a:spAutoFit/>
          </a:bodyPr>
          <a:lstStyle/>
          <a:p>
            <a:r>
              <a:rPr lang="en-US" sz="2600" b="1" dirty="0">
                <a:latin typeface="Times New Roman" pitchFamily="18" charset="0"/>
                <a:cs typeface="Times New Roman" pitchFamily="18" charset="0"/>
              </a:rPr>
              <a:t>1.1. </a:t>
            </a:r>
            <a:r>
              <a:rPr lang="en-US" sz="2600" b="1" dirty="0" err="1">
                <a:latin typeface="Times New Roman" pitchFamily="18" charset="0"/>
                <a:cs typeface="Times New Roman" pitchFamily="18" charset="0"/>
              </a:rPr>
              <a:t>Vai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trò</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và</a:t>
            </a:r>
            <a:r>
              <a:rPr lang="en-US" sz="2600" b="1" dirty="0">
                <a:latin typeface="Times New Roman" pitchFamily="18" charset="0"/>
                <a:cs typeface="Times New Roman" pitchFamily="18" charset="0"/>
              </a:rPr>
              <a:t> ý </a:t>
            </a:r>
            <a:r>
              <a:rPr lang="en-US" sz="2600" b="1" dirty="0" err="1">
                <a:latin typeface="Times New Roman" pitchFamily="18" charset="0"/>
                <a:cs typeface="Times New Roman" pitchFamily="18" charset="0"/>
              </a:rPr>
              <a:t>nghĩa</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của</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bảo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quản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thực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phẩm</a:t>
            </a:r>
            <a:endParaRPr lang="en-US" sz="2600" b="1" dirty="0">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875532825"/>
              </p:ext>
            </p:extLst>
          </p:nvPr>
        </p:nvGraphicFramePr>
        <p:xfrm>
          <a:off x="5689601" y="1217329"/>
          <a:ext cx="3098353" cy="3931920"/>
        </p:xfrm>
        <a:graphic>
          <a:graphicData uri="http://schemas.openxmlformats.org/drawingml/2006/table">
            <a:tbl>
              <a:tblPr firstRow="1" bandRow="1">
                <a:tableStyleId>{4920A704-7F41-403F-8161-21C3DBDCD702}</a:tableStyleId>
              </a:tblPr>
              <a:tblGrid>
                <a:gridCol w="927099">
                  <a:extLst>
                    <a:ext uri="{9D8B030D-6E8A-4147-A177-3AD203B41FA5}">
                      <a16:colId xmlns="" xmlns:a16="http://schemas.microsoft.com/office/drawing/2014/main" val="20000"/>
                    </a:ext>
                  </a:extLst>
                </a:gridCol>
                <a:gridCol w="963731">
                  <a:extLst>
                    <a:ext uri="{9D8B030D-6E8A-4147-A177-3AD203B41FA5}">
                      <a16:colId xmlns="" xmlns:a16="http://schemas.microsoft.com/office/drawing/2014/main" val="20001"/>
                    </a:ext>
                  </a:extLst>
                </a:gridCol>
                <a:gridCol w="1207523">
                  <a:extLst>
                    <a:ext uri="{9D8B030D-6E8A-4147-A177-3AD203B41FA5}">
                      <a16:colId xmlns="" xmlns:a16="http://schemas.microsoft.com/office/drawing/2014/main" val="20002"/>
                    </a:ext>
                  </a:extLst>
                </a:gridCol>
              </a:tblGrid>
              <a:tr h="805808">
                <a:tc>
                  <a:txBody>
                    <a:bodyPr/>
                    <a:lstStyle/>
                    <a:p>
                      <a:pPr algn="ctr"/>
                      <a:r>
                        <a:rPr lang="en-US" sz="2400" dirty="0" err="1">
                          <a:latin typeface="Times New Roman" pitchFamily="18" charset="0"/>
                          <a:cs typeface="Times New Roman" pitchFamily="18" charset="0"/>
                        </a:rPr>
                        <a:t>Hình</a:t>
                      </a:r>
                      <a:r>
                        <a:rPr lang="en-US" sz="2400" baseline="0" dirty="0">
                          <a:latin typeface="Times New Roman" pitchFamily="18" charset="0"/>
                          <a:cs typeface="Times New Roman" pitchFamily="18" charset="0"/>
                        </a:rPr>
                        <a:t> </a:t>
                      </a:r>
                      <a:endParaRPr lang="en-US" sz="2400" dirty="0">
                        <a:latin typeface="Times New Roman" pitchFamily="18" charset="0"/>
                        <a:cs typeface="Times New Roman" pitchFamily="18" charset="0"/>
                      </a:endParaRPr>
                    </a:p>
                  </a:txBody>
                  <a:tcPr/>
                </a:tc>
                <a:tc>
                  <a:txBody>
                    <a:bodyPr/>
                    <a:lstStyle/>
                    <a:p>
                      <a:pPr algn="ctr"/>
                      <a:r>
                        <a:rPr lang="en-US" sz="2400" dirty="0" err="1">
                          <a:latin typeface="Times New Roman" pitchFamily="18" charset="0"/>
                          <a:cs typeface="Times New Roman" pitchFamily="18" charset="0"/>
                        </a:rPr>
                        <a:t>Hiện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tượng</a:t>
                      </a:r>
                      <a:endParaRPr lang="en-US" sz="2400" dirty="0">
                        <a:latin typeface="Times New Roman" pitchFamily="18" charset="0"/>
                        <a:cs typeface="Times New Roman" pitchFamily="18" charset="0"/>
                      </a:endParaRPr>
                    </a:p>
                  </a:txBody>
                  <a:tcPr/>
                </a:tc>
                <a:tc>
                  <a:txBody>
                    <a:bodyPr/>
                    <a:lstStyle/>
                    <a:p>
                      <a:pPr algn="ctr"/>
                      <a:r>
                        <a:rPr lang="en-US" sz="2400" dirty="0" err="1">
                          <a:latin typeface="Times New Roman" pitchFamily="18" charset="0"/>
                          <a:cs typeface="Times New Roman" pitchFamily="18" charset="0"/>
                        </a:rPr>
                        <a:t>Nguyên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nhân</a:t>
                      </a:r>
                      <a:endParaRPr lang="en-US" sz="2400" dirty="0">
                        <a:latin typeface="Times New Roman" pitchFamily="18" charset="0"/>
                        <a:cs typeface="Times New Roman" pitchFamily="18" charset="0"/>
                      </a:endParaRPr>
                    </a:p>
                  </a:txBody>
                  <a:tcPr/>
                </a:tc>
                <a:extLst>
                  <a:ext uri="{0D108BD9-81ED-4DB2-BD59-A6C34878D82A}">
                    <a16:rowId xmlns="" xmlns:a16="http://schemas.microsoft.com/office/drawing/2014/main" val="10000"/>
                  </a:ext>
                </a:extLst>
              </a:tr>
              <a:tr h="507361">
                <a:tc>
                  <a:txBody>
                    <a:bodyPr/>
                    <a:lstStyle/>
                    <a:p>
                      <a:pPr algn="ctr"/>
                      <a:r>
                        <a:rPr lang="en-US" sz="2400" dirty="0">
                          <a:latin typeface="Times New Roman" pitchFamily="18" charset="0"/>
                          <a:cs typeface="Times New Roman" pitchFamily="18" charset="0"/>
                        </a:rPr>
                        <a:t>a</a:t>
                      </a: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extLst>
                  <a:ext uri="{0D108BD9-81ED-4DB2-BD59-A6C34878D82A}">
                    <a16:rowId xmlns="" xmlns:a16="http://schemas.microsoft.com/office/drawing/2014/main" val="10001"/>
                  </a:ext>
                </a:extLst>
              </a:tr>
              <a:tr h="507361">
                <a:tc>
                  <a:txBody>
                    <a:bodyPr/>
                    <a:lstStyle/>
                    <a:p>
                      <a:pPr algn="ctr"/>
                      <a:r>
                        <a:rPr lang="en-US" sz="2400" dirty="0">
                          <a:latin typeface="Times New Roman" pitchFamily="18" charset="0"/>
                          <a:cs typeface="Times New Roman" pitchFamily="18" charset="0"/>
                        </a:rPr>
                        <a:t>b</a:t>
                      </a: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extLst>
                  <a:ext uri="{0D108BD9-81ED-4DB2-BD59-A6C34878D82A}">
                    <a16:rowId xmlns="" xmlns:a16="http://schemas.microsoft.com/office/drawing/2014/main" val="10002"/>
                  </a:ext>
                </a:extLst>
              </a:tr>
              <a:tr h="507361">
                <a:tc>
                  <a:txBody>
                    <a:bodyPr/>
                    <a:lstStyle/>
                    <a:p>
                      <a:pPr algn="ctr"/>
                      <a:r>
                        <a:rPr lang="en-US" sz="2400" dirty="0">
                          <a:latin typeface="Times New Roman" pitchFamily="18" charset="0"/>
                          <a:cs typeface="Times New Roman" pitchFamily="18" charset="0"/>
                        </a:rPr>
                        <a:t>c</a:t>
                      </a: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extLst>
                  <a:ext uri="{0D108BD9-81ED-4DB2-BD59-A6C34878D82A}">
                    <a16:rowId xmlns="" xmlns:a16="http://schemas.microsoft.com/office/drawing/2014/main" val="10003"/>
                  </a:ext>
                </a:extLst>
              </a:tr>
              <a:tr h="507361">
                <a:tc>
                  <a:txBody>
                    <a:bodyPr/>
                    <a:lstStyle/>
                    <a:p>
                      <a:pPr algn="ctr"/>
                      <a:r>
                        <a:rPr lang="en-US" sz="2400" dirty="0">
                          <a:latin typeface="Times New Roman" pitchFamily="18" charset="0"/>
                          <a:cs typeface="Times New Roman" pitchFamily="18" charset="0"/>
                        </a:rPr>
                        <a:t>d</a:t>
                      </a: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extLst>
                  <a:ext uri="{0D108BD9-81ED-4DB2-BD59-A6C34878D82A}">
                    <a16:rowId xmlns="" xmlns:a16="http://schemas.microsoft.com/office/drawing/2014/main" val="10004"/>
                  </a:ext>
                </a:extLst>
              </a:tr>
              <a:tr h="507361">
                <a:tc>
                  <a:txBody>
                    <a:bodyPr/>
                    <a:lstStyle/>
                    <a:p>
                      <a:pPr algn="ctr"/>
                      <a:r>
                        <a:rPr lang="en-US" sz="2400" dirty="0">
                          <a:latin typeface="Times New Roman" pitchFamily="18" charset="0"/>
                          <a:cs typeface="Times New Roman" pitchFamily="18" charset="0"/>
                        </a:rPr>
                        <a:t>e</a:t>
                      </a: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extLst>
                  <a:ext uri="{0D108BD9-81ED-4DB2-BD59-A6C34878D82A}">
                    <a16:rowId xmlns="" xmlns:a16="http://schemas.microsoft.com/office/drawing/2014/main" val="10005"/>
                  </a:ext>
                </a:extLst>
              </a:tr>
              <a:tr h="507361">
                <a:tc>
                  <a:txBody>
                    <a:bodyPr/>
                    <a:lstStyle/>
                    <a:p>
                      <a:pPr algn="ctr"/>
                      <a:r>
                        <a:rPr lang="en-US" sz="2400" dirty="0">
                          <a:latin typeface="Times New Roman" pitchFamily="18" charset="0"/>
                          <a:cs typeface="Times New Roman" pitchFamily="18" charset="0"/>
                        </a:rPr>
                        <a:t>f</a:t>
                      </a: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extLst>
                  <a:ext uri="{0D108BD9-81ED-4DB2-BD59-A6C34878D82A}">
                    <a16:rowId xmlns="" xmlns:a16="http://schemas.microsoft.com/office/drawing/2014/main" val="10006"/>
                  </a:ext>
                </a:extLst>
              </a:tr>
            </a:tbl>
          </a:graphicData>
        </a:graphic>
      </p:graphicFrame>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900" y="1931173"/>
            <a:ext cx="5295900" cy="3212327"/>
          </a:xfrm>
          <a:prstGeom prst="rect">
            <a:avLst/>
          </a:prstGeom>
        </p:spPr>
        <p:style>
          <a:lnRef idx="2">
            <a:schemeClr val="accent1"/>
          </a:lnRef>
          <a:fillRef idx="1">
            <a:schemeClr val="lt1"/>
          </a:fillRef>
          <a:effectRef idx="0">
            <a:schemeClr val="accent1"/>
          </a:effectRef>
          <a:fontRef idx="minor">
            <a:schemeClr val="dk1"/>
          </a:fontRef>
        </p:style>
      </p:pic>
      <p:sp>
        <p:nvSpPr>
          <p:cNvPr id="3" name="TextBox 2"/>
          <p:cNvSpPr txBox="1"/>
          <p:nvPr/>
        </p:nvSpPr>
        <p:spPr>
          <a:xfrm>
            <a:off x="12702" y="361513"/>
            <a:ext cx="5702296" cy="1569660"/>
          </a:xfrm>
          <a:prstGeom prst="rect">
            <a:avLst/>
          </a:prstGeom>
          <a:noFill/>
        </p:spPr>
        <p:txBody>
          <a:bodyPr wrap="square" rtlCol="0">
            <a:spAutoFit/>
          </a:bodyPr>
          <a:lstStyle/>
          <a:p>
            <a:pPr algn="ctr"/>
            <a:r>
              <a:rPr lang="en-US" sz="2400" dirty="0" err="1">
                <a:solidFill>
                  <a:schemeClr val="tx1"/>
                </a:solidFill>
                <a:latin typeface="Times New Roman" pitchFamily="18" charset="0"/>
                <a:cs typeface="Times New Roman" pitchFamily="18" charset="0"/>
              </a:rPr>
              <a:t>Quan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sát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hình</a:t>
            </a:r>
            <a:r>
              <a:rPr lang="en-US" sz="2400" dirty="0">
                <a:solidFill>
                  <a:schemeClr val="tx1"/>
                </a:solidFill>
                <a:latin typeface="Times New Roman" pitchFamily="18" charset="0"/>
                <a:cs typeface="Times New Roman" pitchFamily="18" charset="0"/>
              </a:rPr>
              <a:t> 5.1 </a:t>
            </a:r>
            <a:r>
              <a:rPr lang="en-US" sz="2400" dirty="0" err="1">
                <a:solidFill>
                  <a:schemeClr val="tx1"/>
                </a:solidFill>
                <a:latin typeface="Times New Roman" pitchFamily="18" charset="0"/>
                <a:cs typeface="Times New Roman" pitchFamily="18" charset="0"/>
              </a:rPr>
              <a:t>trang</a:t>
            </a:r>
            <a:r>
              <a:rPr lang="en-US" sz="2400" dirty="0">
                <a:solidFill>
                  <a:schemeClr val="tx1"/>
                </a:solidFill>
                <a:latin typeface="Times New Roman" pitchFamily="18" charset="0"/>
                <a:cs typeface="Times New Roman" pitchFamily="18" charset="0"/>
              </a:rPr>
              <a:t> 33 SGK</a:t>
            </a:r>
          </a:p>
          <a:p>
            <a:pPr algn="ctr"/>
            <a:r>
              <a:rPr lang="en-US" sz="2400" dirty="0" err="1">
                <a:solidFill>
                  <a:schemeClr val="tx1"/>
                </a:solidFill>
                <a:latin typeface="Times New Roman" pitchFamily="18" charset="0"/>
                <a:cs typeface="Times New Roman" pitchFamily="18" charset="0"/>
              </a:rPr>
              <a:t>Em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nhận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thấy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thực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phẩm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có</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hiện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tượng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gì</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nguyên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nhân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gây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hư</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hỏng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thực</a:t>
            </a:r>
            <a:r>
              <a:rPr lang="en-US" sz="2400" dirty="0">
                <a:solidFill>
                  <a:schemeClr val="tx1"/>
                </a:solidFill>
                <a:latin typeface="Times New Roman" pitchFamily="18" charset="0"/>
                <a:cs typeface="Times New Roman" pitchFamily="18" charset="0"/>
              </a:rPr>
              <a:t> </a:t>
            </a:r>
            <a:r>
              <a:rPr lang="en-US" sz="2400" err="1">
                <a:solidFill>
                  <a:schemeClr val="tx1"/>
                </a:solidFill>
                <a:latin typeface="Times New Roman" pitchFamily="18" charset="0"/>
                <a:cs typeface="Times New Roman" pitchFamily="18" charset="0"/>
              </a:rPr>
              <a:t>phẩm</a:t>
            </a:r>
            <a:r>
              <a:rPr lang="en-US" sz="2400">
                <a:solidFill>
                  <a:schemeClr val="tx1"/>
                </a:solidFill>
                <a:latin typeface="Times New Roman" pitchFamily="18" charset="0"/>
                <a:cs typeface="Times New Roman" pitchFamily="18" charset="0"/>
              </a:rPr>
              <a:t> ?</a:t>
            </a:r>
            <a:endParaRPr lang="en-US" sz="2400" dirty="0">
              <a:solidFill>
                <a:schemeClr val="tx1"/>
              </a:solidFill>
              <a:latin typeface="Times New Roman" pitchFamily="18" charset="0"/>
              <a:cs typeface="Times New Roman" pitchFamily="18" charset="0"/>
            </a:endParaRPr>
          </a:p>
          <a:p>
            <a:pPr algn="ctr"/>
            <a:r>
              <a:rPr lang="en-US" sz="2400" dirty="0">
                <a:solidFill>
                  <a:schemeClr val="tx1"/>
                </a:solidFill>
                <a:latin typeface="Times New Roman" pitchFamily="18" charset="0"/>
                <a:cs typeface="Times New Roman" pitchFamily="18" charset="0"/>
              </a:rPr>
              <a:t>(</a:t>
            </a:r>
            <a:r>
              <a:rPr lang="en-US" sz="2400" dirty="0" err="1">
                <a:solidFill>
                  <a:schemeClr val="tx1"/>
                </a:solidFill>
                <a:latin typeface="Times New Roman" pitchFamily="18" charset="0"/>
                <a:cs typeface="Times New Roman" pitchFamily="18" charset="0"/>
              </a:rPr>
              <a:t>Hoàn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thành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bảng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học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tập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số</a:t>
            </a:r>
            <a:r>
              <a:rPr lang="en-US" sz="2400" dirty="0">
                <a:solidFill>
                  <a:schemeClr val="tx1"/>
                </a:solidFill>
                <a:latin typeface="Times New Roman" pitchFamily="18" charset="0"/>
                <a:cs typeface="Times New Roman" pitchFamily="18" charset="0"/>
              </a:rPr>
              <a:t> 1)</a:t>
            </a:r>
          </a:p>
        </p:txBody>
      </p:sp>
      <p:pic>
        <p:nvPicPr>
          <p:cNvPr id="4" name="3 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425896" y="36976"/>
            <a:ext cx="1719251" cy="808799"/>
          </a:xfrm>
          <a:prstGeom prst="rect">
            <a:avLst/>
          </a:prstGeom>
        </p:spPr>
      </p:pic>
      <p:sp>
        <p:nvSpPr>
          <p:cNvPr id="16" name="Rounded Rectangle 2">
            <a:extLst>
              <a:ext uri="{FF2B5EF4-FFF2-40B4-BE49-F238E27FC236}">
                <a16:creationId xmlns="" xmlns:a16="http://schemas.microsoft.com/office/drawing/2014/main" id="{CE4C8146-7385-4B87-AFF1-94DA88B2C3AE}"/>
              </a:ext>
            </a:extLst>
          </p:cNvPr>
          <p:cNvSpPr/>
          <p:nvPr/>
        </p:nvSpPr>
        <p:spPr>
          <a:xfrm>
            <a:off x="5859728" y="764174"/>
            <a:ext cx="2945218" cy="41620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smtClean="0">
                <a:latin typeface="Times New Roman" pitchFamily="18" charset="0"/>
                <a:cs typeface="Times New Roman" pitchFamily="18" charset="0"/>
              </a:rPr>
              <a:t>Bảng</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1</a:t>
            </a:r>
          </a:p>
        </p:txBody>
      </p:sp>
    </p:spTree>
    <p:extLst>
      <p:ext uri="{BB962C8B-B14F-4D97-AF65-F5344CB8AC3E}">
        <p14:creationId xmlns:p14="http://schemas.microsoft.com/office/powerpoint/2010/main" val="7091033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4"/>
                                        </p:tgtEl>
                                      </p:cBhvr>
                                    </p:cmd>
                                  </p:childTnLst>
                                </p:cTn>
                              </p:par>
                            </p:childTnLst>
                          </p:cTn>
                        </p:par>
                      </p:childTnLst>
                    </p:cTn>
                  </p:par>
                </p:childTnLst>
              </p:cTn>
              <p:nextCondLst>
                <p:cond evt="onClick" delay="0">
                  <p:tgtEl>
                    <p:spTgt spid="4"/>
                  </p:tgtEl>
                </p:cond>
              </p:nextCondLst>
            </p:seq>
            <p:video>
              <p:cMediaNode vol="80000">
                <p:cTn id="34" fill="hold" display="0">
                  <p:stCondLst>
                    <p:cond delay="indefinite"/>
                  </p:stCondLst>
                </p:cTn>
                <p:tgtEl>
                  <p:spTgt spid="4"/>
                </p:tgtEl>
              </p:cMediaNode>
            </p:video>
          </p:childTnLst>
        </p:cTn>
      </p:par>
    </p:tnLst>
    <p:bldLst>
      <p:bldP spid="3" grpId="0"/>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99411" y="18755"/>
            <a:ext cx="7131352" cy="492443"/>
          </a:xfrm>
          <a:prstGeom prst="rect">
            <a:avLst/>
          </a:prstGeom>
          <a:noFill/>
        </p:spPr>
        <p:txBody>
          <a:bodyPr wrap="square" rtlCol="0">
            <a:spAutoFit/>
          </a:bodyPr>
          <a:lstStyle/>
          <a:p>
            <a:r>
              <a:rPr lang="en-US" sz="2600" b="1" dirty="0">
                <a:latin typeface="Times New Roman" pitchFamily="18" charset="0"/>
                <a:cs typeface="Times New Roman" pitchFamily="18" charset="0"/>
              </a:rPr>
              <a:t>1.1. </a:t>
            </a:r>
            <a:r>
              <a:rPr lang="en-US" sz="2600" b="1" dirty="0" err="1">
                <a:latin typeface="Times New Roman" pitchFamily="18" charset="0"/>
                <a:cs typeface="Times New Roman" pitchFamily="18" charset="0"/>
              </a:rPr>
              <a:t>Vai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trò</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và</a:t>
            </a:r>
            <a:r>
              <a:rPr lang="en-US" sz="2600" b="1" dirty="0">
                <a:latin typeface="Times New Roman" pitchFamily="18" charset="0"/>
                <a:cs typeface="Times New Roman" pitchFamily="18" charset="0"/>
              </a:rPr>
              <a:t> ý </a:t>
            </a:r>
            <a:r>
              <a:rPr lang="en-US" sz="2600" b="1" dirty="0" err="1">
                <a:latin typeface="Times New Roman" pitchFamily="18" charset="0"/>
                <a:cs typeface="Times New Roman" pitchFamily="18" charset="0"/>
              </a:rPr>
              <a:t>nghĩa</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của</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bảo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quản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thực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phẩm</a:t>
            </a:r>
            <a:endParaRPr lang="en-US" sz="2600" b="1" dirty="0">
              <a:latin typeface="Times New Roman" pitchFamily="18" charset="0"/>
              <a:cs typeface="Times New Roman" pitchFamily="18" charset="0"/>
            </a:endParaRPr>
          </a:p>
        </p:txBody>
      </p:sp>
      <p:grpSp>
        <p:nvGrpSpPr>
          <p:cNvPr id="6" name="Google Shape;140;p30"/>
          <p:cNvGrpSpPr/>
          <p:nvPr/>
        </p:nvGrpSpPr>
        <p:grpSpPr>
          <a:xfrm>
            <a:off x="8430763" y="183375"/>
            <a:ext cx="714384" cy="662400"/>
            <a:chOff x="0" y="539500"/>
            <a:chExt cx="713100" cy="662400"/>
          </a:xfrm>
        </p:grpSpPr>
        <p:sp>
          <p:nvSpPr>
            <p:cNvPr id="7" name="Google Shape;141;p30"/>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 name="Google Shape;142;p30"/>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9" name="Google Shape;143;p30"/>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 name="Google Shape;144;p30"/>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153752"/>
            <a:ext cx="1299411" cy="1299411"/>
          </a:xfrm>
          <a:prstGeom prst="rect">
            <a:avLst/>
          </a:prstGeom>
        </p:spPr>
      </p:pic>
      <p:sp>
        <p:nvSpPr>
          <p:cNvPr id="13" name="TextBox 12"/>
          <p:cNvSpPr txBox="1"/>
          <p:nvPr/>
        </p:nvSpPr>
        <p:spPr>
          <a:xfrm>
            <a:off x="3383952" y="474686"/>
            <a:ext cx="2962275" cy="523220"/>
          </a:xfrm>
          <a:prstGeom prst="rect">
            <a:avLst/>
          </a:prstGeom>
          <a:noFill/>
        </p:spPr>
        <p:txBody>
          <a:bodyPr wrap="square" rtlCol="0">
            <a:spAutoFit/>
          </a:bodyPr>
          <a:lstStyle/>
          <a:p>
            <a:pPr algn="ctr"/>
            <a:r>
              <a:rPr lang="en-US" sz="2800" dirty="0" err="1" smtClean="0">
                <a:latin typeface="Times New Roman" pitchFamily="18" charset="0"/>
                <a:cs typeface="Times New Roman" pitchFamily="18" charset="0"/>
              </a:rPr>
              <a:t>Bảng</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1</a:t>
            </a:r>
          </a:p>
        </p:txBody>
      </p:sp>
      <p:graphicFrame>
        <p:nvGraphicFramePr>
          <p:cNvPr id="21" name="Table 20"/>
          <p:cNvGraphicFramePr>
            <a:graphicFrameLocks noGrp="1"/>
          </p:cNvGraphicFramePr>
          <p:nvPr>
            <p:extLst>
              <p:ext uri="{D42A27DB-BD31-4B8C-83A1-F6EECF244321}">
                <p14:modId xmlns:p14="http://schemas.microsoft.com/office/powerpoint/2010/main" val="3356595128"/>
              </p:ext>
            </p:extLst>
          </p:nvPr>
        </p:nvGraphicFramePr>
        <p:xfrm>
          <a:off x="254001" y="1036006"/>
          <a:ext cx="8775699" cy="4057317"/>
        </p:xfrm>
        <a:graphic>
          <a:graphicData uri="http://schemas.openxmlformats.org/drawingml/2006/table">
            <a:tbl>
              <a:tblPr firstRow="1" bandRow="1">
                <a:tableStyleId>{4920A704-7F41-403F-8161-21C3DBDCD702}</a:tableStyleId>
              </a:tblPr>
              <a:tblGrid>
                <a:gridCol w="1104899">
                  <a:extLst>
                    <a:ext uri="{9D8B030D-6E8A-4147-A177-3AD203B41FA5}">
                      <a16:colId xmlns="" xmlns:a16="http://schemas.microsoft.com/office/drawing/2014/main" val="20000"/>
                    </a:ext>
                  </a:extLst>
                </a:gridCol>
                <a:gridCol w="3390900">
                  <a:extLst>
                    <a:ext uri="{9D8B030D-6E8A-4147-A177-3AD203B41FA5}">
                      <a16:colId xmlns="" xmlns:a16="http://schemas.microsoft.com/office/drawing/2014/main" val="20001"/>
                    </a:ext>
                  </a:extLst>
                </a:gridCol>
                <a:gridCol w="4279900">
                  <a:extLst>
                    <a:ext uri="{9D8B030D-6E8A-4147-A177-3AD203B41FA5}">
                      <a16:colId xmlns="" xmlns:a16="http://schemas.microsoft.com/office/drawing/2014/main" val="20002"/>
                    </a:ext>
                  </a:extLst>
                </a:gridCol>
              </a:tblGrid>
              <a:tr h="590337">
                <a:tc>
                  <a:txBody>
                    <a:bodyPr/>
                    <a:lstStyle/>
                    <a:p>
                      <a:pPr algn="ctr"/>
                      <a:r>
                        <a:rPr lang="en-US" sz="2800" b="1" dirty="0" err="1">
                          <a:latin typeface="Times New Roman" pitchFamily="18" charset="0"/>
                          <a:cs typeface="Times New Roman" pitchFamily="18" charset="0"/>
                        </a:rPr>
                        <a:t>Hình</a:t>
                      </a:r>
                      <a:r>
                        <a:rPr lang="en-US" sz="2800" b="1" baseline="0" dirty="0">
                          <a:latin typeface="Times New Roman" pitchFamily="18" charset="0"/>
                          <a:cs typeface="Times New Roman" pitchFamily="18" charset="0"/>
                        </a:rPr>
                        <a:t> </a:t>
                      </a:r>
                      <a:endParaRPr lang="en-US" sz="2800" b="1" dirty="0">
                        <a:latin typeface="Times New Roman" pitchFamily="18" charset="0"/>
                        <a:cs typeface="Times New Roman" pitchFamily="18" charset="0"/>
                      </a:endParaRPr>
                    </a:p>
                  </a:txBody>
                  <a:tcPr/>
                </a:tc>
                <a:tc>
                  <a:txBody>
                    <a:bodyPr/>
                    <a:lstStyle/>
                    <a:p>
                      <a:pPr algn="ctr"/>
                      <a:r>
                        <a:rPr lang="en-US" sz="2800" b="1" dirty="0" err="1">
                          <a:latin typeface="Times New Roman" pitchFamily="18" charset="0"/>
                          <a:cs typeface="Times New Roman" pitchFamily="18" charset="0"/>
                        </a:rPr>
                        <a:t>Hiện</a:t>
                      </a:r>
                      <a:r>
                        <a:rPr lang="en-US" sz="2800" b="1" baseline="0" dirty="0">
                          <a:latin typeface="Times New Roman" pitchFamily="18" charset="0"/>
                          <a:cs typeface="Times New Roman" pitchFamily="18" charset="0"/>
                        </a:rPr>
                        <a:t> </a:t>
                      </a:r>
                      <a:r>
                        <a:rPr lang="en-US" sz="2800" b="1" baseline="0" dirty="0" err="1">
                          <a:latin typeface="Times New Roman" pitchFamily="18" charset="0"/>
                          <a:cs typeface="Times New Roman" pitchFamily="18" charset="0"/>
                        </a:rPr>
                        <a:t>tượng</a:t>
                      </a:r>
                      <a:endParaRPr lang="en-US" sz="2800" b="1" dirty="0">
                        <a:latin typeface="Times New Roman" pitchFamily="18" charset="0"/>
                        <a:cs typeface="Times New Roman" pitchFamily="18" charset="0"/>
                      </a:endParaRPr>
                    </a:p>
                  </a:txBody>
                  <a:tcPr/>
                </a:tc>
                <a:tc>
                  <a:txBody>
                    <a:bodyPr/>
                    <a:lstStyle/>
                    <a:p>
                      <a:pPr algn="ctr"/>
                      <a:r>
                        <a:rPr lang="en-US" sz="2800" b="1" dirty="0" err="1">
                          <a:latin typeface="Times New Roman" pitchFamily="18" charset="0"/>
                          <a:cs typeface="Times New Roman" pitchFamily="18" charset="0"/>
                        </a:rPr>
                        <a:t>Nguyên</a:t>
                      </a:r>
                      <a:r>
                        <a:rPr lang="en-US" sz="2800" b="1" baseline="0" dirty="0">
                          <a:latin typeface="Times New Roman" pitchFamily="18" charset="0"/>
                          <a:cs typeface="Times New Roman" pitchFamily="18" charset="0"/>
                        </a:rPr>
                        <a:t> </a:t>
                      </a:r>
                      <a:r>
                        <a:rPr lang="en-US" sz="2800" b="1" baseline="0" dirty="0" err="1">
                          <a:latin typeface="Times New Roman" pitchFamily="18" charset="0"/>
                          <a:cs typeface="Times New Roman" pitchFamily="18" charset="0"/>
                        </a:rPr>
                        <a:t>nhân</a:t>
                      </a:r>
                      <a:endParaRPr lang="en-US" sz="2800" b="1" dirty="0">
                        <a:latin typeface="Times New Roman" pitchFamily="18" charset="0"/>
                        <a:cs typeface="Times New Roman" pitchFamily="18" charset="0"/>
                      </a:endParaRPr>
                    </a:p>
                  </a:txBody>
                  <a:tcPr/>
                </a:tc>
                <a:extLst>
                  <a:ext uri="{0D108BD9-81ED-4DB2-BD59-A6C34878D82A}">
                    <a16:rowId xmlns="" xmlns:a16="http://schemas.microsoft.com/office/drawing/2014/main" val="10000"/>
                  </a:ext>
                </a:extLst>
              </a:tr>
              <a:tr h="577830">
                <a:tc>
                  <a:txBody>
                    <a:bodyPr/>
                    <a:lstStyle/>
                    <a:p>
                      <a:pPr algn="ctr"/>
                      <a:r>
                        <a:rPr lang="en-US" sz="2800" dirty="0">
                          <a:latin typeface="Times New Roman" pitchFamily="18" charset="0"/>
                          <a:cs typeface="Times New Roman" pitchFamily="18" charset="0"/>
                        </a:rPr>
                        <a:t>a</a:t>
                      </a:r>
                    </a:p>
                  </a:txBody>
                  <a:tcPr/>
                </a:tc>
                <a:tc>
                  <a:txBody>
                    <a:bodyPr/>
                    <a:lstStyle/>
                    <a:p>
                      <a:endParaRPr lang="en-US" sz="2800" dirty="0">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extLst>
                  <a:ext uri="{0D108BD9-81ED-4DB2-BD59-A6C34878D82A}">
                    <a16:rowId xmlns="" xmlns:a16="http://schemas.microsoft.com/office/drawing/2014/main" val="10001"/>
                  </a:ext>
                </a:extLst>
              </a:tr>
              <a:tr h="577830">
                <a:tc>
                  <a:txBody>
                    <a:bodyPr/>
                    <a:lstStyle/>
                    <a:p>
                      <a:pPr algn="ctr"/>
                      <a:r>
                        <a:rPr lang="en-US" sz="2800" dirty="0">
                          <a:latin typeface="Times New Roman" pitchFamily="18" charset="0"/>
                          <a:cs typeface="Times New Roman" pitchFamily="18" charset="0"/>
                        </a:rPr>
                        <a:t>b</a:t>
                      </a:r>
                    </a:p>
                  </a:txBody>
                  <a:tcPr/>
                </a:tc>
                <a:tc>
                  <a:txBody>
                    <a:bodyPr/>
                    <a:lstStyle/>
                    <a:p>
                      <a:endParaRPr lang="en-US" sz="2800" dirty="0">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extLst>
                  <a:ext uri="{0D108BD9-81ED-4DB2-BD59-A6C34878D82A}">
                    <a16:rowId xmlns="" xmlns:a16="http://schemas.microsoft.com/office/drawing/2014/main" val="10002"/>
                  </a:ext>
                </a:extLst>
              </a:tr>
              <a:tr h="577830">
                <a:tc>
                  <a:txBody>
                    <a:bodyPr/>
                    <a:lstStyle/>
                    <a:p>
                      <a:pPr algn="ctr"/>
                      <a:r>
                        <a:rPr lang="en-US" sz="2800" dirty="0">
                          <a:latin typeface="Times New Roman" pitchFamily="18" charset="0"/>
                          <a:cs typeface="Times New Roman" pitchFamily="18" charset="0"/>
                        </a:rPr>
                        <a:t>c</a:t>
                      </a:r>
                    </a:p>
                  </a:txBody>
                  <a:tcPr/>
                </a:tc>
                <a:tc>
                  <a:txBody>
                    <a:bodyPr/>
                    <a:lstStyle/>
                    <a:p>
                      <a:endParaRPr lang="en-US" sz="2800" dirty="0">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extLst>
                  <a:ext uri="{0D108BD9-81ED-4DB2-BD59-A6C34878D82A}">
                    <a16:rowId xmlns="" xmlns:a16="http://schemas.microsoft.com/office/drawing/2014/main" val="10003"/>
                  </a:ext>
                </a:extLst>
              </a:tr>
              <a:tr h="577830">
                <a:tc>
                  <a:txBody>
                    <a:bodyPr/>
                    <a:lstStyle/>
                    <a:p>
                      <a:pPr algn="ctr"/>
                      <a:r>
                        <a:rPr lang="en-US" sz="2800" dirty="0">
                          <a:latin typeface="Times New Roman" pitchFamily="18" charset="0"/>
                          <a:cs typeface="Times New Roman" pitchFamily="18" charset="0"/>
                        </a:rPr>
                        <a:t>d</a:t>
                      </a:r>
                    </a:p>
                  </a:txBody>
                  <a:tcPr/>
                </a:tc>
                <a:tc>
                  <a:txBody>
                    <a:bodyPr/>
                    <a:lstStyle/>
                    <a:p>
                      <a:endParaRPr lang="en-US" sz="2800" dirty="0">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extLst>
                  <a:ext uri="{0D108BD9-81ED-4DB2-BD59-A6C34878D82A}">
                    <a16:rowId xmlns="" xmlns:a16="http://schemas.microsoft.com/office/drawing/2014/main" val="10004"/>
                  </a:ext>
                </a:extLst>
              </a:tr>
              <a:tr h="577830">
                <a:tc>
                  <a:txBody>
                    <a:bodyPr/>
                    <a:lstStyle/>
                    <a:p>
                      <a:pPr algn="ctr"/>
                      <a:r>
                        <a:rPr lang="en-US" sz="2800" dirty="0">
                          <a:latin typeface="Times New Roman" pitchFamily="18" charset="0"/>
                          <a:cs typeface="Times New Roman" pitchFamily="18" charset="0"/>
                        </a:rPr>
                        <a:t>e</a:t>
                      </a:r>
                    </a:p>
                  </a:txBody>
                  <a:tcPr/>
                </a:tc>
                <a:tc>
                  <a:txBody>
                    <a:bodyPr/>
                    <a:lstStyle/>
                    <a:p>
                      <a:endParaRPr lang="en-US" sz="2800" dirty="0">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extLst>
                  <a:ext uri="{0D108BD9-81ED-4DB2-BD59-A6C34878D82A}">
                    <a16:rowId xmlns="" xmlns:a16="http://schemas.microsoft.com/office/drawing/2014/main" val="10005"/>
                  </a:ext>
                </a:extLst>
              </a:tr>
              <a:tr h="577830">
                <a:tc>
                  <a:txBody>
                    <a:bodyPr/>
                    <a:lstStyle/>
                    <a:p>
                      <a:pPr algn="ctr"/>
                      <a:r>
                        <a:rPr lang="en-US" sz="2800" dirty="0">
                          <a:latin typeface="Times New Roman" pitchFamily="18" charset="0"/>
                          <a:cs typeface="Times New Roman" pitchFamily="18" charset="0"/>
                        </a:rPr>
                        <a:t>f</a:t>
                      </a:r>
                    </a:p>
                  </a:txBody>
                  <a:tcPr/>
                </a:tc>
                <a:tc>
                  <a:txBody>
                    <a:bodyPr/>
                    <a:lstStyle/>
                    <a:p>
                      <a:endParaRPr lang="en-US" sz="2800" dirty="0">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extLst>
                  <a:ext uri="{0D108BD9-81ED-4DB2-BD59-A6C34878D82A}">
                    <a16:rowId xmlns="" xmlns:a16="http://schemas.microsoft.com/office/drawing/2014/main" val="10006"/>
                  </a:ext>
                </a:extLst>
              </a:tr>
            </a:tbl>
          </a:graphicData>
        </a:graphic>
      </p:graphicFrame>
      <p:sp>
        <p:nvSpPr>
          <p:cNvPr id="25" name="TextBox 24"/>
          <p:cNvSpPr txBox="1"/>
          <p:nvPr/>
        </p:nvSpPr>
        <p:spPr>
          <a:xfrm>
            <a:off x="1517052" y="1668790"/>
            <a:ext cx="3276600"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Đổi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màu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mùi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hôi</a:t>
            </a:r>
            <a:endParaRPr lang="en-US" sz="2800" dirty="0">
              <a:latin typeface="Times New Roman" pitchFamily="18" charset="0"/>
              <a:cs typeface="Times New Roman" pitchFamily="18" charset="0"/>
            </a:endParaRPr>
          </a:p>
        </p:txBody>
      </p:sp>
      <p:sp>
        <p:nvSpPr>
          <p:cNvPr id="26" name="TextBox 25"/>
          <p:cNvSpPr txBox="1"/>
          <p:nvPr/>
        </p:nvSpPr>
        <p:spPr>
          <a:xfrm>
            <a:off x="1958571" y="2192010"/>
            <a:ext cx="2571361"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héo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úng</a:t>
            </a:r>
            <a:endParaRPr lang="en-US" sz="2800" dirty="0">
              <a:latin typeface="Times New Roman" pitchFamily="18" charset="0"/>
              <a:cs typeface="Times New Roman" pitchFamily="18" charset="0"/>
            </a:endParaRPr>
          </a:p>
        </p:txBody>
      </p:sp>
      <p:sp>
        <p:nvSpPr>
          <p:cNvPr id="27" name="TextBox 26"/>
          <p:cNvSpPr txBox="1"/>
          <p:nvPr/>
        </p:nvSpPr>
        <p:spPr>
          <a:xfrm>
            <a:off x="2198087" y="2824928"/>
            <a:ext cx="1828800"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Mọc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mầm</a:t>
            </a:r>
            <a:endParaRPr lang="en-US" sz="2800" dirty="0">
              <a:latin typeface="Times New Roman" pitchFamily="18" charset="0"/>
              <a:cs typeface="Times New Roman" pitchFamily="18" charset="0"/>
            </a:endParaRPr>
          </a:p>
        </p:txBody>
      </p:sp>
      <p:sp>
        <p:nvSpPr>
          <p:cNvPr id="28" name="TextBox 27"/>
          <p:cNvSpPr txBox="1"/>
          <p:nvPr/>
        </p:nvSpPr>
        <p:spPr>
          <a:xfrm>
            <a:off x="2212763" y="3373598"/>
            <a:ext cx="1726211"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Nấm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mốc</a:t>
            </a:r>
            <a:endParaRPr lang="en-US" sz="2800" dirty="0">
              <a:latin typeface="Times New Roman" pitchFamily="18" charset="0"/>
              <a:cs typeface="Times New Roman" pitchFamily="18" charset="0"/>
            </a:endParaRPr>
          </a:p>
        </p:txBody>
      </p:sp>
      <p:sp>
        <p:nvSpPr>
          <p:cNvPr id="29" name="TextBox 28"/>
          <p:cNvSpPr txBox="1"/>
          <p:nvPr/>
        </p:nvSpPr>
        <p:spPr>
          <a:xfrm>
            <a:off x="5212752" y="3990420"/>
            <a:ext cx="3816948"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Côn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ruồi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kiến</a:t>
            </a:r>
            <a:r>
              <a:rPr lang="en-US" sz="2800" dirty="0">
                <a:latin typeface="Times New Roman" pitchFamily="18" charset="0"/>
                <a:cs typeface="Times New Roman" pitchFamily="18" charset="0"/>
              </a:rPr>
              <a:t>,…)</a:t>
            </a:r>
          </a:p>
        </p:txBody>
      </p:sp>
      <p:sp>
        <p:nvSpPr>
          <p:cNvPr id="30" name="TextBox 29"/>
          <p:cNvSpPr txBox="1"/>
          <p:nvPr/>
        </p:nvSpPr>
        <p:spPr>
          <a:xfrm>
            <a:off x="1962150" y="4551740"/>
            <a:ext cx="2628900"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Đổi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màu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mềm</a:t>
            </a:r>
            <a:endParaRPr lang="en-US" sz="2800" dirty="0">
              <a:latin typeface="Times New Roman" pitchFamily="18" charset="0"/>
              <a:cs typeface="Times New Roman" pitchFamily="18" charset="0"/>
            </a:endParaRPr>
          </a:p>
        </p:txBody>
      </p:sp>
      <p:sp>
        <p:nvSpPr>
          <p:cNvPr id="17" name="TextBox 16"/>
          <p:cNvSpPr txBox="1"/>
          <p:nvPr/>
        </p:nvSpPr>
        <p:spPr>
          <a:xfrm>
            <a:off x="5009551" y="1656090"/>
            <a:ext cx="3792695"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ngoài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endParaRPr lang="en-US" sz="2800" dirty="0">
              <a:latin typeface="Times New Roman" pitchFamily="18" charset="0"/>
              <a:cs typeface="Times New Roman" pitchFamily="18" charset="0"/>
            </a:endParaRPr>
          </a:p>
        </p:txBody>
      </p:sp>
      <p:sp>
        <p:nvSpPr>
          <p:cNvPr id="18" name="TextBox 17"/>
          <p:cNvSpPr txBox="1"/>
          <p:nvPr/>
        </p:nvSpPr>
        <p:spPr>
          <a:xfrm>
            <a:off x="5009550" y="2179310"/>
            <a:ext cx="3792695"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ngoài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endParaRPr lang="en-US" sz="2800" dirty="0">
              <a:latin typeface="Times New Roman" pitchFamily="18" charset="0"/>
              <a:cs typeface="Times New Roman" pitchFamily="18" charset="0"/>
            </a:endParaRPr>
          </a:p>
        </p:txBody>
      </p:sp>
      <p:sp>
        <p:nvSpPr>
          <p:cNvPr id="19" name="TextBox 18"/>
          <p:cNvSpPr txBox="1"/>
          <p:nvPr/>
        </p:nvSpPr>
        <p:spPr>
          <a:xfrm>
            <a:off x="4997840" y="2773690"/>
            <a:ext cx="3792695"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ngoài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endParaRPr lang="en-US" sz="2800" dirty="0">
              <a:latin typeface="Times New Roman" pitchFamily="18" charset="0"/>
              <a:cs typeface="Times New Roman" pitchFamily="18" charset="0"/>
            </a:endParaRPr>
          </a:p>
        </p:txBody>
      </p:sp>
      <p:sp>
        <p:nvSpPr>
          <p:cNvPr id="20" name="TextBox 19"/>
          <p:cNvSpPr txBox="1"/>
          <p:nvPr/>
        </p:nvSpPr>
        <p:spPr>
          <a:xfrm>
            <a:off x="5009551" y="4551740"/>
            <a:ext cx="3792695"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ngoài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endParaRPr lang="en-US" sz="2800" dirty="0">
              <a:latin typeface="Times New Roman" pitchFamily="18" charset="0"/>
              <a:cs typeface="Times New Roman" pitchFamily="18" charset="0"/>
            </a:endParaRPr>
          </a:p>
        </p:txBody>
      </p:sp>
      <p:sp>
        <p:nvSpPr>
          <p:cNvPr id="22" name="TextBox 21"/>
          <p:cNvSpPr txBox="1"/>
          <p:nvPr/>
        </p:nvSpPr>
        <p:spPr>
          <a:xfrm>
            <a:off x="5587972" y="3365600"/>
            <a:ext cx="2635851"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Nấm</a:t>
            </a:r>
            <a:r>
              <a:rPr lang="en-US" sz="2800" dirty="0">
                <a:latin typeface="Times New Roman" pitchFamily="18" charset="0"/>
                <a:cs typeface="Times New Roman" pitchFamily="18" charset="0"/>
              </a:rPr>
              <a:t>, Vi </a:t>
            </a:r>
            <a:r>
              <a:rPr lang="en-US" sz="2800" dirty="0" err="1">
                <a:latin typeface="Times New Roman" pitchFamily="18" charset="0"/>
                <a:cs typeface="Times New Roman" pitchFamily="18" charset="0"/>
              </a:rPr>
              <a:t>khuẩn</a:t>
            </a:r>
            <a:r>
              <a:rPr lang="en-US" sz="2800" dirty="0">
                <a:latin typeface="Times New Roman" pitchFamily="18" charset="0"/>
                <a:cs typeface="Times New Roman" pitchFamily="18" charset="0"/>
              </a:rPr>
              <a:t> </a:t>
            </a:r>
          </a:p>
        </p:txBody>
      </p:sp>
      <p:sp>
        <p:nvSpPr>
          <p:cNvPr id="23" name="TextBox 22"/>
          <p:cNvSpPr txBox="1"/>
          <p:nvPr/>
        </p:nvSpPr>
        <p:spPr>
          <a:xfrm>
            <a:off x="2472603" y="3990420"/>
            <a:ext cx="1206529" cy="523220"/>
          </a:xfrm>
          <a:prstGeom prst="rect">
            <a:avLst/>
          </a:prstGeom>
          <a:noFill/>
        </p:spPr>
        <p:txBody>
          <a:bodyPr wrap="square" rtlCol="0">
            <a:spAutoFit/>
          </a:bodyPr>
          <a:lstStyle/>
          <a:p>
            <a:pPr algn="ctr"/>
            <a:r>
              <a:rPr lang="en-US" sz="2800" dirty="0" err="1">
                <a:latin typeface="Times New Roman" pitchFamily="18" charset="0"/>
                <a:cs typeface="Times New Roman" pitchFamily="18" charset="0"/>
              </a:rPr>
              <a:t>Ruồi</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8033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ppt_x"/>
                                          </p:val>
                                        </p:tav>
                                        <p:tav tm="100000">
                                          <p:val>
                                            <p:strVal val="#ppt_x"/>
                                          </p:val>
                                        </p:tav>
                                      </p:tavLst>
                                    </p:anim>
                                    <p:anim calcmode="lin" valueType="num">
                                      <p:cBhvr additive="base">
                                        <p:cTn id="6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fill="hold"/>
                                        <p:tgtEl>
                                          <p:spTgt spid="30"/>
                                        </p:tgtEl>
                                        <p:attrNameLst>
                                          <p:attrName>ppt_x</p:attrName>
                                        </p:attrNameLst>
                                      </p:cBhvr>
                                      <p:tavLst>
                                        <p:tav tm="0">
                                          <p:val>
                                            <p:strVal val="#ppt_x"/>
                                          </p:val>
                                        </p:tav>
                                        <p:tav tm="100000">
                                          <p:val>
                                            <p:strVal val="#ppt_x"/>
                                          </p:val>
                                        </p:tav>
                                      </p:tavLst>
                                    </p:anim>
                                    <p:anim calcmode="lin" valueType="num">
                                      <p:cBhvr additive="base">
                                        <p:cTn id="6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fill="hold"/>
                                        <p:tgtEl>
                                          <p:spTgt spid="20"/>
                                        </p:tgtEl>
                                        <p:attrNameLst>
                                          <p:attrName>ppt_x</p:attrName>
                                        </p:attrNameLst>
                                      </p:cBhvr>
                                      <p:tavLst>
                                        <p:tav tm="0">
                                          <p:val>
                                            <p:strVal val="#ppt_x"/>
                                          </p:val>
                                        </p:tav>
                                        <p:tav tm="100000">
                                          <p:val>
                                            <p:strVal val="#ppt_x"/>
                                          </p:val>
                                        </p:tav>
                                      </p:tavLst>
                                    </p:anim>
                                    <p:anim calcmode="lin" valueType="num">
                                      <p:cBhvr additive="base">
                                        <p:cTn id="7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17" grpId="0"/>
      <p:bldP spid="18" grpId="0"/>
      <p:bldP spid="19" grpId="0"/>
      <p:bldP spid="20"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1524000" y="124047"/>
            <a:ext cx="609600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3200" dirty="0" err="1">
                <a:latin typeface="Times New Roman" pitchFamily="18" charset="0"/>
                <a:cs typeface="Times New Roman" pitchFamily="18" charset="0"/>
              </a:rPr>
              <a:t>Quá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hủy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thực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phẩm</a:t>
            </a:r>
            <a:endParaRPr lang="en-US" sz="3200" dirty="0">
              <a:latin typeface="Times New Roman" pitchFamily="18" charset="0"/>
              <a:cs typeface="Times New Roman" pitchFamily="18" charset="0"/>
            </a:endParaRPr>
          </a:p>
        </p:txBody>
      </p:sp>
      <p:pic>
        <p:nvPicPr>
          <p:cNvPr id="27" name="Quá trình phân hủy đồ ă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6688" y="884030"/>
            <a:ext cx="7655442" cy="3986690"/>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Tree>
    <p:extLst>
      <p:ext uri="{BB962C8B-B14F-4D97-AF65-F5344CB8AC3E}">
        <p14:creationId xmlns:p14="http://schemas.microsoft.com/office/powerpoint/2010/main" val="286383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7"/>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7"/>
                                        </p:tgtEl>
                                      </p:cBhvr>
                                    </p:cmd>
                                  </p:childTnLst>
                                </p:cTn>
                              </p:par>
                            </p:childTnLst>
                          </p:cTn>
                        </p:par>
                      </p:childTnLst>
                    </p:cTn>
                  </p:par>
                </p:childTnLst>
              </p:cTn>
              <p:nextCondLst>
                <p:cond evt="onClick" delay="0">
                  <p:tgtEl>
                    <p:spTgt spid="27"/>
                  </p:tgtEl>
                </p:cond>
              </p:nextCondLst>
            </p:seq>
            <p:video>
              <p:cMediaNode vol="80000">
                <p:cTn id="14" fill="hold" display="0">
                  <p:stCondLst>
                    <p:cond delay="indefinite"/>
                  </p:stCondLst>
                </p:cTn>
                <p:tgtEl>
                  <p:spTgt spid="27"/>
                </p:tgtEl>
              </p:cMediaNode>
            </p:video>
          </p:childTnLst>
        </p:cTn>
      </p:par>
    </p:tnLst>
    <p:bldLst>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4403" y="2434856"/>
            <a:ext cx="2708644" cy="2708644"/>
          </a:xfrm>
          <a:prstGeom prst="rect">
            <a:avLst/>
          </a:prstGeom>
        </p:spPr>
      </p:pic>
      <p:sp>
        <p:nvSpPr>
          <p:cNvPr id="3" name="Rounded Rectangle 2"/>
          <p:cNvSpPr/>
          <p:nvPr/>
        </p:nvSpPr>
        <p:spPr>
          <a:xfrm>
            <a:off x="2983320" y="90906"/>
            <a:ext cx="2736996" cy="482769"/>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000" dirty="0">
                <a:solidFill>
                  <a:srgbClr val="434343">
                    <a:lumMod val="50000"/>
                  </a:srgbClr>
                </a:solidFill>
                <a:latin typeface="Times New Roman" pitchFamily="18" charset="0"/>
                <a:cs typeface="Times New Roman" pitchFamily="18" charset="0"/>
              </a:rPr>
              <a:t>KẾT LUẬN</a:t>
            </a:r>
          </a:p>
        </p:txBody>
      </p:sp>
      <p:pic>
        <p:nvPicPr>
          <p:cNvPr id="4" name="Picture 2" descr="E:\giáo án\van\thi GVDG\23-24\thi GVDG\BÀI 5 TIÊTS 1\tải xuống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4651" y="923261"/>
            <a:ext cx="3886996" cy="37150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E:\giáo án\van\thi GVDG\23-24\thi GVDG\BÀI 5 TIÊTS 1\Captur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2659" y="1862109"/>
            <a:ext cx="649267" cy="7696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E:\giáo án\van\thi GVDG\23-24\thi GVDG\BÀI 5 TIÊTS 1\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7457" y="3723952"/>
            <a:ext cx="859954" cy="6879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E:\giáo án\van\thi GVDG\23-24\thi GVDG\BÀI 5 TIÊTS 1\Capture 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0794" y="1549845"/>
            <a:ext cx="560139" cy="5715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giáo án\van\thi GVDG\23-24\thi GVDG\BÀI 5 TIÊTS 1\tải xuống (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3860" y="1010094"/>
            <a:ext cx="4872569" cy="3540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98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grpSp>
        <p:nvGrpSpPr>
          <p:cNvPr id="286" name="Google Shape;286;p41"/>
          <p:cNvGrpSpPr/>
          <p:nvPr/>
        </p:nvGrpSpPr>
        <p:grpSpPr>
          <a:xfrm>
            <a:off x="0" y="539500"/>
            <a:ext cx="714384" cy="662400"/>
            <a:chOff x="0" y="539500"/>
            <a:chExt cx="713100" cy="662400"/>
          </a:xfrm>
        </p:grpSpPr>
        <p:sp>
          <p:nvSpPr>
            <p:cNvPr id="287" name="Google Shape;287;p41"/>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1"/>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1"/>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1"/>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 name="Google Shape;293;p41"/>
          <p:cNvGrpSpPr/>
          <p:nvPr/>
        </p:nvGrpSpPr>
        <p:grpSpPr>
          <a:xfrm>
            <a:off x="8430775" y="539500"/>
            <a:ext cx="714384" cy="662400"/>
            <a:chOff x="0" y="539500"/>
            <a:chExt cx="713100" cy="662400"/>
          </a:xfrm>
        </p:grpSpPr>
        <p:sp>
          <p:nvSpPr>
            <p:cNvPr id="294" name="Google Shape;294;p41"/>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1"/>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1"/>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1"/>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ounded Rectangle 2"/>
          <p:cNvSpPr/>
          <p:nvPr/>
        </p:nvSpPr>
        <p:spPr>
          <a:xfrm>
            <a:off x="5144373" y="-15123"/>
            <a:ext cx="2945218" cy="47856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Times New Roman" pitchFamily="18" charset="0"/>
                <a:cs typeface="Times New Roman" pitchFamily="18" charset="0"/>
              </a:rPr>
              <a:t>Phiếu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2</a:t>
            </a:r>
          </a:p>
        </p:txBody>
      </p:sp>
      <p:sp>
        <p:nvSpPr>
          <p:cNvPr id="6" name="TextBox 5"/>
          <p:cNvSpPr txBox="1"/>
          <p:nvPr/>
        </p:nvSpPr>
        <p:spPr>
          <a:xfrm>
            <a:off x="357192" y="41125"/>
            <a:ext cx="3585681" cy="3000821"/>
          </a:xfrm>
          <a:prstGeom prst="rect">
            <a:avLst/>
          </a:prstGeom>
          <a:noFill/>
        </p:spPr>
        <p:txBody>
          <a:bodyPr wrap="square" rtlCol="0">
            <a:spAutoFit/>
          </a:bodyPr>
          <a:lstStyle/>
          <a:p>
            <a:pPr algn="just"/>
            <a:r>
              <a:rPr lang="en-US" sz="2700" i="1" dirty="0" err="1">
                <a:latin typeface="Times New Roman" pitchFamily="18" charset="0"/>
                <a:cs typeface="Times New Roman" pitchFamily="18" charset="0"/>
              </a:rPr>
              <a:t>Quan</a:t>
            </a:r>
            <a:r>
              <a:rPr lang="en-US" sz="2700" i="1" dirty="0">
                <a:latin typeface="Times New Roman" pitchFamily="18" charset="0"/>
                <a:cs typeface="Times New Roman" pitchFamily="18" charset="0"/>
              </a:rPr>
              <a:t> </a:t>
            </a:r>
            <a:r>
              <a:rPr lang="en-US" sz="2700" i="1" dirty="0" err="1">
                <a:latin typeface="Times New Roman" pitchFamily="18" charset="0"/>
                <a:cs typeface="Times New Roman" pitchFamily="18" charset="0"/>
              </a:rPr>
              <a:t>sát</a:t>
            </a:r>
            <a:r>
              <a:rPr lang="en-US" sz="2700" i="1" dirty="0">
                <a:latin typeface="Times New Roman" pitchFamily="18" charset="0"/>
                <a:cs typeface="Times New Roman" pitchFamily="18" charset="0"/>
              </a:rPr>
              <a:t> </a:t>
            </a:r>
            <a:r>
              <a:rPr lang="en-US" sz="2700" i="1" dirty="0" err="1">
                <a:latin typeface="Times New Roman" pitchFamily="18" charset="0"/>
                <a:cs typeface="Times New Roman" pitchFamily="18" charset="0"/>
              </a:rPr>
              <a:t>hình</a:t>
            </a:r>
            <a:r>
              <a:rPr lang="en-US" sz="2700" i="1" dirty="0">
                <a:latin typeface="Times New Roman" pitchFamily="18" charset="0"/>
                <a:cs typeface="Times New Roman" pitchFamily="18" charset="0"/>
              </a:rPr>
              <a:t> 5.2/34 SGK </a:t>
            </a:r>
            <a:r>
              <a:rPr lang="en-US" sz="2700" i="1" dirty="0" err="1">
                <a:latin typeface="Times New Roman" pitchFamily="18" charset="0"/>
                <a:cs typeface="Times New Roman" pitchFamily="18" charset="0"/>
              </a:rPr>
              <a:t>và</a:t>
            </a:r>
            <a:r>
              <a:rPr lang="en-US" sz="2700" i="1" dirty="0">
                <a:latin typeface="Times New Roman" pitchFamily="18" charset="0"/>
                <a:cs typeface="Times New Roman" pitchFamily="18" charset="0"/>
              </a:rPr>
              <a:t> </a:t>
            </a:r>
            <a:r>
              <a:rPr lang="en-US" sz="2700" i="1" dirty="0" err="1">
                <a:latin typeface="Times New Roman" pitchFamily="18" charset="0"/>
                <a:cs typeface="Times New Roman" pitchFamily="18" charset="0"/>
              </a:rPr>
              <a:t>gợi</a:t>
            </a:r>
            <a:r>
              <a:rPr lang="en-US" sz="2700" i="1" dirty="0">
                <a:latin typeface="Times New Roman" pitchFamily="18" charset="0"/>
                <a:cs typeface="Times New Roman" pitchFamily="18" charset="0"/>
              </a:rPr>
              <a:t> ý: </a:t>
            </a:r>
            <a:r>
              <a:rPr lang="en-US" sz="2700" dirty="0" err="1">
                <a:latin typeface="Times New Roman" pitchFamily="18" charset="0"/>
                <a:cs typeface="Times New Roman" pitchFamily="18" charset="0"/>
              </a:rPr>
              <a:t>Em</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hãy</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sắp</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xếp</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các</a:t>
            </a:r>
            <a:r>
              <a:rPr lang="en-US" sz="2700" dirty="0">
                <a:latin typeface="Times New Roman" pitchFamily="18" charset="0"/>
                <a:cs typeface="Times New Roman" pitchFamily="18" charset="0"/>
              </a:rPr>
              <a:t> </a:t>
            </a:r>
            <a:r>
              <a:rPr lang="en-US" sz="2700" err="1">
                <a:latin typeface="Times New Roman" pitchFamily="18" charset="0"/>
                <a:cs typeface="Times New Roman" pitchFamily="18" charset="0"/>
              </a:rPr>
              <a:t>phương</a:t>
            </a:r>
            <a:r>
              <a:rPr lang="en-US" sz="2700">
                <a:latin typeface="Times New Roman" pitchFamily="18" charset="0"/>
                <a:cs typeface="Times New Roman" pitchFamily="18" charset="0"/>
              </a:rPr>
              <a:t> pháp bảo quản TP </a:t>
            </a:r>
            <a:r>
              <a:rPr lang="en-US" sz="2700" err="1">
                <a:latin typeface="Times New Roman" pitchFamily="18" charset="0"/>
                <a:cs typeface="Times New Roman" pitchFamily="18" charset="0"/>
              </a:rPr>
              <a:t>vào</a:t>
            </a:r>
            <a:r>
              <a:rPr lang="en-US" sz="2700">
                <a:latin typeface="Times New Roman" pitchFamily="18" charset="0"/>
                <a:cs typeface="Times New Roman" pitchFamily="18" charset="0"/>
              </a:rPr>
              <a:t> môi trường bảo quản thích hợp ? </a:t>
            </a:r>
            <a:r>
              <a:rPr lang="en-US" sz="2700" dirty="0">
                <a:latin typeface="Times New Roman" pitchFamily="18" charset="0"/>
                <a:cs typeface="Times New Roman" pitchFamily="18" charset="0"/>
              </a:rPr>
              <a:t>(</a:t>
            </a:r>
            <a:r>
              <a:rPr lang="en-US" sz="2700" dirty="0" err="1">
                <a:latin typeface="Times New Roman" pitchFamily="18" charset="0"/>
                <a:cs typeface="Times New Roman" pitchFamily="18" charset="0"/>
              </a:rPr>
              <a:t>phiếu</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học</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tập</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số</a:t>
            </a:r>
            <a:r>
              <a:rPr lang="en-US" sz="2700" dirty="0">
                <a:latin typeface="Times New Roman" pitchFamily="18" charset="0"/>
                <a:cs typeface="Times New Roman" pitchFamily="18" charset="0"/>
              </a:rPr>
              <a:t> 2)</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444201"/>
            <a:ext cx="2048621" cy="2048621"/>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4009812746"/>
              </p:ext>
            </p:extLst>
          </p:nvPr>
        </p:nvGraphicFramePr>
        <p:xfrm>
          <a:off x="4045030" y="584914"/>
          <a:ext cx="4728152" cy="4092431"/>
        </p:xfrm>
        <a:graphic>
          <a:graphicData uri="http://schemas.openxmlformats.org/drawingml/2006/table">
            <a:tbl>
              <a:tblPr firstRow="1" bandRow="1">
                <a:tableStyleId>{4920A704-7F41-403F-8161-21C3DBDCD702}</a:tableStyleId>
              </a:tblPr>
              <a:tblGrid>
                <a:gridCol w="653510">
                  <a:extLst>
                    <a:ext uri="{9D8B030D-6E8A-4147-A177-3AD203B41FA5}">
                      <a16:colId xmlns="" xmlns:a16="http://schemas.microsoft.com/office/drawing/2014/main" val="20000"/>
                    </a:ext>
                  </a:extLst>
                </a:gridCol>
                <a:gridCol w="2508568">
                  <a:extLst>
                    <a:ext uri="{9D8B030D-6E8A-4147-A177-3AD203B41FA5}">
                      <a16:colId xmlns="" xmlns:a16="http://schemas.microsoft.com/office/drawing/2014/main" val="20001"/>
                    </a:ext>
                  </a:extLst>
                </a:gridCol>
                <a:gridCol w="1566074">
                  <a:extLst>
                    <a:ext uri="{9D8B030D-6E8A-4147-A177-3AD203B41FA5}">
                      <a16:colId xmlns="" xmlns:a16="http://schemas.microsoft.com/office/drawing/2014/main" val="20002"/>
                    </a:ext>
                  </a:extLst>
                </a:gridCol>
              </a:tblGrid>
              <a:tr h="1436286">
                <a:tc>
                  <a:txBody>
                    <a:bodyPr/>
                    <a:lstStyle/>
                    <a:p>
                      <a:r>
                        <a:rPr lang="en-US" sz="2200" dirty="0">
                          <a:latin typeface="Times New Roman" pitchFamily="18" charset="0"/>
                          <a:cs typeface="Times New Roman" pitchFamily="18" charset="0"/>
                        </a:rPr>
                        <a:t>STT</a:t>
                      </a:r>
                    </a:p>
                  </a:txBody>
                  <a:tcPr/>
                </a:tc>
                <a:tc>
                  <a:txBody>
                    <a:bodyPr/>
                    <a:lstStyle/>
                    <a:p>
                      <a:pPr marL="0" marR="0" algn="ctr">
                        <a:lnSpc>
                          <a:spcPct val="115000"/>
                        </a:lnSpc>
                        <a:spcBef>
                          <a:spcPts val="0"/>
                        </a:spcBef>
                        <a:spcAft>
                          <a:spcPts val="1000"/>
                        </a:spcAft>
                      </a:pPr>
                      <a:r>
                        <a:rPr lang="en-US" sz="2200" dirty="0" err="1">
                          <a:effectLst/>
                          <a:latin typeface="Times New Roman"/>
                          <a:ea typeface="Calibri"/>
                          <a:cs typeface="Times New Roman"/>
                        </a:rPr>
                        <a:t>Môi</a:t>
                      </a:r>
                      <a:r>
                        <a:rPr lang="en-US" sz="2200" dirty="0">
                          <a:effectLst/>
                          <a:latin typeface="Times New Roman"/>
                          <a:ea typeface="Calibri"/>
                          <a:cs typeface="Times New Roman"/>
                        </a:rPr>
                        <a:t> </a:t>
                      </a:r>
                      <a:r>
                        <a:rPr lang="en-US" sz="2200" dirty="0" err="1">
                          <a:effectLst/>
                          <a:latin typeface="Times New Roman"/>
                          <a:ea typeface="Calibri"/>
                          <a:cs typeface="Times New Roman"/>
                        </a:rPr>
                        <a:t>trường</a:t>
                      </a:r>
                      <a:r>
                        <a:rPr lang="en-US" sz="2200" dirty="0">
                          <a:effectLst/>
                          <a:latin typeface="Times New Roman"/>
                          <a:ea typeface="Calibri"/>
                          <a:cs typeface="Times New Roman"/>
                        </a:rPr>
                        <a:t> </a:t>
                      </a:r>
                      <a:r>
                        <a:rPr lang="en-US" sz="2200" dirty="0" err="1">
                          <a:effectLst/>
                          <a:latin typeface="Times New Roman"/>
                          <a:ea typeface="Calibri"/>
                          <a:cs typeface="Times New Roman"/>
                        </a:rPr>
                        <a:t>bảo</a:t>
                      </a:r>
                      <a:r>
                        <a:rPr lang="en-US" sz="2200" dirty="0">
                          <a:effectLst/>
                          <a:latin typeface="Times New Roman"/>
                          <a:ea typeface="Calibri"/>
                          <a:cs typeface="Times New Roman"/>
                        </a:rPr>
                        <a:t> </a:t>
                      </a:r>
                      <a:r>
                        <a:rPr lang="en-US" sz="2200" dirty="0" err="1">
                          <a:effectLst/>
                          <a:latin typeface="Times New Roman"/>
                          <a:ea typeface="Calibri"/>
                          <a:cs typeface="Times New Roman"/>
                        </a:rPr>
                        <a:t>quản</a:t>
                      </a:r>
                      <a:endParaRPr lang="en-US" sz="2200" dirty="0">
                        <a:effectLst/>
                        <a:latin typeface="Calibri"/>
                        <a:ea typeface="Calibri"/>
                        <a:cs typeface="Times New Roman"/>
                      </a:endParaRPr>
                    </a:p>
                  </a:txBody>
                  <a:tcPr/>
                </a:tc>
                <a:tc>
                  <a:txBody>
                    <a:bodyPr/>
                    <a:lstStyle/>
                    <a:p>
                      <a:pPr marL="0" marR="0" algn="ctr">
                        <a:lnSpc>
                          <a:spcPct val="115000"/>
                        </a:lnSpc>
                        <a:spcBef>
                          <a:spcPts val="0"/>
                        </a:spcBef>
                        <a:spcAft>
                          <a:spcPts val="1000"/>
                        </a:spcAft>
                      </a:pPr>
                      <a:r>
                        <a:rPr lang="en-US" sz="2200" dirty="0" err="1">
                          <a:effectLst/>
                          <a:latin typeface="Times New Roman"/>
                          <a:ea typeface="Calibri"/>
                          <a:cs typeface="Times New Roman"/>
                        </a:rPr>
                        <a:t>Phương</a:t>
                      </a:r>
                      <a:r>
                        <a:rPr lang="en-US" sz="2200" dirty="0">
                          <a:effectLst/>
                          <a:latin typeface="Times New Roman"/>
                          <a:ea typeface="Calibri"/>
                          <a:cs typeface="Times New Roman"/>
                        </a:rPr>
                        <a:t> </a:t>
                      </a:r>
                      <a:r>
                        <a:rPr lang="en-US" sz="2200" dirty="0" err="1">
                          <a:effectLst/>
                          <a:latin typeface="Times New Roman"/>
                          <a:ea typeface="Calibri"/>
                          <a:cs typeface="Times New Roman"/>
                        </a:rPr>
                        <a:t>pháp</a:t>
                      </a:r>
                      <a:r>
                        <a:rPr lang="en-US" sz="2200" dirty="0">
                          <a:effectLst/>
                          <a:latin typeface="Times New Roman"/>
                          <a:ea typeface="Calibri"/>
                          <a:cs typeface="Times New Roman"/>
                        </a:rPr>
                        <a:t> </a:t>
                      </a:r>
                      <a:r>
                        <a:rPr lang="en-US" sz="2200" dirty="0" err="1">
                          <a:effectLst/>
                          <a:latin typeface="Times New Roman"/>
                          <a:ea typeface="Calibri"/>
                          <a:cs typeface="Times New Roman"/>
                        </a:rPr>
                        <a:t>bảo</a:t>
                      </a:r>
                      <a:r>
                        <a:rPr lang="en-US" sz="2200" dirty="0">
                          <a:effectLst/>
                          <a:latin typeface="Times New Roman"/>
                          <a:ea typeface="Calibri"/>
                          <a:cs typeface="Times New Roman"/>
                        </a:rPr>
                        <a:t> </a:t>
                      </a:r>
                      <a:r>
                        <a:rPr lang="en-US" sz="2200" dirty="0" err="1">
                          <a:effectLst/>
                          <a:latin typeface="Times New Roman"/>
                          <a:ea typeface="Calibri"/>
                          <a:cs typeface="Times New Roman"/>
                        </a:rPr>
                        <a:t>quản</a:t>
                      </a:r>
                      <a:endParaRPr lang="en-US" sz="2200" dirty="0">
                        <a:effectLst/>
                        <a:latin typeface="Calibri"/>
                        <a:ea typeface="Calibri"/>
                        <a:cs typeface="Times New Roman"/>
                      </a:endParaRPr>
                    </a:p>
                  </a:txBody>
                  <a:tcPr/>
                </a:tc>
                <a:extLst>
                  <a:ext uri="{0D108BD9-81ED-4DB2-BD59-A6C34878D82A}">
                    <a16:rowId xmlns="" xmlns:a16="http://schemas.microsoft.com/office/drawing/2014/main" val="10000"/>
                  </a:ext>
                </a:extLst>
              </a:tr>
              <a:tr h="531229">
                <a:tc>
                  <a:txBody>
                    <a:bodyPr/>
                    <a:lstStyle/>
                    <a:p>
                      <a:pPr algn="ctr"/>
                      <a:r>
                        <a:rPr lang="en-US" sz="2200" dirty="0">
                          <a:latin typeface="Times New Roman" pitchFamily="18" charset="0"/>
                          <a:cs typeface="Times New Roman" pitchFamily="18" charset="0"/>
                        </a:rPr>
                        <a:t>1</a:t>
                      </a:r>
                    </a:p>
                  </a:txBody>
                  <a:tcPr/>
                </a:tc>
                <a:tc>
                  <a:txBody>
                    <a:bodyPr/>
                    <a:lstStyle/>
                    <a:p>
                      <a:pPr marL="0" marR="0" algn="ctr">
                        <a:lnSpc>
                          <a:spcPct val="115000"/>
                        </a:lnSpc>
                        <a:spcBef>
                          <a:spcPts val="0"/>
                        </a:spcBef>
                        <a:spcAft>
                          <a:spcPts val="1000"/>
                        </a:spcAft>
                      </a:pPr>
                      <a:r>
                        <a:rPr lang="en-US" sz="2200" dirty="0" err="1">
                          <a:effectLst/>
                          <a:latin typeface="Times New Roman"/>
                          <a:ea typeface="Calibri"/>
                          <a:cs typeface="Times New Roman"/>
                        </a:rPr>
                        <a:t>Nhiệt</a:t>
                      </a:r>
                      <a:r>
                        <a:rPr lang="en-US" sz="2200" dirty="0">
                          <a:effectLst/>
                          <a:latin typeface="Times New Roman"/>
                          <a:ea typeface="Calibri"/>
                          <a:cs typeface="Times New Roman"/>
                        </a:rPr>
                        <a:t> </a:t>
                      </a:r>
                      <a:r>
                        <a:rPr lang="en-US" sz="2200" dirty="0" err="1">
                          <a:effectLst/>
                          <a:latin typeface="Times New Roman"/>
                          <a:ea typeface="Calibri"/>
                          <a:cs typeface="Times New Roman"/>
                        </a:rPr>
                        <a:t>độ</a:t>
                      </a:r>
                      <a:r>
                        <a:rPr lang="en-US" sz="2200" dirty="0">
                          <a:effectLst/>
                          <a:latin typeface="Times New Roman"/>
                          <a:ea typeface="Calibri"/>
                          <a:cs typeface="Times New Roman"/>
                        </a:rPr>
                        <a:t> </a:t>
                      </a:r>
                      <a:r>
                        <a:rPr lang="en-US" sz="2200" dirty="0" err="1">
                          <a:effectLst/>
                          <a:latin typeface="Times New Roman"/>
                          <a:ea typeface="Calibri"/>
                          <a:cs typeface="Times New Roman"/>
                        </a:rPr>
                        <a:t>thấp</a:t>
                      </a:r>
                      <a:endParaRPr lang="en-US" sz="2200" dirty="0">
                        <a:effectLst/>
                        <a:latin typeface="Calibri"/>
                        <a:ea typeface="Calibri"/>
                        <a:cs typeface="Times New Roman"/>
                      </a:endParaRPr>
                    </a:p>
                  </a:txBody>
                  <a:tcPr/>
                </a:tc>
                <a:tc>
                  <a:txBody>
                    <a:bodyPr/>
                    <a:lstStyle/>
                    <a:p>
                      <a:endParaRPr lang="en-US" sz="2200">
                        <a:latin typeface="Times New Roman" pitchFamily="18" charset="0"/>
                        <a:cs typeface="Times New Roman" pitchFamily="18" charset="0"/>
                      </a:endParaRPr>
                    </a:p>
                  </a:txBody>
                  <a:tcPr/>
                </a:tc>
                <a:extLst>
                  <a:ext uri="{0D108BD9-81ED-4DB2-BD59-A6C34878D82A}">
                    <a16:rowId xmlns="" xmlns:a16="http://schemas.microsoft.com/office/drawing/2014/main" val="10001"/>
                  </a:ext>
                </a:extLst>
              </a:tr>
              <a:tr h="531229">
                <a:tc>
                  <a:txBody>
                    <a:bodyPr/>
                    <a:lstStyle/>
                    <a:p>
                      <a:pPr algn="ctr"/>
                      <a:r>
                        <a:rPr lang="en-US" sz="2200" dirty="0">
                          <a:latin typeface="Times New Roman" pitchFamily="18" charset="0"/>
                          <a:cs typeface="Times New Roman" pitchFamily="18" charset="0"/>
                        </a:rPr>
                        <a:t>2</a:t>
                      </a:r>
                    </a:p>
                  </a:txBody>
                  <a:tcPr/>
                </a:tc>
                <a:tc>
                  <a:txBody>
                    <a:bodyPr/>
                    <a:lstStyle/>
                    <a:p>
                      <a:pPr marL="0" marR="0" algn="ctr">
                        <a:lnSpc>
                          <a:spcPct val="115000"/>
                        </a:lnSpc>
                        <a:spcBef>
                          <a:spcPts val="0"/>
                        </a:spcBef>
                        <a:spcAft>
                          <a:spcPts val="1000"/>
                        </a:spcAft>
                      </a:pPr>
                      <a:r>
                        <a:rPr lang="en-US" sz="2200" dirty="0" err="1">
                          <a:effectLst/>
                          <a:latin typeface="Times New Roman"/>
                          <a:ea typeface="Calibri"/>
                          <a:cs typeface="Times New Roman"/>
                        </a:rPr>
                        <a:t>Làm</a:t>
                      </a:r>
                      <a:r>
                        <a:rPr lang="en-US" sz="2200" dirty="0">
                          <a:effectLst/>
                          <a:latin typeface="Times New Roman"/>
                          <a:ea typeface="Calibri"/>
                          <a:cs typeface="Times New Roman"/>
                        </a:rPr>
                        <a:t> </a:t>
                      </a:r>
                      <a:r>
                        <a:rPr lang="en-US" sz="2200" dirty="0" err="1">
                          <a:effectLst/>
                          <a:latin typeface="Times New Roman"/>
                          <a:ea typeface="Calibri"/>
                          <a:cs typeface="Times New Roman"/>
                        </a:rPr>
                        <a:t>khô</a:t>
                      </a:r>
                      <a:r>
                        <a:rPr lang="en-US" sz="2200" dirty="0">
                          <a:effectLst/>
                          <a:latin typeface="Times New Roman"/>
                          <a:ea typeface="Calibri"/>
                          <a:cs typeface="Times New Roman"/>
                        </a:rPr>
                        <a:t> </a:t>
                      </a:r>
                      <a:r>
                        <a:rPr lang="en-US" sz="2200" dirty="0" err="1">
                          <a:effectLst/>
                          <a:latin typeface="Times New Roman"/>
                          <a:ea typeface="Calibri"/>
                          <a:cs typeface="Times New Roman"/>
                        </a:rPr>
                        <a:t>thực</a:t>
                      </a:r>
                      <a:r>
                        <a:rPr lang="en-US" sz="2200" dirty="0">
                          <a:effectLst/>
                          <a:latin typeface="Times New Roman"/>
                          <a:ea typeface="Calibri"/>
                          <a:cs typeface="Times New Roman"/>
                        </a:rPr>
                        <a:t> </a:t>
                      </a:r>
                      <a:r>
                        <a:rPr lang="en-US" sz="2200" dirty="0" err="1">
                          <a:effectLst/>
                          <a:latin typeface="Times New Roman"/>
                          <a:ea typeface="Calibri"/>
                          <a:cs typeface="Times New Roman"/>
                        </a:rPr>
                        <a:t>phẩm</a:t>
                      </a:r>
                      <a:endParaRPr lang="en-US" sz="2200" dirty="0">
                        <a:effectLst/>
                        <a:latin typeface="Calibri"/>
                        <a:ea typeface="Calibri"/>
                        <a:cs typeface="Times New Roman"/>
                      </a:endParaRPr>
                    </a:p>
                  </a:txBody>
                  <a:tcPr/>
                </a:tc>
                <a:tc>
                  <a:txBody>
                    <a:bodyPr/>
                    <a:lstStyle/>
                    <a:p>
                      <a:endParaRPr lang="en-US" sz="2200" dirty="0">
                        <a:latin typeface="Times New Roman" pitchFamily="18" charset="0"/>
                        <a:cs typeface="Times New Roman" pitchFamily="18" charset="0"/>
                      </a:endParaRPr>
                    </a:p>
                  </a:txBody>
                  <a:tcPr/>
                </a:tc>
                <a:extLst>
                  <a:ext uri="{0D108BD9-81ED-4DB2-BD59-A6C34878D82A}">
                    <a16:rowId xmlns="" xmlns:a16="http://schemas.microsoft.com/office/drawing/2014/main" val="10002"/>
                  </a:ext>
                </a:extLst>
              </a:tr>
              <a:tr h="531229">
                <a:tc>
                  <a:txBody>
                    <a:bodyPr/>
                    <a:lstStyle/>
                    <a:p>
                      <a:pPr algn="ctr"/>
                      <a:r>
                        <a:rPr lang="en-US" sz="2200" dirty="0">
                          <a:latin typeface="Times New Roman" pitchFamily="18" charset="0"/>
                          <a:cs typeface="Times New Roman" pitchFamily="18" charset="0"/>
                        </a:rPr>
                        <a:t>3</a:t>
                      </a:r>
                    </a:p>
                  </a:txBody>
                  <a:tcPr/>
                </a:tc>
                <a:tc>
                  <a:txBody>
                    <a:bodyPr/>
                    <a:lstStyle/>
                    <a:p>
                      <a:pPr marL="0" marR="0" algn="ctr">
                        <a:lnSpc>
                          <a:spcPct val="115000"/>
                        </a:lnSpc>
                        <a:spcBef>
                          <a:spcPts val="0"/>
                        </a:spcBef>
                        <a:spcAft>
                          <a:spcPts val="1000"/>
                        </a:spcAft>
                      </a:pPr>
                      <a:r>
                        <a:rPr lang="en-US" sz="2200" dirty="0" err="1">
                          <a:effectLst/>
                          <a:latin typeface="Times New Roman"/>
                          <a:ea typeface="Calibri"/>
                          <a:cs typeface="Times New Roman"/>
                        </a:rPr>
                        <a:t>Nhiều</a:t>
                      </a:r>
                      <a:r>
                        <a:rPr lang="en-US" sz="2200" dirty="0">
                          <a:effectLst/>
                          <a:latin typeface="Times New Roman"/>
                          <a:ea typeface="Calibri"/>
                          <a:cs typeface="Times New Roman"/>
                        </a:rPr>
                        <a:t> </a:t>
                      </a:r>
                      <a:r>
                        <a:rPr lang="en-US" sz="2200" dirty="0" err="1">
                          <a:effectLst/>
                          <a:latin typeface="Times New Roman"/>
                          <a:ea typeface="Calibri"/>
                          <a:cs typeface="Times New Roman"/>
                        </a:rPr>
                        <a:t>muối</a:t>
                      </a:r>
                      <a:r>
                        <a:rPr lang="en-US" sz="2200" dirty="0">
                          <a:effectLst/>
                          <a:latin typeface="Times New Roman"/>
                          <a:ea typeface="Calibri"/>
                          <a:cs typeface="Times New Roman"/>
                        </a:rPr>
                        <a:t>, </a:t>
                      </a:r>
                      <a:r>
                        <a:rPr lang="en-US" sz="2200" dirty="0" err="1">
                          <a:effectLst/>
                          <a:latin typeface="Times New Roman"/>
                          <a:ea typeface="Calibri"/>
                          <a:cs typeface="Times New Roman"/>
                        </a:rPr>
                        <a:t>đường</a:t>
                      </a:r>
                      <a:r>
                        <a:rPr lang="en-US" sz="2200" dirty="0">
                          <a:effectLst/>
                          <a:latin typeface="Times New Roman"/>
                          <a:ea typeface="Calibri"/>
                          <a:cs typeface="Times New Roman"/>
                        </a:rPr>
                        <a:t>,</a:t>
                      </a:r>
                      <a:endParaRPr lang="en-US" sz="2200" dirty="0">
                        <a:effectLst/>
                        <a:latin typeface="Calibri"/>
                        <a:ea typeface="Calibri"/>
                        <a:cs typeface="Times New Roman"/>
                      </a:endParaRPr>
                    </a:p>
                  </a:txBody>
                  <a:tcPr/>
                </a:tc>
                <a:tc>
                  <a:txBody>
                    <a:bodyPr/>
                    <a:lstStyle/>
                    <a:p>
                      <a:endParaRPr lang="en-US" sz="2200" dirty="0">
                        <a:latin typeface="Times New Roman" pitchFamily="18" charset="0"/>
                        <a:cs typeface="Times New Roman" pitchFamily="18" charset="0"/>
                      </a:endParaRPr>
                    </a:p>
                  </a:txBody>
                  <a:tcPr/>
                </a:tc>
                <a:extLst>
                  <a:ext uri="{0D108BD9-81ED-4DB2-BD59-A6C34878D82A}">
                    <a16:rowId xmlns="" xmlns:a16="http://schemas.microsoft.com/office/drawing/2014/main" val="10003"/>
                  </a:ext>
                </a:extLst>
              </a:tr>
              <a:tr h="531229">
                <a:tc>
                  <a:txBody>
                    <a:bodyPr/>
                    <a:lstStyle/>
                    <a:p>
                      <a:pPr algn="ctr"/>
                      <a:r>
                        <a:rPr lang="en-US" sz="2200" dirty="0">
                          <a:latin typeface="Times New Roman" pitchFamily="18" charset="0"/>
                          <a:cs typeface="Times New Roman" pitchFamily="18" charset="0"/>
                        </a:rPr>
                        <a:t>4</a:t>
                      </a:r>
                    </a:p>
                  </a:txBody>
                  <a:tcPr/>
                </a:tc>
                <a:tc>
                  <a:txBody>
                    <a:bodyPr/>
                    <a:lstStyle/>
                    <a:p>
                      <a:pPr marL="0" marR="0" algn="ctr">
                        <a:lnSpc>
                          <a:spcPct val="115000"/>
                        </a:lnSpc>
                        <a:spcBef>
                          <a:spcPts val="0"/>
                        </a:spcBef>
                        <a:spcAft>
                          <a:spcPts val="1000"/>
                        </a:spcAft>
                      </a:pPr>
                      <a:r>
                        <a:rPr lang="en-US" sz="2200" dirty="0" err="1">
                          <a:effectLst/>
                          <a:latin typeface="Times New Roman"/>
                          <a:ea typeface="Calibri"/>
                          <a:cs typeface="Times New Roman"/>
                        </a:rPr>
                        <a:t>Không</a:t>
                      </a:r>
                      <a:r>
                        <a:rPr lang="en-US" sz="2200" dirty="0">
                          <a:effectLst/>
                          <a:latin typeface="Times New Roman"/>
                          <a:ea typeface="Calibri"/>
                          <a:cs typeface="Times New Roman"/>
                        </a:rPr>
                        <a:t> </a:t>
                      </a:r>
                      <a:r>
                        <a:rPr lang="en-US" sz="2200" dirty="0" err="1">
                          <a:effectLst/>
                          <a:latin typeface="Times New Roman"/>
                          <a:ea typeface="Calibri"/>
                          <a:cs typeface="Times New Roman"/>
                        </a:rPr>
                        <a:t>có</a:t>
                      </a:r>
                      <a:r>
                        <a:rPr lang="en-US" sz="2200" dirty="0">
                          <a:effectLst/>
                          <a:latin typeface="Times New Roman"/>
                          <a:ea typeface="Calibri"/>
                          <a:cs typeface="Times New Roman"/>
                        </a:rPr>
                        <a:t> </a:t>
                      </a:r>
                      <a:r>
                        <a:rPr lang="en-US" sz="2200" dirty="0" err="1">
                          <a:effectLst/>
                          <a:latin typeface="Times New Roman"/>
                          <a:ea typeface="Calibri"/>
                          <a:cs typeface="Times New Roman"/>
                        </a:rPr>
                        <a:t>không</a:t>
                      </a:r>
                      <a:r>
                        <a:rPr lang="en-US" sz="2200" baseline="0" dirty="0">
                          <a:effectLst/>
                          <a:latin typeface="Times New Roman"/>
                          <a:ea typeface="Calibri"/>
                          <a:cs typeface="Times New Roman"/>
                        </a:rPr>
                        <a:t> </a:t>
                      </a:r>
                      <a:r>
                        <a:rPr lang="en-US" sz="2200" dirty="0" err="1">
                          <a:effectLst/>
                          <a:latin typeface="Times New Roman"/>
                          <a:ea typeface="Calibri"/>
                          <a:cs typeface="Times New Roman"/>
                        </a:rPr>
                        <a:t>khí</a:t>
                      </a:r>
                      <a:endParaRPr lang="en-US" sz="2200" dirty="0">
                        <a:effectLst/>
                        <a:latin typeface="Calibri"/>
                        <a:ea typeface="Calibri"/>
                        <a:cs typeface="Times New Roman"/>
                      </a:endParaRPr>
                    </a:p>
                  </a:txBody>
                  <a:tcPr/>
                </a:tc>
                <a:tc>
                  <a:txBody>
                    <a:bodyPr/>
                    <a:lstStyle/>
                    <a:p>
                      <a:endParaRPr lang="en-US" sz="2200" dirty="0">
                        <a:latin typeface="Times New Roman" pitchFamily="18" charset="0"/>
                        <a:cs typeface="Times New Roman" pitchFamily="18" charset="0"/>
                      </a:endParaRPr>
                    </a:p>
                  </a:txBody>
                  <a:tcPr/>
                </a:tc>
                <a:extLst>
                  <a:ext uri="{0D108BD9-81ED-4DB2-BD59-A6C34878D82A}">
                    <a16:rowId xmlns="" xmlns:a16="http://schemas.microsoft.com/office/drawing/2014/main" val="10004"/>
                  </a:ext>
                </a:extLst>
              </a:tr>
              <a:tr h="531229">
                <a:tc>
                  <a:txBody>
                    <a:bodyPr/>
                    <a:lstStyle/>
                    <a:p>
                      <a:pPr algn="ctr"/>
                      <a:r>
                        <a:rPr lang="en-US" sz="2200" dirty="0">
                          <a:latin typeface="Times New Roman" pitchFamily="18" charset="0"/>
                          <a:cs typeface="Times New Roman" pitchFamily="18" charset="0"/>
                        </a:rPr>
                        <a:t>5</a:t>
                      </a:r>
                    </a:p>
                  </a:txBody>
                  <a:tcPr/>
                </a:tc>
                <a:tc>
                  <a:txBody>
                    <a:bodyPr/>
                    <a:lstStyle/>
                    <a:p>
                      <a:pPr marL="0" marR="0" algn="ctr">
                        <a:lnSpc>
                          <a:spcPct val="115000"/>
                        </a:lnSpc>
                        <a:spcBef>
                          <a:spcPts val="0"/>
                        </a:spcBef>
                        <a:spcAft>
                          <a:spcPts val="1000"/>
                        </a:spcAft>
                      </a:pPr>
                      <a:r>
                        <a:rPr lang="en-US" sz="2200" dirty="0" err="1">
                          <a:effectLst/>
                          <a:latin typeface="Times New Roman"/>
                          <a:ea typeface="Calibri"/>
                          <a:cs typeface="Times New Roman"/>
                        </a:rPr>
                        <a:t>Độ</a:t>
                      </a:r>
                      <a:r>
                        <a:rPr lang="en-US" sz="2200" dirty="0">
                          <a:effectLst/>
                          <a:latin typeface="Times New Roman"/>
                          <a:ea typeface="Calibri"/>
                          <a:cs typeface="Times New Roman"/>
                        </a:rPr>
                        <a:t> </a:t>
                      </a:r>
                      <a:r>
                        <a:rPr lang="en-US" sz="2200" dirty="0" err="1">
                          <a:effectLst/>
                          <a:latin typeface="Times New Roman"/>
                          <a:ea typeface="Calibri"/>
                          <a:cs typeface="Times New Roman"/>
                        </a:rPr>
                        <a:t>chua</a:t>
                      </a:r>
                      <a:r>
                        <a:rPr lang="en-US" sz="2200" dirty="0">
                          <a:effectLst/>
                          <a:latin typeface="Times New Roman"/>
                          <a:ea typeface="Calibri"/>
                          <a:cs typeface="Times New Roman"/>
                        </a:rPr>
                        <a:t> ( </a:t>
                      </a:r>
                      <a:r>
                        <a:rPr lang="en-US" sz="2200" dirty="0" err="1">
                          <a:effectLst/>
                          <a:latin typeface="Times New Roman"/>
                          <a:ea typeface="Calibri"/>
                          <a:cs typeface="Times New Roman"/>
                        </a:rPr>
                        <a:t>độ</a:t>
                      </a:r>
                      <a:r>
                        <a:rPr lang="en-US" sz="2200" dirty="0">
                          <a:effectLst/>
                          <a:latin typeface="Times New Roman"/>
                          <a:ea typeface="Calibri"/>
                          <a:cs typeface="Times New Roman"/>
                        </a:rPr>
                        <a:t> pH)</a:t>
                      </a:r>
                      <a:endParaRPr lang="en-US" sz="2200" dirty="0">
                        <a:effectLst/>
                        <a:latin typeface="Calibri"/>
                        <a:ea typeface="Calibri"/>
                        <a:cs typeface="Times New Roman"/>
                      </a:endParaRPr>
                    </a:p>
                  </a:txBody>
                  <a:tcPr/>
                </a:tc>
                <a:tc>
                  <a:txBody>
                    <a:bodyPr/>
                    <a:lstStyle/>
                    <a:p>
                      <a:endParaRPr lang="en-US" sz="2200" dirty="0">
                        <a:latin typeface="Times New Roman" pitchFamily="18" charset="0"/>
                        <a:cs typeface="Times New Roman" pitchFamily="18" charset="0"/>
                      </a:endParaRPr>
                    </a:p>
                  </a:txBody>
                  <a:tcPr/>
                </a:tc>
                <a:extLst>
                  <a:ext uri="{0D108BD9-81ED-4DB2-BD59-A6C34878D82A}">
                    <a16:rowId xmlns="" xmlns:a16="http://schemas.microsoft.com/office/drawing/2014/main" val="10005"/>
                  </a:ext>
                </a:extLst>
              </a:tr>
            </a:tbl>
          </a:graphicData>
        </a:graphic>
      </p:graphicFrame>
      <p:pic>
        <p:nvPicPr>
          <p:cNvPr id="18" name="Đếm ngược 2 phút">
            <a:hlinkClick r:id="" action="ppaction://media"/>
            <a:extLst>
              <a:ext uri="{FF2B5EF4-FFF2-40B4-BE49-F238E27FC236}">
                <a16:creationId xmlns="" xmlns:a16="http://schemas.microsoft.com/office/drawing/2014/main" id="{5B47EBF5-D976-4CDF-92C4-2029A6CA8D9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96409" y="3453401"/>
            <a:ext cx="2049380" cy="12239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18"/>
                </p:tgtEl>
              </p:cMediaNode>
            </p:video>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10558213"/>
              </p:ext>
            </p:extLst>
          </p:nvPr>
        </p:nvGraphicFramePr>
        <p:xfrm>
          <a:off x="323289" y="739370"/>
          <a:ext cx="8523730" cy="4071366"/>
        </p:xfrm>
        <a:graphic>
          <a:graphicData uri="http://schemas.openxmlformats.org/drawingml/2006/table">
            <a:tbl>
              <a:tblPr firstRow="1" bandRow="1">
                <a:tableStyleId>{4920A704-7F41-403F-8161-21C3DBDCD702}</a:tableStyleId>
              </a:tblPr>
              <a:tblGrid>
                <a:gridCol w="905193">
                  <a:extLst>
                    <a:ext uri="{9D8B030D-6E8A-4147-A177-3AD203B41FA5}">
                      <a16:colId xmlns="" xmlns:a16="http://schemas.microsoft.com/office/drawing/2014/main" val="20000"/>
                    </a:ext>
                  </a:extLst>
                </a:gridCol>
                <a:gridCol w="3203818">
                  <a:extLst>
                    <a:ext uri="{9D8B030D-6E8A-4147-A177-3AD203B41FA5}">
                      <a16:colId xmlns="" xmlns:a16="http://schemas.microsoft.com/office/drawing/2014/main" val="20001"/>
                    </a:ext>
                  </a:extLst>
                </a:gridCol>
                <a:gridCol w="4414719">
                  <a:extLst>
                    <a:ext uri="{9D8B030D-6E8A-4147-A177-3AD203B41FA5}">
                      <a16:colId xmlns="" xmlns:a16="http://schemas.microsoft.com/office/drawing/2014/main" val="20002"/>
                    </a:ext>
                  </a:extLst>
                </a:gridCol>
              </a:tblGrid>
              <a:tr h="370840">
                <a:tc>
                  <a:txBody>
                    <a:bodyPr/>
                    <a:lstStyle/>
                    <a:p>
                      <a:pPr algn="ctr"/>
                      <a:r>
                        <a:rPr lang="en-US" sz="2800" b="1" dirty="0">
                          <a:latin typeface="Times New Roman" pitchFamily="18" charset="0"/>
                          <a:cs typeface="Times New Roman" pitchFamily="18" charset="0"/>
                        </a:rPr>
                        <a:t>STT</a:t>
                      </a:r>
                    </a:p>
                  </a:txBody>
                  <a:tcPr/>
                </a:tc>
                <a:tc>
                  <a:txBody>
                    <a:bodyPr/>
                    <a:lstStyle/>
                    <a:p>
                      <a:pPr marL="0" marR="0" algn="ctr">
                        <a:lnSpc>
                          <a:spcPct val="115000"/>
                        </a:lnSpc>
                        <a:spcBef>
                          <a:spcPts val="0"/>
                        </a:spcBef>
                        <a:spcAft>
                          <a:spcPts val="1000"/>
                        </a:spcAft>
                      </a:pPr>
                      <a:r>
                        <a:rPr lang="en-US" sz="2800" b="1" dirty="0" err="1">
                          <a:effectLst/>
                          <a:latin typeface="Times New Roman"/>
                          <a:ea typeface="Calibri"/>
                          <a:cs typeface="Times New Roman"/>
                        </a:rPr>
                        <a:t>Môi</a:t>
                      </a:r>
                      <a:r>
                        <a:rPr lang="en-US" sz="2800" b="1" dirty="0">
                          <a:effectLst/>
                          <a:latin typeface="Times New Roman"/>
                          <a:ea typeface="Calibri"/>
                          <a:cs typeface="Times New Roman"/>
                        </a:rPr>
                        <a:t> </a:t>
                      </a:r>
                      <a:r>
                        <a:rPr lang="en-US" sz="2800" b="1" dirty="0" err="1">
                          <a:effectLst/>
                          <a:latin typeface="Times New Roman"/>
                          <a:ea typeface="Calibri"/>
                          <a:cs typeface="Times New Roman"/>
                        </a:rPr>
                        <a:t>trường</a:t>
                      </a:r>
                      <a:r>
                        <a:rPr lang="en-US" sz="2800" b="1" dirty="0">
                          <a:effectLst/>
                          <a:latin typeface="Times New Roman"/>
                          <a:ea typeface="Calibri"/>
                          <a:cs typeface="Times New Roman"/>
                        </a:rPr>
                        <a:t> </a:t>
                      </a:r>
                      <a:r>
                        <a:rPr lang="en-US" sz="2800" b="1" dirty="0" err="1">
                          <a:effectLst/>
                          <a:latin typeface="Times New Roman"/>
                          <a:ea typeface="Calibri"/>
                          <a:cs typeface="Times New Roman"/>
                        </a:rPr>
                        <a:t>bảo</a:t>
                      </a:r>
                      <a:r>
                        <a:rPr lang="en-US" sz="2800" b="1" dirty="0">
                          <a:effectLst/>
                          <a:latin typeface="Times New Roman"/>
                          <a:ea typeface="Calibri"/>
                          <a:cs typeface="Times New Roman"/>
                        </a:rPr>
                        <a:t> </a:t>
                      </a:r>
                      <a:r>
                        <a:rPr lang="en-US" sz="2800" b="1" dirty="0" err="1">
                          <a:effectLst/>
                          <a:latin typeface="Times New Roman"/>
                          <a:ea typeface="Calibri"/>
                          <a:cs typeface="Times New Roman"/>
                        </a:rPr>
                        <a:t>quản</a:t>
                      </a:r>
                      <a:endParaRPr lang="en-US" sz="2800" b="1" dirty="0">
                        <a:effectLst/>
                        <a:latin typeface="Calibri"/>
                        <a:ea typeface="Calibri"/>
                        <a:cs typeface="Times New Roman"/>
                      </a:endParaRPr>
                    </a:p>
                  </a:txBody>
                  <a:tcPr/>
                </a:tc>
                <a:tc>
                  <a:txBody>
                    <a:bodyPr/>
                    <a:lstStyle/>
                    <a:p>
                      <a:pPr marL="0" marR="0" algn="ctr">
                        <a:lnSpc>
                          <a:spcPct val="115000"/>
                        </a:lnSpc>
                        <a:spcBef>
                          <a:spcPts val="0"/>
                        </a:spcBef>
                        <a:spcAft>
                          <a:spcPts val="1000"/>
                        </a:spcAft>
                      </a:pPr>
                      <a:r>
                        <a:rPr lang="en-US" sz="2800" b="1" dirty="0" err="1">
                          <a:effectLst/>
                          <a:latin typeface="Times New Roman"/>
                          <a:ea typeface="Calibri"/>
                          <a:cs typeface="Times New Roman"/>
                        </a:rPr>
                        <a:t>Phương</a:t>
                      </a:r>
                      <a:r>
                        <a:rPr lang="en-US" sz="2800" b="1" dirty="0">
                          <a:effectLst/>
                          <a:latin typeface="Times New Roman"/>
                          <a:ea typeface="Calibri"/>
                          <a:cs typeface="Times New Roman"/>
                        </a:rPr>
                        <a:t> </a:t>
                      </a:r>
                      <a:r>
                        <a:rPr lang="en-US" sz="2800" b="1" dirty="0" err="1">
                          <a:effectLst/>
                          <a:latin typeface="Times New Roman"/>
                          <a:ea typeface="Calibri"/>
                          <a:cs typeface="Times New Roman"/>
                        </a:rPr>
                        <a:t>pháp</a:t>
                      </a:r>
                      <a:r>
                        <a:rPr lang="en-US" sz="2800" b="1" dirty="0">
                          <a:effectLst/>
                          <a:latin typeface="Times New Roman"/>
                          <a:ea typeface="Calibri"/>
                          <a:cs typeface="Times New Roman"/>
                        </a:rPr>
                        <a:t> </a:t>
                      </a:r>
                      <a:r>
                        <a:rPr lang="en-US" sz="2800" b="1" dirty="0" err="1">
                          <a:effectLst/>
                          <a:latin typeface="Times New Roman"/>
                          <a:ea typeface="Calibri"/>
                          <a:cs typeface="Times New Roman"/>
                        </a:rPr>
                        <a:t>bảo</a:t>
                      </a:r>
                      <a:r>
                        <a:rPr lang="en-US" sz="2800" b="1" dirty="0">
                          <a:effectLst/>
                          <a:latin typeface="Times New Roman"/>
                          <a:ea typeface="Calibri"/>
                          <a:cs typeface="Times New Roman"/>
                        </a:rPr>
                        <a:t> </a:t>
                      </a:r>
                      <a:r>
                        <a:rPr lang="en-US" sz="2800" b="1" dirty="0" err="1">
                          <a:effectLst/>
                          <a:latin typeface="Times New Roman"/>
                          <a:ea typeface="Calibri"/>
                          <a:cs typeface="Times New Roman"/>
                        </a:rPr>
                        <a:t>quản</a:t>
                      </a:r>
                      <a:endParaRPr lang="en-US" sz="2800" b="1" dirty="0">
                        <a:effectLst/>
                        <a:latin typeface="Calibri"/>
                        <a:ea typeface="Calibri"/>
                        <a:cs typeface="Times New Roman"/>
                      </a:endParaRPr>
                    </a:p>
                  </a:txBody>
                  <a:tcPr/>
                </a:tc>
                <a:extLst>
                  <a:ext uri="{0D108BD9-81ED-4DB2-BD59-A6C34878D82A}">
                    <a16:rowId xmlns="" xmlns:a16="http://schemas.microsoft.com/office/drawing/2014/main" val="10000"/>
                  </a:ext>
                </a:extLst>
              </a:tr>
              <a:tr h="370840">
                <a:tc>
                  <a:txBody>
                    <a:bodyPr/>
                    <a:lstStyle/>
                    <a:p>
                      <a:pPr algn="ctr"/>
                      <a:r>
                        <a:rPr lang="en-US" sz="2400" dirty="0">
                          <a:latin typeface="Times New Roman" pitchFamily="18" charset="0"/>
                          <a:cs typeface="Times New Roman" pitchFamily="18" charset="0"/>
                        </a:rPr>
                        <a:t>1</a:t>
                      </a:r>
                    </a:p>
                  </a:txBody>
                  <a:tcPr/>
                </a:tc>
                <a:tc>
                  <a:txBody>
                    <a:bodyPr/>
                    <a:lstStyle/>
                    <a:p>
                      <a:pPr marL="0" marR="0" algn="ctr">
                        <a:lnSpc>
                          <a:spcPct val="115000"/>
                        </a:lnSpc>
                        <a:spcBef>
                          <a:spcPts val="0"/>
                        </a:spcBef>
                        <a:spcAft>
                          <a:spcPts val="1000"/>
                        </a:spcAft>
                      </a:pPr>
                      <a:r>
                        <a:rPr lang="en-US" sz="2900" dirty="0" err="1">
                          <a:effectLst/>
                          <a:latin typeface="Times New Roman"/>
                          <a:ea typeface="Calibri"/>
                          <a:cs typeface="Times New Roman"/>
                        </a:rPr>
                        <a:t>Nhiệt</a:t>
                      </a:r>
                      <a:r>
                        <a:rPr lang="en-US" sz="2900" dirty="0">
                          <a:effectLst/>
                          <a:latin typeface="Times New Roman"/>
                          <a:ea typeface="Calibri"/>
                          <a:cs typeface="Times New Roman"/>
                        </a:rPr>
                        <a:t> </a:t>
                      </a:r>
                      <a:r>
                        <a:rPr lang="en-US" sz="2900" dirty="0" err="1">
                          <a:effectLst/>
                          <a:latin typeface="Times New Roman"/>
                          <a:ea typeface="Calibri"/>
                          <a:cs typeface="Times New Roman"/>
                        </a:rPr>
                        <a:t>độ</a:t>
                      </a:r>
                      <a:r>
                        <a:rPr lang="en-US" sz="2900" dirty="0">
                          <a:effectLst/>
                          <a:latin typeface="Times New Roman"/>
                          <a:ea typeface="Calibri"/>
                          <a:cs typeface="Times New Roman"/>
                        </a:rPr>
                        <a:t> </a:t>
                      </a:r>
                      <a:r>
                        <a:rPr lang="en-US" sz="2900" dirty="0" err="1">
                          <a:effectLst/>
                          <a:latin typeface="Times New Roman"/>
                          <a:ea typeface="Calibri"/>
                          <a:cs typeface="Times New Roman"/>
                        </a:rPr>
                        <a:t>thấp</a:t>
                      </a:r>
                      <a:endParaRPr lang="en-US" sz="2900" dirty="0">
                        <a:effectLst/>
                        <a:latin typeface="Calibri"/>
                        <a:ea typeface="Calibri"/>
                        <a:cs typeface="Times New Roman"/>
                      </a:endParaRPr>
                    </a:p>
                  </a:txBody>
                  <a:tcPr/>
                </a:tc>
                <a:tc>
                  <a:txBody>
                    <a:bodyPr/>
                    <a:lstStyle/>
                    <a:p>
                      <a:endParaRPr lang="en-US" sz="2400" dirty="0">
                        <a:latin typeface="Times New Roman" pitchFamily="18" charset="0"/>
                        <a:cs typeface="Times New Roman" pitchFamily="18" charset="0"/>
                      </a:endParaRPr>
                    </a:p>
                  </a:txBody>
                  <a:tcPr/>
                </a:tc>
                <a:extLst>
                  <a:ext uri="{0D108BD9-81ED-4DB2-BD59-A6C34878D82A}">
                    <a16:rowId xmlns="" xmlns:a16="http://schemas.microsoft.com/office/drawing/2014/main" val="10001"/>
                  </a:ext>
                </a:extLst>
              </a:tr>
              <a:tr h="370840">
                <a:tc>
                  <a:txBody>
                    <a:bodyPr/>
                    <a:lstStyle/>
                    <a:p>
                      <a:pPr algn="ctr"/>
                      <a:r>
                        <a:rPr lang="en-US" sz="2400" dirty="0">
                          <a:latin typeface="Times New Roman" pitchFamily="18" charset="0"/>
                          <a:cs typeface="Times New Roman" pitchFamily="18" charset="0"/>
                        </a:rPr>
                        <a:t>2</a:t>
                      </a:r>
                    </a:p>
                  </a:txBody>
                  <a:tcPr/>
                </a:tc>
                <a:tc>
                  <a:txBody>
                    <a:bodyPr/>
                    <a:lstStyle/>
                    <a:p>
                      <a:pPr marL="0" marR="0" algn="ctr">
                        <a:lnSpc>
                          <a:spcPct val="115000"/>
                        </a:lnSpc>
                        <a:spcBef>
                          <a:spcPts val="0"/>
                        </a:spcBef>
                        <a:spcAft>
                          <a:spcPts val="1000"/>
                        </a:spcAft>
                      </a:pPr>
                      <a:r>
                        <a:rPr lang="en-US" sz="2900" dirty="0" err="1">
                          <a:effectLst/>
                          <a:latin typeface="Times New Roman"/>
                          <a:ea typeface="Calibri"/>
                          <a:cs typeface="Times New Roman"/>
                        </a:rPr>
                        <a:t>Làm</a:t>
                      </a:r>
                      <a:r>
                        <a:rPr lang="en-US" sz="2900" dirty="0">
                          <a:effectLst/>
                          <a:latin typeface="Times New Roman"/>
                          <a:ea typeface="Calibri"/>
                          <a:cs typeface="Times New Roman"/>
                        </a:rPr>
                        <a:t> </a:t>
                      </a:r>
                      <a:r>
                        <a:rPr lang="en-US" sz="2900" dirty="0" err="1">
                          <a:effectLst/>
                          <a:latin typeface="Times New Roman"/>
                          <a:ea typeface="Calibri"/>
                          <a:cs typeface="Times New Roman"/>
                        </a:rPr>
                        <a:t>khô</a:t>
                      </a:r>
                      <a:r>
                        <a:rPr lang="en-US" sz="2900" dirty="0">
                          <a:effectLst/>
                          <a:latin typeface="Times New Roman"/>
                          <a:ea typeface="Calibri"/>
                          <a:cs typeface="Times New Roman"/>
                        </a:rPr>
                        <a:t> </a:t>
                      </a:r>
                      <a:r>
                        <a:rPr lang="en-US" sz="2900" dirty="0" err="1">
                          <a:effectLst/>
                          <a:latin typeface="Times New Roman"/>
                          <a:ea typeface="Calibri"/>
                          <a:cs typeface="Times New Roman"/>
                        </a:rPr>
                        <a:t>thực</a:t>
                      </a:r>
                      <a:r>
                        <a:rPr lang="en-US" sz="2900" dirty="0">
                          <a:effectLst/>
                          <a:latin typeface="Times New Roman"/>
                          <a:ea typeface="Calibri"/>
                          <a:cs typeface="Times New Roman"/>
                        </a:rPr>
                        <a:t> </a:t>
                      </a:r>
                      <a:r>
                        <a:rPr lang="en-US" sz="2900" dirty="0" err="1">
                          <a:effectLst/>
                          <a:latin typeface="Times New Roman"/>
                          <a:ea typeface="Calibri"/>
                          <a:cs typeface="Times New Roman"/>
                        </a:rPr>
                        <a:t>phẩm</a:t>
                      </a:r>
                      <a:endParaRPr lang="en-US" sz="2900" dirty="0">
                        <a:effectLst/>
                        <a:latin typeface="Calibri"/>
                        <a:ea typeface="Calibri"/>
                        <a:cs typeface="Times New Roman"/>
                      </a:endParaRPr>
                    </a:p>
                  </a:txBody>
                  <a:tcPr/>
                </a:tc>
                <a:tc>
                  <a:txBody>
                    <a:bodyPr/>
                    <a:lstStyle/>
                    <a:p>
                      <a:endParaRPr lang="en-US" sz="2400" dirty="0">
                        <a:latin typeface="Times New Roman" pitchFamily="18" charset="0"/>
                        <a:cs typeface="Times New Roman" pitchFamily="18" charset="0"/>
                      </a:endParaRPr>
                    </a:p>
                  </a:txBody>
                  <a:tcPr/>
                </a:tc>
                <a:extLst>
                  <a:ext uri="{0D108BD9-81ED-4DB2-BD59-A6C34878D82A}">
                    <a16:rowId xmlns="" xmlns:a16="http://schemas.microsoft.com/office/drawing/2014/main" val="10002"/>
                  </a:ext>
                </a:extLst>
              </a:tr>
              <a:tr h="370840">
                <a:tc>
                  <a:txBody>
                    <a:bodyPr/>
                    <a:lstStyle/>
                    <a:p>
                      <a:pPr algn="ctr"/>
                      <a:r>
                        <a:rPr lang="en-US" sz="2400" dirty="0">
                          <a:latin typeface="Times New Roman" pitchFamily="18" charset="0"/>
                          <a:cs typeface="Times New Roman" pitchFamily="18" charset="0"/>
                        </a:rPr>
                        <a:t>3</a:t>
                      </a:r>
                    </a:p>
                  </a:txBody>
                  <a:tcPr/>
                </a:tc>
                <a:tc>
                  <a:txBody>
                    <a:bodyPr/>
                    <a:lstStyle/>
                    <a:p>
                      <a:pPr marL="0" marR="0" algn="ctr">
                        <a:lnSpc>
                          <a:spcPct val="115000"/>
                        </a:lnSpc>
                        <a:spcBef>
                          <a:spcPts val="0"/>
                        </a:spcBef>
                        <a:spcAft>
                          <a:spcPts val="1000"/>
                        </a:spcAft>
                      </a:pPr>
                      <a:r>
                        <a:rPr lang="en-US" sz="2900" dirty="0" err="1">
                          <a:effectLst/>
                          <a:latin typeface="Times New Roman"/>
                          <a:ea typeface="Calibri"/>
                          <a:cs typeface="Times New Roman"/>
                        </a:rPr>
                        <a:t>Nhiều</a:t>
                      </a:r>
                      <a:r>
                        <a:rPr lang="en-US" sz="2900" dirty="0">
                          <a:effectLst/>
                          <a:latin typeface="Times New Roman"/>
                          <a:ea typeface="Calibri"/>
                          <a:cs typeface="Times New Roman"/>
                        </a:rPr>
                        <a:t> </a:t>
                      </a:r>
                      <a:r>
                        <a:rPr lang="en-US" sz="2900" dirty="0" err="1">
                          <a:effectLst/>
                          <a:latin typeface="Times New Roman"/>
                          <a:ea typeface="Calibri"/>
                          <a:cs typeface="Times New Roman"/>
                        </a:rPr>
                        <a:t>muối</a:t>
                      </a:r>
                      <a:r>
                        <a:rPr lang="en-US" sz="2900" dirty="0">
                          <a:effectLst/>
                          <a:latin typeface="Times New Roman"/>
                          <a:ea typeface="Calibri"/>
                          <a:cs typeface="Times New Roman"/>
                        </a:rPr>
                        <a:t>, </a:t>
                      </a:r>
                      <a:r>
                        <a:rPr lang="en-US" sz="2900" dirty="0" err="1">
                          <a:effectLst/>
                          <a:latin typeface="Times New Roman"/>
                          <a:ea typeface="Calibri"/>
                          <a:cs typeface="Times New Roman"/>
                        </a:rPr>
                        <a:t>đường</a:t>
                      </a:r>
                      <a:r>
                        <a:rPr lang="en-US" sz="2900" dirty="0">
                          <a:effectLst/>
                          <a:latin typeface="Times New Roman"/>
                          <a:ea typeface="Calibri"/>
                          <a:cs typeface="Times New Roman"/>
                        </a:rPr>
                        <a:t>,</a:t>
                      </a:r>
                      <a:endParaRPr lang="en-US" sz="2900" dirty="0">
                        <a:effectLst/>
                        <a:latin typeface="Calibri"/>
                        <a:ea typeface="Calibri"/>
                        <a:cs typeface="Times New Roman"/>
                      </a:endParaRPr>
                    </a:p>
                  </a:txBody>
                  <a:tcPr/>
                </a:tc>
                <a:tc>
                  <a:txBody>
                    <a:bodyPr/>
                    <a:lstStyle/>
                    <a:p>
                      <a:endParaRPr lang="en-US" sz="2400" dirty="0">
                        <a:latin typeface="Times New Roman" pitchFamily="18" charset="0"/>
                        <a:cs typeface="Times New Roman" pitchFamily="18" charset="0"/>
                      </a:endParaRPr>
                    </a:p>
                  </a:txBody>
                  <a:tcPr/>
                </a:tc>
                <a:extLst>
                  <a:ext uri="{0D108BD9-81ED-4DB2-BD59-A6C34878D82A}">
                    <a16:rowId xmlns="" xmlns:a16="http://schemas.microsoft.com/office/drawing/2014/main" val="10003"/>
                  </a:ext>
                </a:extLst>
              </a:tr>
              <a:tr h="370840">
                <a:tc>
                  <a:txBody>
                    <a:bodyPr/>
                    <a:lstStyle/>
                    <a:p>
                      <a:pPr algn="ctr"/>
                      <a:r>
                        <a:rPr lang="en-US" sz="2400" dirty="0">
                          <a:latin typeface="Times New Roman" pitchFamily="18" charset="0"/>
                          <a:cs typeface="Times New Roman" pitchFamily="18" charset="0"/>
                        </a:rPr>
                        <a:t>4</a:t>
                      </a:r>
                    </a:p>
                  </a:txBody>
                  <a:tcPr/>
                </a:tc>
                <a:tc>
                  <a:txBody>
                    <a:bodyPr/>
                    <a:lstStyle/>
                    <a:p>
                      <a:pPr marL="0" marR="0" algn="ctr">
                        <a:lnSpc>
                          <a:spcPct val="115000"/>
                        </a:lnSpc>
                        <a:spcBef>
                          <a:spcPts val="0"/>
                        </a:spcBef>
                        <a:spcAft>
                          <a:spcPts val="1000"/>
                        </a:spcAft>
                      </a:pPr>
                      <a:r>
                        <a:rPr lang="en-US" sz="2900" dirty="0" err="1">
                          <a:effectLst/>
                          <a:latin typeface="Times New Roman"/>
                          <a:ea typeface="Calibri"/>
                          <a:cs typeface="Times New Roman"/>
                        </a:rPr>
                        <a:t>Không</a:t>
                      </a:r>
                      <a:r>
                        <a:rPr lang="en-US" sz="2900" dirty="0">
                          <a:effectLst/>
                          <a:latin typeface="Times New Roman"/>
                          <a:ea typeface="Calibri"/>
                          <a:cs typeface="Times New Roman"/>
                        </a:rPr>
                        <a:t> </a:t>
                      </a:r>
                      <a:r>
                        <a:rPr lang="en-US" sz="2900" dirty="0" err="1">
                          <a:effectLst/>
                          <a:latin typeface="Times New Roman"/>
                          <a:ea typeface="Calibri"/>
                          <a:cs typeface="Times New Roman"/>
                        </a:rPr>
                        <a:t>có</a:t>
                      </a:r>
                      <a:r>
                        <a:rPr lang="en-US" sz="2900" dirty="0">
                          <a:effectLst/>
                          <a:latin typeface="Times New Roman"/>
                          <a:ea typeface="Calibri"/>
                          <a:cs typeface="Times New Roman"/>
                        </a:rPr>
                        <a:t> </a:t>
                      </a:r>
                      <a:r>
                        <a:rPr lang="en-US" sz="2900" dirty="0" err="1">
                          <a:effectLst/>
                          <a:latin typeface="Times New Roman"/>
                          <a:ea typeface="Calibri"/>
                          <a:cs typeface="Times New Roman"/>
                        </a:rPr>
                        <a:t>không</a:t>
                      </a:r>
                      <a:r>
                        <a:rPr lang="en-US" sz="2900" baseline="0" dirty="0">
                          <a:effectLst/>
                          <a:latin typeface="Times New Roman"/>
                          <a:ea typeface="Calibri"/>
                          <a:cs typeface="Times New Roman"/>
                        </a:rPr>
                        <a:t> </a:t>
                      </a:r>
                      <a:r>
                        <a:rPr lang="en-US" sz="2900" dirty="0" err="1">
                          <a:effectLst/>
                          <a:latin typeface="Times New Roman"/>
                          <a:ea typeface="Calibri"/>
                          <a:cs typeface="Times New Roman"/>
                        </a:rPr>
                        <a:t>khí</a:t>
                      </a:r>
                      <a:endParaRPr lang="en-US" sz="2900" dirty="0">
                        <a:effectLst/>
                        <a:latin typeface="Calibri"/>
                        <a:ea typeface="Calibri"/>
                        <a:cs typeface="Times New Roman"/>
                      </a:endParaRPr>
                    </a:p>
                  </a:txBody>
                  <a:tcPr/>
                </a:tc>
                <a:tc>
                  <a:txBody>
                    <a:bodyPr/>
                    <a:lstStyle/>
                    <a:p>
                      <a:endParaRPr lang="en-US" sz="2400" dirty="0">
                        <a:latin typeface="Times New Roman" pitchFamily="18" charset="0"/>
                        <a:cs typeface="Times New Roman" pitchFamily="18" charset="0"/>
                      </a:endParaRPr>
                    </a:p>
                  </a:txBody>
                  <a:tcPr/>
                </a:tc>
                <a:extLst>
                  <a:ext uri="{0D108BD9-81ED-4DB2-BD59-A6C34878D82A}">
                    <a16:rowId xmlns="" xmlns:a16="http://schemas.microsoft.com/office/drawing/2014/main" val="10004"/>
                  </a:ext>
                </a:extLst>
              </a:tr>
              <a:tr h="370840">
                <a:tc>
                  <a:txBody>
                    <a:bodyPr/>
                    <a:lstStyle/>
                    <a:p>
                      <a:pPr algn="ctr"/>
                      <a:r>
                        <a:rPr lang="en-US" sz="2400" dirty="0">
                          <a:latin typeface="Times New Roman" pitchFamily="18" charset="0"/>
                          <a:cs typeface="Times New Roman" pitchFamily="18" charset="0"/>
                        </a:rPr>
                        <a:t>5</a:t>
                      </a:r>
                    </a:p>
                  </a:txBody>
                  <a:tcPr/>
                </a:tc>
                <a:tc>
                  <a:txBody>
                    <a:bodyPr/>
                    <a:lstStyle/>
                    <a:p>
                      <a:pPr marL="0" marR="0" algn="ctr">
                        <a:lnSpc>
                          <a:spcPct val="115000"/>
                        </a:lnSpc>
                        <a:spcBef>
                          <a:spcPts val="0"/>
                        </a:spcBef>
                        <a:spcAft>
                          <a:spcPts val="1000"/>
                        </a:spcAft>
                      </a:pPr>
                      <a:r>
                        <a:rPr lang="en-US" sz="2900" dirty="0" err="1">
                          <a:effectLst/>
                          <a:latin typeface="Times New Roman"/>
                          <a:ea typeface="Calibri"/>
                          <a:cs typeface="Times New Roman"/>
                        </a:rPr>
                        <a:t>Độ</a:t>
                      </a:r>
                      <a:r>
                        <a:rPr lang="en-US" sz="2900" dirty="0">
                          <a:effectLst/>
                          <a:latin typeface="Times New Roman"/>
                          <a:ea typeface="Calibri"/>
                          <a:cs typeface="Times New Roman"/>
                        </a:rPr>
                        <a:t> </a:t>
                      </a:r>
                      <a:r>
                        <a:rPr lang="en-US" sz="2900" dirty="0" err="1">
                          <a:effectLst/>
                          <a:latin typeface="Times New Roman"/>
                          <a:ea typeface="Calibri"/>
                          <a:cs typeface="Times New Roman"/>
                        </a:rPr>
                        <a:t>chua</a:t>
                      </a:r>
                      <a:r>
                        <a:rPr lang="en-US" sz="2900" dirty="0">
                          <a:effectLst/>
                          <a:latin typeface="Times New Roman"/>
                          <a:ea typeface="Calibri"/>
                          <a:cs typeface="Times New Roman"/>
                        </a:rPr>
                        <a:t> ( </a:t>
                      </a:r>
                      <a:r>
                        <a:rPr lang="en-US" sz="2900" dirty="0" err="1">
                          <a:effectLst/>
                          <a:latin typeface="Times New Roman"/>
                          <a:ea typeface="Calibri"/>
                          <a:cs typeface="Times New Roman"/>
                        </a:rPr>
                        <a:t>độ</a:t>
                      </a:r>
                      <a:r>
                        <a:rPr lang="en-US" sz="2900" dirty="0">
                          <a:effectLst/>
                          <a:latin typeface="Times New Roman"/>
                          <a:ea typeface="Calibri"/>
                          <a:cs typeface="Times New Roman"/>
                        </a:rPr>
                        <a:t> pH)</a:t>
                      </a:r>
                      <a:endParaRPr lang="en-US" sz="2900" dirty="0">
                        <a:effectLst/>
                        <a:latin typeface="Calibri"/>
                        <a:ea typeface="Calibri"/>
                        <a:cs typeface="Times New Roman"/>
                      </a:endParaRPr>
                    </a:p>
                  </a:txBody>
                  <a:tcPr/>
                </a:tc>
                <a:tc>
                  <a:txBody>
                    <a:bodyPr/>
                    <a:lstStyle/>
                    <a:p>
                      <a:endParaRPr lang="en-US" sz="2400" dirty="0">
                        <a:latin typeface="Times New Roman" pitchFamily="18" charset="0"/>
                        <a:cs typeface="Times New Roman" pitchFamily="18" charset="0"/>
                      </a:endParaRPr>
                    </a:p>
                  </a:txBody>
                  <a:tcPr/>
                </a:tc>
                <a:extLst>
                  <a:ext uri="{0D108BD9-81ED-4DB2-BD59-A6C34878D82A}">
                    <a16:rowId xmlns="" xmlns:a16="http://schemas.microsoft.com/office/drawing/2014/main" val="10005"/>
                  </a:ext>
                </a:extLst>
              </a:tr>
            </a:tbl>
          </a:graphicData>
        </a:graphic>
      </p:graphicFrame>
      <p:sp>
        <p:nvSpPr>
          <p:cNvPr id="4" name="Rectangle 3"/>
          <p:cNvSpPr/>
          <p:nvPr/>
        </p:nvSpPr>
        <p:spPr>
          <a:xfrm>
            <a:off x="3220472" y="72338"/>
            <a:ext cx="2815194" cy="523220"/>
          </a:xfrm>
          <a:prstGeom prst="rect">
            <a:avLst/>
          </a:prstGeom>
        </p:spPr>
        <p:txBody>
          <a:bodyPr wrap="none">
            <a:spAutoFit/>
          </a:bodyPr>
          <a:lstStyle/>
          <a:p>
            <a:r>
              <a:rPr lang="en-US" sz="2800" dirty="0" err="1">
                <a:latin typeface="Times New Roman" pitchFamily="18" charset="0"/>
                <a:cs typeface="Times New Roman" pitchFamily="18" charset="0"/>
              </a:rPr>
              <a:t>Phiếu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2</a:t>
            </a:r>
            <a:endParaRPr lang="en-US" sz="2800" dirty="0"/>
          </a:p>
        </p:txBody>
      </p:sp>
      <p:sp>
        <p:nvSpPr>
          <p:cNvPr id="6" name="TextBox 5"/>
          <p:cNvSpPr txBox="1"/>
          <p:nvPr/>
        </p:nvSpPr>
        <p:spPr>
          <a:xfrm>
            <a:off x="4533898" y="1851692"/>
            <a:ext cx="4169441" cy="538609"/>
          </a:xfrm>
          <a:prstGeom prst="rect">
            <a:avLst/>
          </a:prstGeom>
          <a:noFill/>
        </p:spPr>
        <p:txBody>
          <a:bodyPr wrap="square" rtlCol="0">
            <a:spAutoFit/>
          </a:bodyPr>
          <a:lstStyle/>
          <a:p>
            <a:pPr algn="ctr"/>
            <a:r>
              <a:rPr lang="en-US" sz="2900" dirty="0" err="1">
                <a:latin typeface="Times New Roman" pitchFamily="18" charset="0"/>
                <a:cs typeface="Times New Roman" pitchFamily="18" charset="0"/>
              </a:rPr>
              <a:t>Ướp</a:t>
            </a:r>
            <a:r>
              <a:rPr lang="en-US" sz="2900" dirty="0">
                <a:latin typeface="Times New Roman" pitchFamily="18" charset="0"/>
                <a:cs typeface="Times New Roman" pitchFamily="18" charset="0"/>
              </a:rPr>
              <a:t> </a:t>
            </a:r>
            <a:r>
              <a:rPr lang="en-US" sz="2900" dirty="0" err="1">
                <a:latin typeface="Times New Roman" pitchFamily="18" charset="0"/>
                <a:cs typeface="Times New Roman" pitchFamily="18" charset="0"/>
              </a:rPr>
              <a:t>đá</a:t>
            </a:r>
            <a:r>
              <a:rPr lang="en-US" sz="2900" dirty="0">
                <a:latin typeface="Times New Roman" pitchFamily="18" charset="0"/>
                <a:cs typeface="Times New Roman" pitchFamily="18" charset="0"/>
              </a:rPr>
              <a:t>, </a:t>
            </a:r>
            <a:r>
              <a:rPr lang="en-US" sz="2900" dirty="0" err="1">
                <a:latin typeface="Times New Roman" pitchFamily="18" charset="0"/>
                <a:cs typeface="Times New Roman" pitchFamily="18" charset="0"/>
              </a:rPr>
              <a:t>bảo</a:t>
            </a:r>
            <a:r>
              <a:rPr lang="en-US" sz="2900" dirty="0">
                <a:latin typeface="Times New Roman" pitchFamily="18" charset="0"/>
                <a:cs typeface="Times New Roman" pitchFamily="18" charset="0"/>
              </a:rPr>
              <a:t> </a:t>
            </a:r>
            <a:r>
              <a:rPr lang="en-US" sz="2900" dirty="0" err="1">
                <a:latin typeface="Times New Roman" pitchFamily="18" charset="0"/>
                <a:cs typeface="Times New Roman" pitchFamily="18" charset="0"/>
              </a:rPr>
              <a:t>quản</a:t>
            </a:r>
            <a:r>
              <a:rPr lang="en-US" sz="2900" dirty="0">
                <a:latin typeface="Times New Roman" pitchFamily="18" charset="0"/>
                <a:cs typeface="Times New Roman" pitchFamily="18" charset="0"/>
              </a:rPr>
              <a:t> </a:t>
            </a:r>
            <a:r>
              <a:rPr lang="en-US" sz="2900" dirty="0" err="1">
                <a:latin typeface="Times New Roman" pitchFamily="18" charset="0"/>
                <a:cs typeface="Times New Roman" pitchFamily="18" charset="0"/>
              </a:rPr>
              <a:t>lạnh</a:t>
            </a:r>
            <a:endParaRPr lang="en-US" sz="2900" dirty="0">
              <a:latin typeface="Times New Roman" pitchFamily="18" charset="0"/>
              <a:cs typeface="Times New Roman" pitchFamily="18" charset="0"/>
            </a:endParaRPr>
          </a:p>
        </p:txBody>
      </p:sp>
      <p:sp>
        <p:nvSpPr>
          <p:cNvPr id="9" name="TextBox 8"/>
          <p:cNvSpPr txBox="1"/>
          <p:nvPr/>
        </p:nvSpPr>
        <p:spPr>
          <a:xfrm>
            <a:off x="5041900" y="2440265"/>
            <a:ext cx="2759739" cy="538609"/>
          </a:xfrm>
          <a:prstGeom prst="rect">
            <a:avLst/>
          </a:prstGeom>
          <a:noFill/>
        </p:spPr>
        <p:txBody>
          <a:bodyPr wrap="square" rtlCol="0">
            <a:spAutoFit/>
          </a:bodyPr>
          <a:lstStyle/>
          <a:p>
            <a:pPr algn="ctr"/>
            <a:r>
              <a:rPr lang="en-US" sz="2900" dirty="0" err="1">
                <a:latin typeface="Times New Roman" pitchFamily="18" charset="0"/>
                <a:cs typeface="Times New Roman" pitchFamily="18" charset="0"/>
              </a:rPr>
              <a:t>Phơi</a:t>
            </a:r>
            <a:r>
              <a:rPr lang="en-US" sz="2900" dirty="0">
                <a:latin typeface="Times New Roman" pitchFamily="18" charset="0"/>
                <a:cs typeface="Times New Roman" pitchFamily="18" charset="0"/>
              </a:rPr>
              <a:t> </a:t>
            </a:r>
            <a:r>
              <a:rPr lang="en-US" sz="2900" dirty="0" err="1">
                <a:latin typeface="Times New Roman" pitchFamily="18" charset="0"/>
                <a:cs typeface="Times New Roman" pitchFamily="18" charset="0"/>
              </a:rPr>
              <a:t>khô</a:t>
            </a:r>
            <a:endParaRPr lang="en-US" sz="2900" dirty="0">
              <a:latin typeface="Times New Roman" pitchFamily="18" charset="0"/>
              <a:cs typeface="Times New Roman" pitchFamily="18" charset="0"/>
            </a:endParaRPr>
          </a:p>
        </p:txBody>
      </p:sp>
      <p:sp>
        <p:nvSpPr>
          <p:cNvPr id="10" name="TextBox 9"/>
          <p:cNvSpPr txBox="1"/>
          <p:nvPr/>
        </p:nvSpPr>
        <p:spPr>
          <a:xfrm>
            <a:off x="4775200" y="3029674"/>
            <a:ext cx="3848100" cy="538609"/>
          </a:xfrm>
          <a:prstGeom prst="rect">
            <a:avLst/>
          </a:prstGeom>
          <a:noFill/>
        </p:spPr>
        <p:txBody>
          <a:bodyPr wrap="square" rtlCol="0">
            <a:spAutoFit/>
          </a:bodyPr>
          <a:lstStyle/>
          <a:p>
            <a:pPr algn="ctr"/>
            <a:r>
              <a:rPr lang="vi-VN" sz="2900" dirty="0">
                <a:latin typeface="Times New Roman" pitchFamily="18" charset="0"/>
                <a:cs typeface="Times New Roman" pitchFamily="18" charset="0"/>
              </a:rPr>
              <a:t>Ư</a:t>
            </a:r>
            <a:r>
              <a:rPr lang="en-US" sz="2900" dirty="0" err="1">
                <a:latin typeface="Times New Roman" pitchFamily="18" charset="0"/>
                <a:cs typeface="Times New Roman" pitchFamily="18" charset="0"/>
              </a:rPr>
              <a:t>ớp</a:t>
            </a:r>
            <a:r>
              <a:rPr lang="en-US" sz="2900" dirty="0">
                <a:latin typeface="Times New Roman" pitchFamily="18" charset="0"/>
                <a:cs typeface="Times New Roman" pitchFamily="18" charset="0"/>
              </a:rPr>
              <a:t> </a:t>
            </a:r>
            <a:r>
              <a:rPr lang="en-US" sz="2900" dirty="0" err="1">
                <a:latin typeface="Times New Roman" pitchFamily="18" charset="0"/>
                <a:cs typeface="Times New Roman" pitchFamily="18" charset="0"/>
              </a:rPr>
              <a:t>muối</a:t>
            </a:r>
            <a:r>
              <a:rPr lang="en-US" sz="2900" dirty="0">
                <a:latin typeface="Times New Roman" pitchFamily="18" charset="0"/>
                <a:cs typeface="Times New Roman" pitchFamily="18" charset="0"/>
              </a:rPr>
              <a:t>, </a:t>
            </a:r>
            <a:r>
              <a:rPr lang="en-US" sz="2900" dirty="0" err="1">
                <a:latin typeface="Times New Roman" pitchFamily="18" charset="0"/>
                <a:cs typeface="Times New Roman" pitchFamily="18" charset="0"/>
              </a:rPr>
              <a:t>ngâm</a:t>
            </a:r>
            <a:r>
              <a:rPr lang="en-US" sz="2900" dirty="0">
                <a:latin typeface="Times New Roman" pitchFamily="18" charset="0"/>
                <a:cs typeface="Times New Roman" pitchFamily="18" charset="0"/>
              </a:rPr>
              <a:t> </a:t>
            </a:r>
            <a:r>
              <a:rPr lang="en-US" sz="2900" dirty="0" err="1">
                <a:latin typeface="Times New Roman" pitchFamily="18" charset="0"/>
                <a:cs typeface="Times New Roman" pitchFamily="18" charset="0"/>
              </a:rPr>
              <a:t>đường</a:t>
            </a:r>
            <a:endParaRPr lang="en-US" sz="2900" dirty="0">
              <a:latin typeface="Times New Roman" pitchFamily="18" charset="0"/>
              <a:cs typeface="Times New Roman" pitchFamily="18" charset="0"/>
            </a:endParaRPr>
          </a:p>
        </p:txBody>
      </p:sp>
      <p:sp>
        <p:nvSpPr>
          <p:cNvPr id="11" name="TextBox 10"/>
          <p:cNvSpPr txBox="1"/>
          <p:nvPr/>
        </p:nvSpPr>
        <p:spPr>
          <a:xfrm>
            <a:off x="5143500" y="3622619"/>
            <a:ext cx="2759739" cy="538609"/>
          </a:xfrm>
          <a:prstGeom prst="rect">
            <a:avLst/>
          </a:prstGeom>
          <a:noFill/>
        </p:spPr>
        <p:txBody>
          <a:bodyPr wrap="square" rtlCol="0">
            <a:spAutoFit/>
          </a:bodyPr>
          <a:lstStyle/>
          <a:p>
            <a:pPr algn="ctr"/>
            <a:r>
              <a:rPr lang="en-US" sz="2900" dirty="0" err="1">
                <a:latin typeface="Times New Roman" pitchFamily="18" charset="0"/>
                <a:cs typeface="Times New Roman" pitchFamily="18" charset="0"/>
              </a:rPr>
              <a:t>Hút</a:t>
            </a:r>
            <a:r>
              <a:rPr lang="en-US" sz="2900" dirty="0">
                <a:latin typeface="Times New Roman" pitchFamily="18" charset="0"/>
                <a:cs typeface="Times New Roman" pitchFamily="18" charset="0"/>
              </a:rPr>
              <a:t> </a:t>
            </a:r>
            <a:r>
              <a:rPr lang="en-US" sz="2900" dirty="0" err="1">
                <a:latin typeface="Times New Roman" pitchFamily="18" charset="0"/>
                <a:cs typeface="Times New Roman" pitchFamily="18" charset="0"/>
              </a:rPr>
              <a:t>chân</a:t>
            </a:r>
            <a:r>
              <a:rPr lang="en-US" sz="2900" dirty="0">
                <a:latin typeface="Times New Roman" pitchFamily="18" charset="0"/>
                <a:cs typeface="Times New Roman" pitchFamily="18" charset="0"/>
              </a:rPr>
              <a:t> </a:t>
            </a:r>
            <a:r>
              <a:rPr lang="en-US" sz="2900" dirty="0" err="1">
                <a:latin typeface="Times New Roman" pitchFamily="18" charset="0"/>
                <a:cs typeface="Times New Roman" pitchFamily="18" charset="0"/>
              </a:rPr>
              <a:t>không</a:t>
            </a:r>
            <a:endParaRPr lang="en-US" sz="2900" dirty="0">
              <a:latin typeface="Times New Roman" pitchFamily="18" charset="0"/>
              <a:cs typeface="Times New Roman" pitchFamily="18" charset="0"/>
            </a:endParaRPr>
          </a:p>
        </p:txBody>
      </p:sp>
      <p:sp>
        <p:nvSpPr>
          <p:cNvPr id="12" name="TextBox 11"/>
          <p:cNvSpPr txBox="1"/>
          <p:nvPr/>
        </p:nvSpPr>
        <p:spPr>
          <a:xfrm>
            <a:off x="4737100" y="4186629"/>
            <a:ext cx="3826539" cy="538609"/>
          </a:xfrm>
          <a:prstGeom prst="rect">
            <a:avLst/>
          </a:prstGeom>
          <a:noFill/>
        </p:spPr>
        <p:txBody>
          <a:bodyPr wrap="square" rtlCol="0">
            <a:spAutoFit/>
          </a:bodyPr>
          <a:lstStyle/>
          <a:p>
            <a:pPr algn="ctr"/>
            <a:r>
              <a:rPr lang="en-US" sz="2900" dirty="0" err="1">
                <a:latin typeface="Times New Roman" pitchFamily="18" charset="0"/>
                <a:cs typeface="Times New Roman" pitchFamily="18" charset="0"/>
              </a:rPr>
              <a:t>Muối</a:t>
            </a:r>
            <a:r>
              <a:rPr lang="en-US" sz="2900" dirty="0">
                <a:latin typeface="Times New Roman" pitchFamily="18" charset="0"/>
                <a:cs typeface="Times New Roman" pitchFamily="18" charset="0"/>
              </a:rPr>
              <a:t> </a:t>
            </a:r>
            <a:r>
              <a:rPr lang="en-US" sz="2900" dirty="0" err="1">
                <a:latin typeface="Times New Roman" pitchFamily="18" charset="0"/>
                <a:cs typeface="Times New Roman" pitchFamily="18" charset="0"/>
              </a:rPr>
              <a:t>chua</a:t>
            </a:r>
            <a:r>
              <a:rPr lang="en-US" sz="2900" dirty="0">
                <a:latin typeface="Times New Roman" pitchFamily="18" charset="0"/>
                <a:cs typeface="Times New Roman" pitchFamily="18" charset="0"/>
              </a:rPr>
              <a:t>, </a:t>
            </a:r>
            <a:r>
              <a:rPr lang="en-US" sz="2900" dirty="0" err="1">
                <a:latin typeface="Times New Roman" pitchFamily="18" charset="0"/>
                <a:cs typeface="Times New Roman" pitchFamily="18" charset="0"/>
              </a:rPr>
              <a:t>ngâm</a:t>
            </a:r>
            <a:r>
              <a:rPr lang="en-US" sz="2900" dirty="0">
                <a:latin typeface="Times New Roman" pitchFamily="18" charset="0"/>
                <a:cs typeface="Times New Roman" pitchFamily="18" charset="0"/>
              </a:rPr>
              <a:t> </a:t>
            </a:r>
            <a:r>
              <a:rPr lang="en-US" sz="2900" dirty="0" err="1">
                <a:latin typeface="Times New Roman" pitchFamily="18" charset="0"/>
                <a:cs typeface="Times New Roman" pitchFamily="18" charset="0"/>
              </a:rPr>
              <a:t>giấm</a:t>
            </a:r>
            <a:endParaRPr lang="en-US" sz="2900" dirty="0">
              <a:latin typeface="Times New Roman" pitchFamily="18" charset="0"/>
              <a:cs typeface="Times New Roman" pitchFamily="18" charset="0"/>
            </a:endParaRPr>
          </a:p>
        </p:txBody>
      </p:sp>
    </p:spTree>
    <p:extLst>
      <p:ext uri="{BB962C8B-B14F-4D97-AF65-F5344CB8AC3E}">
        <p14:creationId xmlns:p14="http://schemas.microsoft.com/office/powerpoint/2010/main" val="257255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45"/>
          <p:cNvSpPr txBox="1">
            <a:spLocks noGrp="1"/>
          </p:cNvSpPr>
          <p:nvPr>
            <p:ph type="title"/>
          </p:nvPr>
        </p:nvSpPr>
        <p:spPr>
          <a:xfrm>
            <a:off x="713225" y="-21526"/>
            <a:ext cx="7717800" cy="50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err="1">
                <a:solidFill>
                  <a:schemeClr val="tx1">
                    <a:lumMod val="95000"/>
                    <a:lumOff val="5000"/>
                  </a:schemeClr>
                </a:solidFill>
                <a:latin typeface="Times New Roman" pitchFamily="18" charset="0"/>
                <a:cs typeface="Times New Roman" pitchFamily="18" charset="0"/>
              </a:rPr>
              <a:t>Một</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số</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phương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pháp</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bảo</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quản</a:t>
            </a:r>
            <a:endParaRPr sz="2800" dirty="0">
              <a:solidFill>
                <a:schemeClr val="tx1">
                  <a:lumMod val="95000"/>
                  <a:lumOff val="5000"/>
                </a:schemeClr>
              </a:solidFill>
              <a:latin typeface="Times New Roman" pitchFamily="18" charset="0"/>
              <a:cs typeface="Times New Roman"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35" y="524195"/>
            <a:ext cx="2829419" cy="17318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8216" y="524196"/>
            <a:ext cx="2624108" cy="17318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358903" y="2370446"/>
            <a:ext cx="1831405" cy="49244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600" dirty="0" err="1">
                <a:latin typeface="Times New Roman" pitchFamily="18" charset="0"/>
                <a:cs typeface="Times New Roman" pitchFamily="18" charset="0"/>
              </a:rPr>
              <a:t>Ướp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muối</a:t>
            </a:r>
            <a:endParaRPr lang="en-US" sz="2600" dirty="0">
              <a:latin typeface="Times New Roman" pitchFamily="18" charset="0"/>
              <a:cs typeface="Times New Roman" pitchFamily="18" charset="0"/>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6607" y="502929"/>
            <a:ext cx="3053355" cy="1751173"/>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6340113" y="2370446"/>
            <a:ext cx="1831405" cy="49244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600" dirty="0" err="1">
                <a:latin typeface="Times New Roman" pitchFamily="18" charset="0"/>
                <a:cs typeface="Times New Roman" pitchFamily="18" charset="0"/>
              </a:rPr>
              <a:t>Đông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lạnh</a:t>
            </a:r>
            <a:endParaRPr lang="en-US" sz="2600" dirty="0">
              <a:latin typeface="Times New Roman" pitchFamily="18" charset="0"/>
              <a:cs typeface="Times New Roman" pitchFamily="18" charset="0"/>
            </a:endParaRPr>
          </a:p>
        </p:txBody>
      </p:sp>
      <p:pic>
        <p:nvPicPr>
          <p:cNvPr id="1026" name="Picture 2" descr="E:\giáo án\van\thi GVDG\23-24\thi GVDG\BÀI 5 TIÊTS 1\images (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34" y="2874643"/>
            <a:ext cx="2915581" cy="172925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76502" y="4642234"/>
            <a:ext cx="2608243" cy="49244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600" dirty="0" err="1">
                <a:latin typeface="Times New Roman" pitchFamily="18" charset="0"/>
                <a:cs typeface="Times New Roman" pitchFamily="18" charset="0"/>
              </a:rPr>
              <a:t>Hút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chân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không</a:t>
            </a:r>
            <a:endParaRPr lang="en-US" sz="2600" dirty="0">
              <a:latin typeface="Times New Roman" pitchFamily="18" charset="0"/>
              <a:cs typeface="Times New Roman" pitchFamily="18" charset="0"/>
            </a:endParaRPr>
          </a:p>
        </p:txBody>
      </p:sp>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86139" y="2874643"/>
            <a:ext cx="2853823" cy="1677286"/>
          </a:xfrm>
          <a:prstGeom prst="rect">
            <a:avLst/>
          </a:prstGeom>
          <a:ln>
            <a:noFill/>
          </a:ln>
          <a:effectLst>
            <a:outerShdw blurRad="292100" dist="139700" dir="2700000" algn="tl" rotWithShape="0">
              <a:srgbClr val="333333">
                <a:alpha val="65000"/>
              </a:srgbClr>
            </a:outerShdw>
          </a:effectLst>
        </p:spPr>
      </p:pic>
      <p:sp>
        <p:nvSpPr>
          <p:cNvPr id="24" name="TextBox 23"/>
          <p:cNvSpPr txBox="1"/>
          <p:nvPr/>
        </p:nvSpPr>
        <p:spPr>
          <a:xfrm>
            <a:off x="6077843" y="4615727"/>
            <a:ext cx="2534529" cy="49244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600" dirty="0" err="1">
                <a:latin typeface="Times New Roman" pitchFamily="18" charset="0"/>
                <a:cs typeface="Times New Roman" pitchFamily="18" charset="0"/>
              </a:rPr>
              <a:t>Bảo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quản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lạnh</a:t>
            </a:r>
            <a:endParaRPr lang="en-US" sz="2600" dirty="0">
              <a:latin typeface="Times New Roman" pitchFamily="18" charset="0"/>
              <a:cs typeface="Times New Roman" pitchFamily="18" charset="0"/>
            </a:endParaRPr>
          </a:p>
        </p:txBody>
      </p:sp>
      <p:pic>
        <p:nvPicPr>
          <p:cNvPr id="5" name="Picture 2" descr="E:\giáo án\van\thi GVDG\23-24\thi GVDG\BÀI 5 TIÊTS 1\1c361bcb718f6cd27dceef29bbabbbbd.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22781" y="2616668"/>
            <a:ext cx="2755719" cy="228354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3361867" y="4625537"/>
            <a:ext cx="2227757" cy="49244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600" dirty="0" err="1">
                <a:latin typeface="Times New Roman" pitchFamily="18" charset="0"/>
                <a:cs typeface="Times New Roman" pitchFamily="18" charset="0"/>
              </a:rPr>
              <a:t>Ngâm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đường</a:t>
            </a:r>
            <a:endParaRPr lang="en-US" sz="2600" dirty="0">
              <a:latin typeface="Times New Roman" pitchFamily="18" charset="0"/>
              <a:cs typeface="Times New Roman" pitchFamily="18" charset="0"/>
            </a:endParaRPr>
          </a:p>
        </p:txBody>
      </p:sp>
      <p:sp>
        <p:nvSpPr>
          <p:cNvPr id="17" name="TextBox 16"/>
          <p:cNvSpPr txBox="1"/>
          <p:nvPr/>
        </p:nvSpPr>
        <p:spPr>
          <a:xfrm>
            <a:off x="3594927" y="2370446"/>
            <a:ext cx="1831405" cy="49244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600" dirty="0" err="1">
                <a:latin typeface="Times New Roman" pitchFamily="18" charset="0"/>
                <a:cs typeface="Times New Roman" pitchFamily="18" charset="0"/>
              </a:rPr>
              <a:t>Muối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chua</a:t>
            </a:r>
            <a:endParaRPr lang="en-US" sz="2600" dirty="0">
              <a:latin typeface="Times New Roman" pitchFamily="18" charset="0"/>
              <a:cs typeface="Times New Roman" pitchFamily="18" charset="0"/>
            </a:endParaRPr>
          </a:p>
        </p:txBody>
      </p:sp>
    </p:spTree>
  </p:cSld>
  <p:clrMapOvr>
    <a:masterClrMapping/>
  </p:clrMapOvr>
  <p:transition spd="slow">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1"/>
        <p:cNvGrpSpPr/>
        <p:nvPr/>
      </p:nvGrpSpPr>
      <p:grpSpPr>
        <a:xfrm>
          <a:off x="0" y="0"/>
          <a:ext cx="0" cy="0"/>
          <a:chOff x="0" y="0"/>
          <a:chExt cx="0" cy="0"/>
        </a:xfrm>
      </p:grpSpPr>
      <p:sp>
        <p:nvSpPr>
          <p:cNvPr id="60" name="Rectangle 59"/>
          <p:cNvSpPr/>
          <p:nvPr/>
        </p:nvSpPr>
        <p:spPr>
          <a:xfrm>
            <a:off x="63500" y="1283208"/>
            <a:ext cx="8793163" cy="1107996"/>
          </a:xfrm>
          <a:prstGeom prst="rect">
            <a:avLst/>
          </a:prstGeom>
        </p:spPr>
        <p:txBody>
          <a:bodyPr>
            <a:spAutoFit/>
          </a:bodyPr>
          <a:lstStyle/>
          <a:p>
            <a:pPr algn="ctr">
              <a:defRPr/>
            </a:pPr>
            <a:r>
              <a:rPr lang="en-US" sz="6600" b="1" kern="10" dirty="0">
                <a:ln w="9525">
                  <a:solidFill>
                    <a:srgbClr val="CC99FF"/>
                  </a:solidFill>
                  <a:round/>
                  <a:headEnd/>
                  <a:tailEnd/>
                </a:ln>
                <a:solidFill>
                  <a:srgbClr val="FF0000"/>
                </a:solidFill>
                <a:effectLst>
                  <a:outerShdw dist="53882" dir="2700000" algn="ctr" rotWithShape="0">
                    <a:srgbClr val="9999FF">
                      <a:alpha val="79999"/>
                    </a:srgbClr>
                  </a:outerShdw>
                </a:effectLst>
                <a:latin typeface="Times New Roman" pitchFamily="18" charset="0"/>
                <a:cs typeface="Times New Roman" pitchFamily="18" charset="0"/>
              </a:rPr>
              <a:t>LUYỆN TẬP</a:t>
            </a:r>
          </a:p>
        </p:txBody>
      </p:sp>
    </p:spTree>
  </p:cSld>
  <p:clrMapOvr>
    <a:masterClrMapping/>
  </p:clrMapOvr>
  <mc:AlternateContent xmlns:mc="http://schemas.openxmlformats.org/markup-compatibility/2006" xmlns:p14="http://schemas.microsoft.com/office/powerpoint/2010/main">
    <mc:Choice Requires="p14">
      <p:transition spd="slow" p14:dur="12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1.38889E-6 0.06197 L 0.00087 -0.07584 " pathEditMode="relative" rAng="0" ptsTypes="AA">
                                      <p:cBhvr>
                                        <p:cTn id="6" dur="250" accel="50000" decel="50000" autoRev="1" fill="hold">
                                          <p:stCondLst>
                                            <p:cond delay="0"/>
                                          </p:stCondLst>
                                        </p:cTn>
                                        <p:tgtEl>
                                          <p:spTgt spid="60"/>
                                        </p:tgtEl>
                                        <p:attrNameLst>
                                          <p:attrName>ppt_x</p:attrName>
                                          <p:attrName>ppt_y</p:attrName>
                                        </p:attrNameLst>
                                      </p:cBhvr>
                                      <p:rCtr x="35" y="-6890"/>
                                    </p:animMotion>
                                    <p:animRot by="1500000">
                                      <p:cBhvr>
                                        <p:cTn id="7" dur="125" fill="hold">
                                          <p:stCondLst>
                                            <p:cond delay="0"/>
                                          </p:stCondLst>
                                        </p:cTn>
                                        <p:tgtEl>
                                          <p:spTgt spid="60"/>
                                        </p:tgtEl>
                                        <p:attrNameLst>
                                          <p:attrName>r</p:attrName>
                                        </p:attrNameLst>
                                      </p:cBhvr>
                                    </p:animRot>
                                    <p:animRot by="-1500000">
                                      <p:cBhvr>
                                        <p:cTn id="8" dur="125" fill="hold">
                                          <p:stCondLst>
                                            <p:cond delay="125"/>
                                          </p:stCondLst>
                                        </p:cTn>
                                        <p:tgtEl>
                                          <p:spTgt spid="60"/>
                                        </p:tgtEl>
                                        <p:attrNameLst>
                                          <p:attrName>r</p:attrName>
                                        </p:attrNameLst>
                                      </p:cBhvr>
                                    </p:animRot>
                                    <p:animRot by="-1500000">
                                      <p:cBhvr>
                                        <p:cTn id="9" dur="125" fill="hold">
                                          <p:stCondLst>
                                            <p:cond delay="250"/>
                                          </p:stCondLst>
                                        </p:cTn>
                                        <p:tgtEl>
                                          <p:spTgt spid="60"/>
                                        </p:tgtEl>
                                        <p:attrNameLst>
                                          <p:attrName>r</p:attrName>
                                        </p:attrNameLst>
                                      </p:cBhvr>
                                    </p:animRot>
                                    <p:animRot by="1500000">
                                      <p:cBhvr>
                                        <p:cTn id="10" dur="125" fill="hold">
                                          <p:stCondLst>
                                            <p:cond delay="375"/>
                                          </p:stCondLst>
                                        </p:cTn>
                                        <p:tgtEl>
                                          <p:spTgt spid="60"/>
                                        </p:tgtEl>
                                        <p:attrNameLst>
                                          <p:attrName>r</p:attrName>
                                        </p:attrNameLst>
                                      </p:cBhvr>
                                    </p:animRot>
                                  </p:childTnLst>
                                </p:cTn>
                              </p:par>
                            </p:childTnLst>
                          </p:cTn>
                        </p:par>
                        <p:par>
                          <p:cTn id="11" fill="hold">
                            <p:stCondLst>
                              <p:cond delay="850"/>
                            </p:stCondLst>
                            <p:childTnLst>
                              <p:par>
                                <p:cTn id="12" presetID="34" presetClass="emph" presetSubtype="0" fill="hold" grpId="1" nodeType="afterEffect">
                                  <p:stCondLst>
                                    <p:cond delay="0"/>
                                  </p:stCondLst>
                                  <p:iterate type="lt">
                                    <p:tmPct val="10000"/>
                                  </p:iterate>
                                  <p:childTnLst>
                                    <p:animMotion origin="layout" path="M -4.72222E-6 0.06359 L -0.00086 -0.08069 " pathEditMode="relative" rAng="0" ptsTypes="AA">
                                      <p:cBhvr>
                                        <p:cTn id="13" dur="250" accel="50000" decel="50000" autoRev="1" fill="hold">
                                          <p:stCondLst>
                                            <p:cond delay="0"/>
                                          </p:stCondLst>
                                        </p:cTn>
                                        <p:tgtEl>
                                          <p:spTgt spid="60"/>
                                        </p:tgtEl>
                                        <p:attrNameLst>
                                          <p:attrName>ppt_x</p:attrName>
                                          <p:attrName>ppt_y</p:attrName>
                                        </p:attrNameLst>
                                      </p:cBhvr>
                                      <p:rCtr x="-52" y="-7214"/>
                                    </p:animMotion>
                                    <p:animRot by="1500000">
                                      <p:cBhvr>
                                        <p:cTn id="14" dur="125" fill="hold">
                                          <p:stCondLst>
                                            <p:cond delay="0"/>
                                          </p:stCondLst>
                                        </p:cTn>
                                        <p:tgtEl>
                                          <p:spTgt spid="60"/>
                                        </p:tgtEl>
                                        <p:attrNameLst>
                                          <p:attrName>r</p:attrName>
                                        </p:attrNameLst>
                                      </p:cBhvr>
                                    </p:animRot>
                                    <p:animRot by="-1500000">
                                      <p:cBhvr>
                                        <p:cTn id="15" dur="125" fill="hold">
                                          <p:stCondLst>
                                            <p:cond delay="125"/>
                                          </p:stCondLst>
                                        </p:cTn>
                                        <p:tgtEl>
                                          <p:spTgt spid="60"/>
                                        </p:tgtEl>
                                        <p:attrNameLst>
                                          <p:attrName>r</p:attrName>
                                        </p:attrNameLst>
                                      </p:cBhvr>
                                    </p:animRot>
                                    <p:animRot by="-1500000">
                                      <p:cBhvr>
                                        <p:cTn id="16" dur="125" fill="hold">
                                          <p:stCondLst>
                                            <p:cond delay="250"/>
                                          </p:stCondLst>
                                        </p:cTn>
                                        <p:tgtEl>
                                          <p:spTgt spid="60"/>
                                        </p:tgtEl>
                                        <p:attrNameLst>
                                          <p:attrName>r</p:attrName>
                                        </p:attrNameLst>
                                      </p:cBhvr>
                                    </p:animRot>
                                    <p:animRot by="1500000">
                                      <p:cBhvr>
                                        <p:cTn id="17" dur="125" fill="hold">
                                          <p:stCondLst>
                                            <p:cond delay="375"/>
                                          </p:stCondLst>
                                        </p:cTn>
                                        <p:tgtEl>
                                          <p:spTgt spid="6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istrator\Desktop\Picture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60" y="-10087"/>
            <a:ext cx="9153560" cy="51535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79083" y="38737"/>
            <a:ext cx="1001475" cy="1001475"/>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21104" y="3742939"/>
            <a:ext cx="547688" cy="765152"/>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17229" y="1337253"/>
            <a:ext cx="345436" cy="280233"/>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99682" y="2739629"/>
            <a:ext cx="364006" cy="10329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81734" y="2107996"/>
            <a:ext cx="1302253" cy="951292"/>
          </a:xfrm>
          <a:prstGeom prst="rect">
            <a:avLst/>
          </a:prstGeom>
        </p:spPr>
      </p:pic>
      <p:pic>
        <p:nvPicPr>
          <p:cNvPr id="8" name="Picture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710559">
            <a:off x="1901443" y="2538064"/>
            <a:ext cx="389917" cy="292438"/>
          </a:xfrm>
          <a:prstGeom prst="rect">
            <a:avLst/>
          </a:prstGeom>
        </p:spPr>
      </p:pic>
      <p:sp>
        <p:nvSpPr>
          <p:cNvPr id="4" name="Rectangle 3"/>
          <p:cNvSpPr/>
          <p:nvPr/>
        </p:nvSpPr>
        <p:spPr>
          <a:xfrm>
            <a:off x="5454981" y="283443"/>
            <a:ext cx="2050369" cy="623248"/>
          </a:xfrm>
          <a:prstGeom prst="rect">
            <a:avLst/>
          </a:prstGeom>
        </p:spPr>
        <p:txBody>
          <a:bodyPr wrap="none" lIns="68580" tIns="34290" rIns="68580" bIns="34290">
            <a:spAutoFit/>
          </a:bodyPr>
          <a:lstStyle/>
          <a:p>
            <a:pPr algn="ctr" defTabSz="685800">
              <a:buClrTx/>
              <a:defRPr/>
            </a:pPr>
            <a:r>
              <a:rPr lang="en-US" sz="3600" b="1" kern="1200">
                <a:ln w="6600">
                  <a:solidFill>
                    <a:srgbClr val="ED7D31"/>
                  </a:solidFill>
                  <a:prstDash val="solid"/>
                </a:ln>
                <a:solidFill>
                  <a:srgbClr val="FFFFFF"/>
                </a:solidFill>
                <a:effectLst>
                  <a:outerShdw dist="38100" dir="2700000" algn="tl" rotWithShape="0">
                    <a:srgbClr val="ED7D31"/>
                  </a:outerShdw>
                </a:effectLst>
                <a:latin typeface="Calibri" panose="020F0502020204030204"/>
                <a:ea typeface="+mn-ea"/>
                <a:cs typeface="+mn-cs"/>
              </a:rPr>
              <a:t>TRÒ CHƠI</a:t>
            </a:r>
          </a:p>
        </p:txBody>
      </p:sp>
      <p:pic>
        <p:nvPicPr>
          <p:cNvPr id="11" name="nhacankhetravang">
            <a:hlinkClick r:id="" action="ppaction://media"/>
          </p:cNvPr>
          <p:cNvPicPr>
            <a:picLocks noChangeAspect="1"/>
          </p:cNvPicPr>
          <p:nvPr>
            <a:audioFile r:link="rId1"/>
            <p:extLst>
              <p:ext uri="{DAA4B4D4-6D71-4841-9C94-3DE7FCFB9230}">
                <p14:media xmlns:p14="http://schemas.microsoft.com/office/powerpoint/2010/main" r:embed="rId2">
                  <p14:trim st="700"/>
                </p14:media>
              </p:ext>
            </p:extLst>
          </p:nvPr>
        </p:nvPicPr>
        <p:blipFill>
          <a:blip r:embed="rId13"/>
          <a:stretch>
            <a:fillRect/>
          </a:stretch>
        </p:blipFill>
        <p:spPr>
          <a:xfrm>
            <a:off x="0" y="-483778"/>
            <a:ext cx="457200" cy="457200"/>
          </a:xfrm>
          <a:prstGeom prst="rect">
            <a:avLst/>
          </a:prstGeom>
        </p:spPr>
      </p:pic>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20091" y="903481"/>
            <a:ext cx="2985775" cy="2839458"/>
          </a:xfrm>
          <a:prstGeom prst="rect">
            <a:avLst/>
          </a:prstGeom>
        </p:spPr>
      </p:pic>
      <p:sp>
        <p:nvSpPr>
          <p:cNvPr id="17" name="Rectangular Callout 16"/>
          <p:cNvSpPr/>
          <p:nvPr/>
        </p:nvSpPr>
        <p:spPr>
          <a:xfrm>
            <a:off x="3715484" y="3338230"/>
            <a:ext cx="5212617" cy="1395869"/>
          </a:xfrm>
          <a:prstGeom prst="wedgeRectCallout">
            <a:avLst>
              <a:gd name="adj1" fmla="val -71863"/>
              <a:gd name="adj2" fmla="val -86744"/>
            </a:avLst>
          </a:prstGeom>
          <a:solidFill>
            <a:schemeClr val="bg1">
              <a:alpha val="75000"/>
            </a:schemeClr>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r>
              <a:rPr lang="en-US" sz="2800" kern="1200" dirty="0" err="1">
                <a:solidFill>
                  <a:srgbClr val="FF0066"/>
                </a:solidFill>
                <a:latin typeface="Times New Roman" pitchFamily="18" charset="0"/>
                <a:cs typeface="Times New Roman" pitchFamily="18" charset="0"/>
              </a:rPr>
              <a:t>Ăn</a:t>
            </a:r>
            <a:r>
              <a:rPr lang="en-US" sz="2800" kern="1200" dirty="0">
                <a:solidFill>
                  <a:srgbClr val="FF0066"/>
                </a:solidFill>
                <a:latin typeface="Times New Roman" pitchFamily="18" charset="0"/>
                <a:cs typeface="Times New Roman" pitchFamily="18" charset="0"/>
              </a:rPr>
              <a:t> </a:t>
            </a:r>
            <a:r>
              <a:rPr lang="en-US" sz="2800" kern="1200" dirty="0" err="1">
                <a:solidFill>
                  <a:srgbClr val="FF0066"/>
                </a:solidFill>
                <a:latin typeface="Times New Roman" pitchFamily="18" charset="0"/>
                <a:cs typeface="Times New Roman" pitchFamily="18" charset="0"/>
              </a:rPr>
              <a:t>một</a:t>
            </a:r>
            <a:r>
              <a:rPr lang="en-US" sz="2800" kern="1200" dirty="0">
                <a:solidFill>
                  <a:srgbClr val="FF0066"/>
                </a:solidFill>
                <a:latin typeface="Times New Roman" pitchFamily="18" charset="0"/>
                <a:cs typeface="Times New Roman" pitchFamily="18" charset="0"/>
              </a:rPr>
              <a:t> </a:t>
            </a:r>
            <a:r>
              <a:rPr lang="en-US" sz="2800" kern="1200" dirty="0" err="1">
                <a:solidFill>
                  <a:srgbClr val="FF0066"/>
                </a:solidFill>
                <a:latin typeface="Times New Roman" pitchFamily="18" charset="0"/>
                <a:cs typeface="Times New Roman" pitchFamily="18" charset="0"/>
              </a:rPr>
              <a:t>quả</a:t>
            </a:r>
            <a:r>
              <a:rPr lang="en-US" sz="2800" kern="1200" dirty="0">
                <a:solidFill>
                  <a:srgbClr val="FF0066"/>
                </a:solidFill>
                <a:latin typeface="Times New Roman" pitchFamily="18" charset="0"/>
                <a:cs typeface="Times New Roman" pitchFamily="18" charset="0"/>
              </a:rPr>
              <a:t> </a:t>
            </a:r>
            <a:r>
              <a:rPr lang="en-US" sz="2800" kern="1200" dirty="0" err="1">
                <a:solidFill>
                  <a:srgbClr val="FF0066"/>
                </a:solidFill>
                <a:latin typeface="Times New Roman" pitchFamily="18" charset="0"/>
                <a:cs typeface="Times New Roman" pitchFamily="18" charset="0"/>
              </a:rPr>
              <a:t>khế</a:t>
            </a:r>
            <a:r>
              <a:rPr lang="en-US" sz="2800" kern="1200" dirty="0">
                <a:solidFill>
                  <a:srgbClr val="FF0066"/>
                </a:solidFill>
                <a:latin typeface="Times New Roman" pitchFamily="18" charset="0"/>
                <a:cs typeface="Times New Roman" pitchFamily="18" charset="0"/>
              </a:rPr>
              <a:t> </a:t>
            </a:r>
            <a:r>
              <a:rPr lang="en-US" sz="2800" kern="1200" dirty="0" err="1">
                <a:solidFill>
                  <a:srgbClr val="FF0066"/>
                </a:solidFill>
                <a:latin typeface="Times New Roman" pitchFamily="18" charset="0"/>
                <a:cs typeface="Times New Roman" pitchFamily="18" charset="0"/>
              </a:rPr>
              <a:t>trả</a:t>
            </a:r>
            <a:r>
              <a:rPr lang="en-US" sz="2800" kern="1200" dirty="0">
                <a:solidFill>
                  <a:srgbClr val="FF0066"/>
                </a:solidFill>
                <a:latin typeface="Times New Roman" pitchFamily="18" charset="0"/>
                <a:cs typeface="Times New Roman" pitchFamily="18" charset="0"/>
              </a:rPr>
              <a:t> </a:t>
            </a:r>
            <a:r>
              <a:rPr lang="en-US" sz="2800" kern="1200" dirty="0" err="1">
                <a:solidFill>
                  <a:srgbClr val="FF0066"/>
                </a:solidFill>
                <a:latin typeface="Times New Roman" pitchFamily="18" charset="0"/>
                <a:cs typeface="Times New Roman" pitchFamily="18" charset="0"/>
              </a:rPr>
              <a:t>một</a:t>
            </a:r>
            <a:r>
              <a:rPr lang="en-US" sz="2800" kern="1200" dirty="0">
                <a:solidFill>
                  <a:srgbClr val="FF0066"/>
                </a:solidFill>
                <a:latin typeface="Times New Roman" pitchFamily="18" charset="0"/>
                <a:cs typeface="Times New Roman" pitchFamily="18" charset="0"/>
              </a:rPr>
              <a:t> </a:t>
            </a:r>
            <a:r>
              <a:rPr lang="en-US" sz="2800" dirty="0" err="1">
                <a:solidFill>
                  <a:srgbClr val="FF0066"/>
                </a:solidFill>
                <a:latin typeface="Times New Roman" pitchFamily="18" charset="0"/>
                <a:cs typeface="Times New Roman" pitchFamily="18" charset="0"/>
              </a:rPr>
              <a:t>món</a:t>
            </a:r>
            <a:r>
              <a:rPr lang="en-US" sz="2800" dirty="0">
                <a:solidFill>
                  <a:srgbClr val="FF0066"/>
                </a:solidFill>
                <a:latin typeface="Times New Roman" pitchFamily="18" charset="0"/>
                <a:cs typeface="Times New Roman" pitchFamily="18" charset="0"/>
              </a:rPr>
              <a:t> </a:t>
            </a:r>
            <a:r>
              <a:rPr lang="en-US" sz="2800" dirty="0" err="1">
                <a:solidFill>
                  <a:srgbClr val="FF0066"/>
                </a:solidFill>
                <a:latin typeface="Times New Roman" pitchFamily="18" charset="0"/>
                <a:cs typeface="Times New Roman" pitchFamily="18" charset="0"/>
              </a:rPr>
              <a:t>quà</a:t>
            </a:r>
            <a:r>
              <a:rPr lang="en-US" sz="2800" kern="1200" dirty="0">
                <a:solidFill>
                  <a:srgbClr val="FF0066"/>
                </a:solidFill>
                <a:latin typeface="Times New Roman" pitchFamily="18" charset="0"/>
                <a:cs typeface="Times New Roman" pitchFamily="18" charset="0"/>
              </a:rPr>
              <a:t>, may </a:t>
            </a:r>
            <a:r>
              <a:rPr lang="en-US" sz="2800" kern="1200" dirty="0" err="1">
                <a:solidFill>
                  <a:srgbClr val="FF0066"/>
                </a:solidFill>
                <a:latin typeface="Times New Roman" pitchFamily="18" charset="0"/>
                <a:cs typeface="Times New Roman" pitchFamily="18" charset="0"/>
              </a:rPr>
              <a:t>túi</a:t>
            </a:r>
            <a:r>
              <a:rPr lang="en-US" sz="2800" kern="1200" dirty="0">
                <a:solidFill>
                  <a:srgbClr val="FF0066"/>
                </a:solidFill>
                <a:latin typeface="Times New Roman" pitchFamily="18" charset="0"/>
                <a:cs typeface="Times New Roman" pitchFamily="18" charset="0"/>
              </a:rPr>
              <a:t> </a:t>
            </a:r>
            <a:r>
              <a:rPr lang="en-US" sz="2800" kern="1200" dirty="0" err="1">
                <a:solidFill>
                  <a:srgbClr val="FF0066"/>
                </a:solidFill>
                <a:latin typeface="Times New Roman" pitchFamily="18" charset="0"/>
                <a:cs typeface="Times New Roman" pitchFamily="18" charset="0"/>
              </a:rPr>
              <a:t>ba</a:t>
            </a:r>
            <a:r>
              <a:rPr lang="en-US" sz="2800" kern="1200" dirty="0">
                <a:solidFill>
                  <a:srgbClr val="FF0066"/>
                </a:solidFill>
                <a:latin typeface="Times New Roman" pitchFamily="18" charset="0"/>
                <a:cs typeface="Times New Roman" pitchFamily="18" charset="0"/>
              </a:rPr>
              <a:t> gang </a:t>
            </a:r>
            <a:r>
              <a:rPr lang="en-US" sz="2800" kern="1200" dirty="0" err="1">
                <a:solidFill>
                  <a:srgbClr val="FF0066"/>
                </a:solidFill>
                <a:latin typeface="Times New Roman" pitchFamily="18" charset="0"/>
                <a:cs typeface="Times New Roman" pitchFamily="18" charset="0"/>
              </a:rPr>
              <a:t>mang</a:t>
            </a:r>
            <a:r>
              <a:rPr lang="en-US" sz="2800" kern="1200" dirty="0">
                <a:solidFill>
                  <a:srgbClr val="FF0066"/>
                </a:solidFill>
                <a:latin typeface="Times New Roman" pitchFamily="18" charset="0"/>
                <a:cs typeface="Times New Roman" pitchFamily="18" charset="0"/>
              </a:rPr>
              <a:t> </a:t>
            </a:r>
            <a:r>
              <a:rPr lang="en-US" sz="2800" kern="1200" dirty="0" err="1">
                <a:solidFill>
                  <a:srgbClr val="FF0066"/>
                </a:solidFill>
                <a:latin typeface="Times New Roman" pitchFamily="18" charset="0"/>
                <a:cs typeface="Times New Roman" pitchFamily="18" charset="0"/>
              </a:rPr>
              <a:t>theo</a:t>
            </a:r>
            <a:r>
              <a:rPr lang="en-US" sz="2800" kern="1200" dirty="0">
                <a:solidFill>
                  <a:srgbClr val="FF0066"/>
                </a:solidFill>
                <a:latin typeface="Times New Roman" pitchFamily="18" charset="0"/>
                <a:cs typeface="Times New Roman" pitchFamily="18" charset="0"/>
              </a:rPr>
              <a:t> </a:t>
            </a:r>
            <a:r>
              <a:rPr lang="en-US" sz="2800" kern="1200" dirty="0" err="1">
                <a:solidFill>
                  <a:srgbClr val="FF0066"/>
                </a:solidFill>
                <a:latin typeface="Times New Roman" pitchFamily="18" charset="0"/>
                <a:cs typeface="Times New Roman" pitchFamily="18" charset="0"/>
              </a:rPr>
              <a:t>mà</a:t>
            </a:r>
            <a:r>
              <a:rPr lang="en-US" sz="2800" kern="1200" dirty="0">
                <a:solidFill>
                  <a:srgbClr val="FF0066"/>
                </a:solidFill>
                <a:latin typeface="Times New Roman" pitchFamily="18" charset="0"/>
                <a:cs typeface="Times New Roman" pitchFamily="18" charset="0"/>
              </a:rPr>
              <a:t> </a:t>
            </a:r>
            <a:r>
              <a:rPr lang="en-US" sz="2800" kern="1200" dirty="0" err="1">
                <a:solidFill>
                  <a:srgbClr val="FF0066"/>
                </a:solidFill>
                <a:latin typeface="Times New Roman" pitchFamily="18" charset="0"/>
                <a:cs typeface="Times New Roman" pitchFamily="18" charset="0"/>
              </a:rPr>
              <a:t>đựng</a:t>
            </a:r>
            <a:r>
              <a:rPr lang="en-US" sz="2800" kern="1200" dirty="0">
                <a:solidFill>
                  <a:srgbClr val="FF0066"/>
                </a:solidFill>
                <a:latin typeface="Times New Roman" pitchFamily="18" charset="0"/>
                <a:cs typeface="Times New Roman" pitchFamily="18" charset="0"/>
              </a:rPr>
              <a:t>.</a:t>
            </a:r>
          </a:p>
        </p:txBody>
      </p:sp>
      <p:pic>
        <p:nvPicPr>
          <p:cNvPr id="18" name="khe3b">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196142" y="1860346"/>
            <a:ext cx="400509" cy="635590"/>
          </a:xfrm>
          <a:prstGeom prst="rect">
            <a:avLst/>
          </a:prstGeom>
        </p:spPr>
      </p:pic>
      <p:pic>
        <p:nvPicPr>
          <p:cNvPr id="20" name="khe1b">
            <a:hlinkClick r:id="rId17" action="ppaction://hlinksldjump"/>
          </p:cNvPr>
          <p:cNvPicPr>
            <a:picLocks noChangeAspect="1"/>
          </p:cNvPicPr>
          <p:nvPr/>
        </p:nvPicPr>
        <p:blipFill rotWithShape="1">
          <a:blip r:embed="rId18">
            <a:extLst>
              <a:ext uri="{28A0092B-C50C-407E-A947-70E740481C1C}">
                <a14:useLocalDpi xmlns:a14="http://schemas.microsoft.com/office/drawing/2010/main" val="0"/>
              </a:ext>
            </a:extLst>
          </a:blip>
          <a:srcRect l="18641" t="3111" r="18355" b="17587"/>
          <a:stretch/>
        </p:blipFill>
        <p:spPr>
          <a:xfrm>
            <a:off x="717574" y="796431"/>
            <a:ext cx="411956" cy="638175"/>
          </a:xfrm>
          <a:prstGeom prst="rect">
            <a:avLst/>
          </a:prstGeom>
        </p:spPr>
      </p:pic>
      <p:pic>
        <p:nvPicPr>
          <p:cNvPr id="21" name="khe2b">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523521" y="696533"/>
            <a:ext cx="400509" cy="638175"/>
          </a:xfrm>
          <a:prstGeom prst="rect">
            <a:avLst/>
          </a:prstGeom>
        </p:spPr>
      </p:pic>
      <p:pic>
        <p:nvPicPr>
          <p:cNvPr id="27" name="khe1b">
            <a:hlinkClick r:id="rId21" action="ppaction://hlinksldjump"/>
          </p:cNvPr>
          <p:cNvPicPr>
            <a:picLocks noChangeAspect="1"/>
          </p:cNvPicPr>
          <p:nvPr/>
        </p:nvPicPr>
        <p:blipFill rotWithShape="1">
          <a:blip r:embed="rId18">
            <a:extLst>
              <a:ext uri="{28A0092B-C50C-407E-A947-70E740481C1C}">
                <a14:useLocalDpi xmlns:a14="http://schemas.microsoft.com/office/drawing/2010/main" val="0"/>
              </a:ext>
            </a:extLst>
          </a:blip>
          <a:srcRect l="18641" t="3111" r="18355" b="17587"/>
          <a:stretch/>
        </p:blipFill>
        <p:spPr>
          <a:xfrm>
            <a:off x="5714113" y="3624970"/>
            <a:ext cx="411956" cy="638175"/>
          </a:xfrm>
          <a:prstGeom prst="rect">
            <a:avLst/>
          </a:prstGeom>
        </p:spPr>
      </p:pic>
      <p:pic>
        <p:nvPicPr>
          <p:cNvPr id="28" name="khe2b">
            <a:hlinkClick r:id="rId22"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486846" y="3615831"/>
            <a:ext cx="400509" cy="638175"/>
          </a:xfrm>
          <a:prstGeom prst="rect">
            <a:avLst/>
          </a:prstGeom>
        </p:spPr>
      </p:pic>
      <p:pic>
        <p:nvPicPr>
          <p:cNvPr id="29" name="khe3b">
            <a:hlinkClick r:id="rId23"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12723" y="3615831"/>
            <a:ext cx="400509" cy="635590"/>
          </a:xfrm>
          <a:prstGeom prst="rect">
            <a:avLst/>
          </a:prstGeom>
        </p:spPr>
      </p:pic>
      <p:sp>
        <p:nvSpPr>
          <p:cNvPr id="5" name="Right Arrow 4">
            <a:hlinkClick r:id="rId24" action="ppaction://hlinksldjump"/>
          </p:cNvPr>
          <p:cNvSpPr/>
          <p:nvPr/>
        </p:nvSpPr>
        <p:spPr>
          <a:xfrm>
            <a:off x="8140700" y="4734099"/>
            <a:ext cx="765166" cy="4094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649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0"/>
                                        </p:tgtEl>
                                        <p:attrNameLst>
                                          <p:attrName>style.visibility</p:attrName>
                                        </p:attrNameLst>
                                      </p:cBhvr>
                                      <p:tavLst>
                                        <p:tav tm="0">
                                          <p:val>
                                            <p:strVal val="hidden"/>
                                          </p:val>
                                        </p:tav>
                                        <p:tav tm="50000">
                                          <p:val>
                                            <p:strVal val="visible"/>
                                          </p:val>
                                        </p:tav>
                                      </p:tavLst>
                                    </p:anim>
                                  </p:childTnLst>
                                </p:cTn>
                              </p:par>
                              <p:par>
                                <p:cTn id="7" presetID="32" presetClass="emph" presetSubtype="0" repeatCount="indefinite" fill="hold" grpId="0" nodeType="withEffect">
                                  <p:stCondLst>
                                    <p:cond delay="0"/>
                                  </p:stCondLst>
                                  <p:childTnLst>
                                    <p:animRot by="120000">
                                      <p:cBhvr>
                                        <p:cTn id="8" dur="100" fill="hold">
                                          <p:stCondLst>
                                            <p:cond delay="0"/>
                                          </p:stCondLst>
                                        </p:cTn>
                                        <p:tgtEl>
                                          <p:spTgt spid="4"/>
                                        </p:tgtEl>
                                        <p:attrNameLst>
                                          <p:attrName>r</p:attrName>
                                        </p:attrNameLst>
                                      </p:cBhvr>
                                    </p:animRot>
                                    <p:animRot by="-240000">
                                      <p:cBhvr>
                                        <p:cTn id="9" dur="200" fill="hold">
                                          <p:stCondLst>
                                            <p:cond delay="200"/>
                                          </p:stCondLst>
                                        </p:cTn>
                                        <p:tgtEl>
                                          <p:spTgt spid="4"/>
                                        </p:tgtEl>
                                        <p:attrNameLst>
                                          <p:attrName>r</p:attrName>
                                        </p:attrNameLst>
                                      </p:cBhvr>
                                    </p:animRot>
                                    <p:animRot by="240000">
                                      <p:cBhvr>
                                        <p:cTn id="10" dur="200" fill="hold">
                                          <p:stCondLst>
                                            <p:cond delay="400"/>
                                          </p:stCondLst>
                                        </p:cTn>
                                        <p:tgtEl>
                                          <p:spTgt spid="4"/>
                                        </p:tgtEl>
                                        <p:attrNameLst>
                                          <p:attrName>r</p:attrName>
                                        </p:attrNameLst>
                                      </p:cBhvr>
                                    </p:animRot>
                                    <p:animRot by="-240000">
                                      <p:cBhvr>
                                        <p:cTn id="11" dur="200" fill="hold">
                                          <p:stCondLst>
                                            <p:cond delay="600"/>
                                          </p:stCondLst>
                                        </p:cTn>
                                        <p:tgtEl>
                                          <p:spTgt spid="4"/>
                                        </p:tgtEl>
                                        <p:attrNameLst>
                                          <p:attrName>r</p:attrName>
                                        </p:attrNameLst>
                                      </p:cBhvr>
                                    </p:animRot>
                                    <p:animRot by="120000">
                                      <p:cBhvr>
                                        <p:cTn id="12" dur="200" fill="hold">
                                          <p:stCondLst>
                                            <p:cond delay="800"/>
                                          </p:stCondLst>
                                        </p:cTn>
                                        <p:tgtEl>
                                          <p:spTgt spid="4"/>
                                        </p:tgtEl>
                                        <p:attrNameLst>
                                          <p:attrName>r</p:attrName>
                                        </p:attrNameLst>
                                      </p:cBhvr>
                                    </p:animRot>
                                  </p:childTnLst>
                                </p:cTn>
                              </p:par>
                              <p:par>
                                <p:cTn id="13" presetID="1" presetClass="mediacall" presetSubtype="0" fill="hold" nodeType="withEffect">
                                  <p:stCondLst>
                                    <p:cond delay="0"/>
                                  </p:stCondLst>
                                  <p:childTnLst>
                                    <p:cmd type="call" cmd="playFrom(0.0)">
                                      <p:cBhvr>
                                        <p:cTn id="14" dur="28023" fill="hold"/>
                                        <p:tgtEl>
                                          <p:spTgt spid="11"/>
                                        </p:tgtEl>
                                      </p:cBhvr>
                                    </p:cmd>
                                  </p:childTnLst>
                                </p:cTn>
                              </p:par>
                              <p:par>
                                <p:cTn id="15" presetID="26" presetClass="emph" presetSubtype="0" repeatCount="54000" fill="hold" nodeType="withEffect">
                                  <p:stCondLst>
                                    <p:cond delay="0"/>
                                  </p:stCondLst>
                                  <p:childTnLst>
                                    <p:animEffect transition="out" filter="fade">
                                      <p:cBhvr>
                                        <p:cTn id="16" dur="500" tmFilter="0, 0; .2, .5; .8, .5; 1, 0"/>
                                        <p:tgtEl>
                                          <p:spTgt spid="12"/>
                                        </p:tgtEl>
                                      </p:cBhvr>
                                    </p:animEffect>
                                    <p:animScale>
                                      <p:cBhvr>
                                        <p:cTn id="17" dur="250" autoRev="1" fill="hold"/>
                                        <p:tgtEl>
                                          <p:spTgt spid="12"/>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3" presetClass="mediacall" presetSubtype="0" fill="hold" nodeType="clickEffect">
                                  <p:stCondLst>
                                    <p:cond delay="0"/>
                                  </p:stCondLst>
                                  <p:childTnLst>
                                    <p:cmd type="call" cmd="stop">
                                      <p:cBhvr>
                                        <p:cTn id="21" dur="1" fill="hold"/>
                                        <p:tgtEl>
                                          <p:spTgt spid="11"/>
                                        </p:tgtEl>
                                      </p:cBhvr>
                                    </p:cmd>
                                  </p:childTnLst>
                                </p:cTn>
                              </p:par>
                            </p:childTnLst>
                          </p:cTn>
                        </p:par>
                        <p:par>
                          <p:cTn id="22" fill="hold">
                            <p:stCondLst>
                              <p:cond delay="0"/>
                            </p:stCondLst>
                            <p:childTnLst>
                              <p:par>
                                <p:cTn id="23" presetID="50" presetClass="entr" presetSubtype="0" decel="10000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strVal val="#ppt_w+.3"/>
                                          </p:val>
                                        </p:tav>
                                        <p:tav tm="100000">
                                          <p:val>
                                            <p:strVal val="#ppt_w"/>
                                          </p:val>
                                        </p:tav>
                                      </p:tavLst>
                                    </p:anim>
                                    <p:anim calcmode="lin" valueType="num">
                                      <p:cBhvr>
                                        <p:cTn id="26" dur="1000" fill="hold"/>
                                        <p:tgtEl>
                                          <p:spTgt spid="17"/>
                                        </p:tgtEl>
                                        <p:attrNameLst>
                                          <p:attrName>ppt_h</p:attrName>
                                        </p:attrNameLst>
                                      </p:cBhvr>
                                      <p:tavLst>
                                        <p:tav tm="0">
                                          <p:val>
                                            <p:strVal val="#ppt_h"/>
                                          </p:val>
                                        </p:tav>
                                        <p:tav tm="100000">
                                          <p:val>
                                            <p:strVal val="#ppt_h"/>
                                          </p:val>
                                        </p:tav>
                                      </p:tavLst>
                                    </p:anim>
                                    <p:animEffect transition="in" filter="fade">
                                      <p:cBhvr>
                                        <p:cTn id="27" dur="1000"/>
                                        <p:tgtEl>
                                          <p:spTgt spid="17"/>
                                        </p:tgtEl>
                                      </p:cBhvr>
                                    </p:animEffect>
                                  </p:childTnLst>
                                  <p:subTnLst>
                                    <p:audio>
                                      <p:cMediaNode>
                                        <p:cTn display="0" masterRel="sameClick">
                                          <p:stCondLst>
                                            <p:cond evt="begin" delay="0">
                                              <p:tn val="23"/>
                                            </p:cond>
                                          </p:stCondLst>
                                          <p:endCondLst>
                                            <p:cond evt="onStopAudio" delay="0">
                                              <p:tgtEl>
                                                <p:sldTgt/>
                                              </p:tgtEl>
                                            </p:cond>
                                          </p:endCondLst>
                                        </p:cTn>
                                        <p:tgtEl>
                                          <p:sndTgt r:embed="rId4" name="chuyen canh.wav"/>
                                        </p:tgtEl>
                                      </p:cMediaNode>
                                    </p:audio>
                                  </p:sub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250"/>
                                        <p:tgtEl>
                                          <p:spTgt spid="20"/>
                                        </p:tgtEl>
                                      </p:cBhvr>
                                    </p:animEffect>
                                  </p:childTnLst>
                                </p:cTn>
                              </p:par>
                            </p:childTnLst>
                          </p:cTn>
                        </p:par>
                        <p:par>
                          <p:cTn id="31" fill="hold">
                            <p:stCondLst>
                              <p:cond delay="1000"/>
                            </p:stCondLst>
                            <p:childTnLst>
                              <p:par>
                                <p:cTn id="32" presetID="32" presetClass="emph" presetSubtype="0" repeatCount="indefinite" fill="hold" nodeType="afterEffect">
                                  <p:stCondLst>
                                    <p:cond delay="0"/>
                                  </p:stCondLst>
                                  <p:childTnLst>
                                    <p:animRot by="120000">
                                      <p:cBhvr>
                                        <p:cTn id="33" dur="100" fill="hold">
                                          <p:stCondLst>
                                            <p:cond delay="0"/>
                                          </p:stCondLst>
                                        </p:cTn>
                                        <p:tgtEl>
                                          <p:spTgt spid="20"/>
                                        </p:tgtEl>
                                        <p:attrNameLst>
                                          <p:attrName>r</p:attrName>
                                        </p:attrNameLst>
                                      </p:cBhvr>
                                    </p:animRot>
                                    <p:animRot by="-240000">
                                      <p:cBhvr>
                                        <p:cTn id="34" dur="200" fill="hold">
                                          <p:stCondLst>
                                            <p:cond delay="200"/>
                                          </p:stCondLst>
                                        </p:cTn>
                                        <p:tgtEl>
                                          <p:spTgt spid="20"/>
                                        </p:tgtEl>
                                        <p:attrNameLst>
                                          <p:attrName>r</p:attrName>
                                        </p:attrNameLst>
                                      </p:cBhvr>
                                    </p:animRot>
                                    <p:animRot by="240000">
                                      <p:cBhvr>
                                        <p:cTn id="35" dur="200" fill="hold">
                                          <p:stCondLst>
                                            <p:cond delay="400"/>
                                          </p:stCondLst>
                                        </p:cTn>
                                        <p:tgtEl>
                                          <p:spTgt spid="20"/>
                                        </p:tgtEl>
                                        <p:attrNameLst>
                                          <p:attrName>r</p:attrName>
                                        </p:attrNameLst>
                                      </p:cBhvr>
                                    </p:animRot>
                                    <p:animRot by="-240000">
                                      <p:cBhvr>
                                        <p:cTn id="36" dur="200" fill="hold">
                                          <p:stCondLst>
                                            <p:cond delay="600"/>
                                          </p:stCondLst>
                                        </p:cTn>
                                        <p:tgtEl>
                                          <p:spTgt spid="20"/>
                                        </p:tgtEl>
                                        <p:attrNameLst>
                                          <p:attrName>r</p:attrName>
                                        </p:attrNameLst>
                                      </p:cBhvr>
                                    </p:animRot>
                                    <p:animRot by="120000">
                                      <p:cBhvr>
                                        <p:cTn id="37" dur="200" fill="hold">
                                          <p:stCondLst>
                                            <p:cond delay="800"/>
                                          </p:stCondLst>
                                        </p:cTn>
                                        <p:tgtEl>
                                          <p:spTgt spid="20"/>
                                        </p:tgtEl>
                                        <p:attrNameLst>
                                          <p:attrName>r</p:attrName>
                                        </p:attrNameLst>
                                      </p:cBhvr>
                                    </p:animRot>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250"/>
                                        <p:tgtEl>
                                          <p:spTgt spid="21"/>
                                        </p:tgtEl>
                                      </p:cBhvr>
                                    </p:animEffect>
                                  </p:childTnLst>
                                </p:cTn>
                              </p:par>
                            </p:childTnLst>
                          </p:cTn>
                        </p:par>
                        <p:par>
                          <p:cTn id="41" fill="hold">
                            <p:stCondLst>
                              <p:cond delay="2000"/>
                            </p:stCondLst>
                            <p:childTnLst>
                              <p:par>
                                <p:cTn id="42" presetID="32" presetClass="emph" presetSubtype="0" repeatCount="indefinite" fill="hold" nodeType="afterEffect">
                                  <p:stCondLst>
                                    <p:cond delay="0"/>
                                  </p:stCondLst>
                                  <p:childTnLst>
                                    <p:animRot by="120000">
                                      <p:cBhvr>
                                        <p:cTn id="43" dur="100" fill="hold">
                                          <p:stCondLst>
                                            <p:cond delay="0"/>
                                          </p:stCondLst>
                                        </p:cTn>
                                        <p:tgtEl>
                                          <p:spTgt spid="21"/>
                                        </p:tgtEl>
                                        <p:attrNameLst>
                                          <p:attrName>r</p:attrName>
                                        </p:attrNameLst>
                                      </p:cBhvr>
                                    </p:animRot>
                                    <p:animRot by="-240000">
                                      <p:cBhvr>
                                        <p:cTn id="44" dur="200" fill="hold">
                                          <p:stCondLst>
                                            <p:cond delay="200"/>
                                          </p:stCondLst>
                                        </p:cTn>
                                        <p:tgtEl>
                                          <p:spTgt spid="21"/>
                                        </p:tgtEl>
                                        <p:attrNameLst>
                                          <p:attrName>r</p:attrName>
                                        </p:attrNameLst>
                                      </p:cBhvr>
                                    </p:animRot>
                                    <p:animRot by="240000">
                                      <p:cBhvr>
                                        <p:cTn id="45" dur="200" fill="hold">
                                          <p:stCondLst>
                                            <p:cond delay="400"/>
                                          </p:stCondLst>
                                        </p:cTn>
                                        <p:tgtEl>
                                          <p:spTgt spid="21"/>
                                        </p:tgtEl>
                                        <p:attrNameLst>
                                          <p:attrName>r</p:attrName>
                                        </p:attrNameLst>
                                      </p:cBhvr>
                                    </p:animRot>
                                    <p:animRot by="-240000">
                                      <p:cBhvr>
                                        <p:cTn id="46" dur="200" fill="hold">
                                          <p:stCondLst>
                                            <p:cond delay="600"/>
                                          </p:stCondLst>
                                        </p:cTn>
                                        <p:tgtEl>
                                          <p:spTgt spid="21"/>
                                        </p:tgtEl>
                                        <p:attrNameLst>
                                          <p:attrName>r</p:attrName>
                                        </p:attrNameLst>
                                      </p:cBhvr>
                                    </p:animRot>
                                    <p:animRot by="120000">
                                      <p:cBhvr>
                                        <p:cTn id="47" dur="200" fill="hold">
                                          <p:stCondLst>
                                            <p:cond delay="800"/>
                                          </p:stCondLst>
                                        </p:cTn>
                                        <p:tgtEl>
                                          <p:spTgt spid="21"/>
                                        </p:tgtEl>
                                        <p:attrNameLst>
                                          <p:attrName>r</p:attrName>
                                        </p:attrNameLst>
                                      </p:cBhvr>
                                    </p:animRot>
                                  </p:childTnLst>
                                </p:cTn>
                              </p:par>
                              <p:par>
                                <p:cTn id="48" presetID="10" presetClass="entr" presetSubtype="0"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250"/>
                                        <p:tgtEl>
                                          <p:spTgt spid="18"/>
                                        </p:tgtEl>
                                      </p:cBhvr>
                                    </p:animEffect>
                                  </p:childTnLst>
                                </p:cTn>
                              </p:par>
                            </p:childTnLst>
                          </p:cTn>
                        </p:par>
                        <p:par>
                          <p:cTn id="51" fill="hold">
                            <p:stCondLst>
                              <p:cond delay="3000"/>
                            </p:stCondLst>
                            <p:childTnLst>
                              <p:par>
                                <p:cTn id="52" presetID="32" presetClass="emph" presetSubtype="0" repeatCount="indefinite" fill="hold" nodeType="afterEffect">
                                  <p:stCondLst>
                                    <p:cond delay="0"/>
                                  </p:stCondLst>
                                  <p:childTnLst>
                                    <p:animRot by="120000">
                                      <p:cBhvr>
                                        <p:cTn id="53" dur="100" fill="hold">
                                          <p:stCondLst>
                                            <p:cond delay="0"/>
                                          </p:stCondLst>
                                        </p:cTn>
                                        <p:tgtEl>
                                          <p:spTgt spid="18"/>
                                        </p:tgtEl>
                                        <p:attrNameLst>
                                          <p:attrName>r</p:attrName>
                                        </p:attrNameLst>
                                      </p:cBhvr>
                                    </p:animRot>
                                    <p:animRot by="-240000">
                                      <p:cBhvr>
                                        <p:cTn id="54" dur="200" fill="hold">
                                          <p:stCondLst>
                                            <p:cond delay="200"/>
                                          </p:stCondLst>
                                        </p:cTn>
                                        <p:tgtEl>
                                          <p:spTgt spid="18"/>
                                        </p:tgtEl>
                                        <p:attrNameLst>
                                          <p:attrName>r</p:attrName>
                                        </p:attrNameLst>
                                      </p:cBhvr>
                                    </p:animRot>
                                    <p:animRot by="240000">
                                      <p:cBhvr>
                                        <p:cTn id="55" dur="200" fill="hold">
                                          <p:stCondLst>
                                            <p:cond delay="400"/>
                                          </p:stCondLst>
                                        </p:cTn>
                                        <p:tgtEl>
                                          <p:spTgt spid="18"/>
                                        </p:tgtEl>
                                        <p:attrNameLst>
                                          <p:attrName>r</p:attrName>
                                        </p:attrNameLst>
                                      </p:cBhvr>
                                    </p:animRot>
                                    <p:animRot by="-240000">
                                      <p:cBhvr>
                                        <p:cTn id="56" dur="200" fill="hold">
                                          <p:stCondLst>
                                            <p:cond delay="600"/>
                                          </p:stCondLst>
                                        </p:cTn>
                                        <p:tgtEl>
                                          <p:spTgt spid="18"/>
                                        </p:tgtEl>
                                        <p:attrNameLst>
                                          <p:attrName>r</p:attrName>
                                        </p:attrNameLst>
                                      </p:cBhvr>
                                    </p:animRot>
                                    <p:animRot by="120000">
                                      <p:cBhvr>
                                        <p:cTn id="57" dur="200" fill="hold">
                                          <p:stCondLst>
                                            <p:cond delay="800"/>
                                          </p:stCondLst>
                                        </p:cTn>
                                        <p:tgtEl>
                                          <p:spTgt spid="18"/>
                                        </p:tgtEl>
                                        <p:attrNameLst>
                                          <p:attrName>r</p:attrName>
                                        </p:attrNameLst>
                                      </p:cBhvr>
                                    </p:animRot>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grpId="1" nodeType="clickEffect">
                                  <p:stCondLst>
                                    <p:cond delay="0"/>
                                  </p:stCondLst>
                                  <p:childTnLst>
                                    <p:anim calcmode="lin" valueType="num">
                                      <p:cBhvr additive="base">
                                        <p:cTn id="61" dur="500"/>
                                        <p:tgtEl>
                                          <p:spTgt spid="17"/>
                                        </p:tgtEl>
                                        <p:attrNameLst>
                                          <p:attrName>ppt_x</p:attrName>
                                        </p:attrNameLst>
                                      </p:cBhvr>
                                      <p:tavLst>
                                        <p:tav tm="0">
                                          <p:val>
                                            <p:strVal val="ppt_x"/>
                                          </p:val>
                                        </p:tav>
                                        <p:tav tm="100000">
                                          <p:val>
                                            <p:strVal val="ppt_x"/>
                                          </p:val>
                                        </p:tav>
                                      </p:tavLst>
                                    </p:anim>
                                    <p:anim calcmode="lin" valueType="num">
                                      <p:cBhvr additive="base">
                                        <p:cTn id="62" dur="500"/>
                                        <p:tgtEl>
                                          <p:spTgt spid="17"/>
                                        </p:tgtEl>
                                        <p:attrNameLst>
                                          <p:attrName>ppt_y</p:attrName>
                                        </p:attrNameLst>
                                      </p:cBhvr>
                                      <p:tavLst>
                                        <p:tav tm="0">
                                          <p:val>
                                            <p:strVal val="ppt_y"/>
                                          </p:val>
                                        </p:tav>
                                        <p:tav tm="100000">
                                          <p:val>
                                            <p:strVal val="1+ppt_h/2"/>
                                          </p:val>
                                        </p:tav>
                                      </p:tavLst>
                                    </p:anim>
                                    <p:set>
                                      <p:cBhvr>
                                        <p:cTn id="63" dur="1" fill="hold">
                                          <p:stCondLst>
                                            <p:cond delay="499"/>
                                          </p:stCondLst>
                                        </p:cTn>
                                        <p:tgtEl>
                                          <p:spTgt spid="17"/>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250"/>
                                        <p:tgtEl>
                                          <p:spTgt spid="27"/>
                                        </p:tgtEl>
                                      </p:cBhvr>
                                    </p:animEffect>
                                  </p:childTnLst>
                                </p:cTn>
                              </p:par>
                            </p:childTnLst>
                          </p:cTn>
                        </p:par>
                        <p:par>
                          <p:cTn id="67" fill="hold">
                            <p:stCondLst>
                              <p:cond delay="500"/>
                            </p:stCondLst>
                            <p:childTnLst>
                              <p:par>
                                <p:cTn id="68" presetID="32" presetClass="emph" presetSubtype="0" repeatCount="indefinite" fill="hold" nodeType="afterEffect">
                                  <p:stCondLst>
                                    <p:cond delay="0"/>
                                  </p:stCondLst>
                                  <p:childTnLst>
                                    <p:animRot by="120000">
                                      <p:cBhvr>
                                        <p:cTn id="69" dur="100" fill="hold">
                                          <p:stCondLst>
                                            <p:cond delay="0"/>
                                          </p:stCondLst>
                                        </p:cTn>
                                        <p:tgtEl>
                                          <p:spTgt spid="27"/>
                                        </p:tgtEl>
                                        <p:attrNameLst>
                                          <p:attrName>r</p:attrName>
                                        </p:attrNameLst>
                                      </p:cBhvr>
                                    </p:animRot>
                                    <p:animRot by="-240000">
                                      <p:cBhvr>
                                        <p:cTn id="70" dur="200" fill="hold">
                                          <p:stCondLst>
                                            <p:cond delay="200"/>
                                          </p:stCondLst>
                                        </p:cTn>
                                        <p:tgtEl>
                                          <p:spTgt spid="27"/>
                                        </p:tgtEl>
                                        <p:attrNameLst>
                                          <p:attrName>r</p:attrName>
                                        </p:attrNameLst>
                                      </p:cBhvr>
                                    </p:animRot>
                                    <p:animRot by="240000">
                                      <p:cBhvr>
                                        <p:cTn id="71" dur="200" fill="hold">
                                          <p:stCondLst>
                                            <p:cond delay="400"/>
                                          </p:stCondLst>
                                        </p:cTn>
                                        <p:tgtEl>
                                          <p:spTgt spid="27"/>
                                        </p:tgtEl>
                                        <p:attrNameLst>
                                          <p:attrName>r</p:attrName>
                                        </p:attrNameLst>
                                      </p:cBhvr>
                                    </p:animRot>
                                    <p:animRot by="-240000">
                                      <p:cBhvr>
                                        <p:cTn id="72" dur="200" fill="hold">
                                          <p:stCondLst>
                                            <p:cond delay="600"/>
                                          </p:stCondLst>
                                        </p:cTn>
                                        <p:tgtEl>
                                          <p:spTgt spid="27"/>
                                        </p:tgtEl>
                                        <p:attrNameLst>
                                          <p:attrName>r</p:attrName>
                                        </p:attrNameLst>
                                      </p:cBhvr>
                                    </p:animRot>
                                    <p:animRot by="120000">
                                      <p:cBhvr>
                                        <p:cTn id="73" dur="200" fill="hold">
                                          <p:stCondLst>
                                            <p:cond delay="800"/>
                                          </p:stCondLst>
                                        </p:cTn>
                                        <p:tgtEl>
                                          <p:spTgt spid="27"/>
                                        </p:tgtEl>
                                        <p:attrNameLst>
                                          <p:attrName>r</p:attrName>
                                        </p:attrNameLst>
                                      </p:cBhvr>
                                    </p:animRot>
                                  </p:childTnLst>
                                </p:cTn>
                              </p:par>
                              <p:par>
                                <p:cTn id="74" presetID="10" presetClass="entr" presetSubtype="0" fill="hold" nodeType="with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fade">
                                      <p:cBhvr>
                                        <p:cTn id="76" dur="250"/>
                                        <p:tgtEl>
                                          <p:spTgt spid="28"/>
                                        </p:tgtEl>
                                      </p:cBhvr>
                                    </p:animEffect>
                                  </p:childTnLst>
                                </p:cTn>
                              </p:par>
                            </p:childTnLst>
                          </p:cTn>
                        </p:par>
                        <p:par>
                          <p:cTn id="77" fill="hold">
                            <p:stCondLst>
                              <p:cond delay="1500"/>
                            </p:stCondLst>
                            <p:childTnLst>
                              <p:par>
                                <p:cTn id="78" presetID="32" presetClass="emph" presetSubtype="0" repeatCount="indefinite" fill="hold" nodeType="afterEffect">
                                  <p:stCondLst>
                                    <p:cond delay="0"/>
                                  </p:stCondLst>
                                  <p:childTnLst>
                                    <p:animRot by="120000">
                                      <p:cBhvr>
                                        <p:cTn id="79" dur="100" fill="hold">
                                          <p:stCondLst>
                                            <p:cond delay="0"/>
                                          </p:stCondLst>
                                        </p:cTn>
                                        <p:tgtEl>
                                          <p:spTgt spid="28"/>
                                        </p:tgtEl>
                                        <p:attrNameLst>
                                          <p:attrName>r</p:attrName>
                                        </p:attrNameLst>
                                      </p:cBhvr>
                                    </p:animRot>
                                    <p:animRot by="-240000">
                                      <p:cBhvr>
                                        <p:cTn id="80" dur="200" fill="hold">
                                          <p:stCondLst>
                                            <p:cond delay="200"/>
                                          </p:stCondLst>
                                        </p:cTn>
                                        <p:tgtEl>
                                          <p:spTgt spid="28"/>
                                        </p:tgtEl>
                                        <p:attrNameLst>
                                          <p:attrName>r</p:attrName>
                                        </p:attrNameLst>
                                      </p:cBhvr>
                                    </p:animRot>
                                    <p:animRot by="240000">
                                      <p:cBhvr>
                                        <p:cTn id="81" dur="200" fill="hold">
                                          <p:stCondLst>
                                            <p:cond delay="400"/>
                                          </p:stCondLst>
                                        </p:cTn>
                                        <p:tgtEl>
                                          <p:spTgt spid="28"/>
                                        </p:tgtEl>
                                        <p:attrNameLst>
                                          <p:attrName>r</p:attrName>
                                        </p:attrNameLst>
                                      </p:cBhvr>
                                    </p:animRot>
                                    <p:animRot by="-240000">
                                      <p:cBhvr>
                                        <p:cTn id="82" dur="200" fill="hold">
                                          <p:stCondLst>
                                            <p:cond delay="600"/>
                                          </p:stCondLst>
                                        </p:cTn>
                                        <p:tgtEl>
                                          <p:spTgt spid="28"/>
                                        </p:tgtEl>
                                        <p:attrNameLst>
                                          <p:attrName>r</p:attrName>
                                        </p:attrNameLst>
                                      </p:cBhvr>
                                    </p:animRot>
                                    <p:animRot by="120000">
                                      <p:cBhvr>
                                        <p:cTn id="83" dur="200" fill="hold">
                                          <p:stCondLst>
                                            <p:cond delay="800"/>
                                          </p:stCondLst>
                                        </p:cTn>
                                        <p:tgtEl>
                                          <p:spTgt spid="28"/>
                                        </p:tgtEl>
                                        <p:attrNameLst>
                                          <p:attrName>r</p:attrName>
                                        </p:attrNameLst>
                                      </p:cBhvr>
                                    </p:animRot>
                                  </p:childTnLst>
                                </p:cTn>
                              </p:par>
                              <p:par>
                                <p:cTn id="84" presetID="10" presetClass="entr" presetSubtype="0" fill="hold" nodeType="withEffect">
                                  <p:stCondLst>
                                    <p:cond delay="0"/>
                                  </p:stCondLst>
                                  <p:childTnLst>
                                    <p:set>
                                      <p:cBhvr>
                                        <p:cTn id="85" dur="1" fill="hold">
                                          <p:stCondLst>
                                            <p:cond delay="0"/>
                                          </p:stCondLst>
                                        </p:cTn>
                                        <p:tgtEl>
                                          <p:spTgt spid="29"/>
                                        </p:tgtEl>
                                        <p:attrNameLst>
                                          <p:attrName>style.visibility</p:attrName>
                                        </p:attrNameLst>
                                      </p:cBhvr>
                                      <p:to>
                                        <p:strVal val="visible"/>
                                      </p:to>
                                    </p:set>
                                    <p:animEffect transition="in" filter="fade">
                                      <p:cBhvr>
                                        <p:cTn id="86" dur="250"/>
                                        <p:tgtEl>
                                          <p:spTgt spid="29"/>
                                        </p:tgtEl>
                                      </p:cBhvr>
                                    </p:animEffect>
                                  </p:childTnLst>
                                </p:cTn>
                              </p:par>
                            </p:childTnLst>
                          </p:cTn>
                        </p:par>
                        <p:par>
                          <p:cTn id="87" fill="hold">
                            <p:stCondLst>
                              <p:cond delay="2500"/>
                            </p:stCondLst>
                            <p:childTnLst>
                              <p:par>
                                <p:cTn id="88" presetID="32" presetClass="emph" presetSubtype="0" repeatCount="indefinite" fill="hold" nodeType="afterEffect">
                                  <p:stCondLst>
                                    <p:cond delay="0"/>
                                  </p:stCondLst>
                                  <p:childTnLst>
                                    <p:animRot by="120000">
                                      <p:cBhvr>
                                        <p:cTn id="89" dur="100" fill="hold">
                                          <p:stCondLst>
                                            <p:cond delay="0"/>
                                          </p:stCondLst>
                                        </p:cTn>
                                        <p:tgtEl>
                                          <p:spTgt spid="29"/>
                                        </p:tgtEl>
                                        <p:attrNameLst>
                                          <p:attrName>r</p:attrName>
                                        </p:attrNameLst>
                                      </p:cBhvr>
                                    </p:animRot>
                                    <p:animRot by="-240000">
                                      <p:cBhvr>
                                        <p:cTn id="90" dur="200" fill="hold">
                                          <p:stCondLst>
                                            <p:cond delay="200"/>
                                          </p:stCondLst>
                                        </p:cTn>
                                        <p:tgtEl>
                                          <p:spTgt spid="29"/>
                                        </p:tgtEl>
                                        <p:attrNameLst>
                                          <p:attrName>r</p:attrName>
                                        </p:attrNameLst>
                                      </p:cBhvr>
                                    </p:animRot>
                                    <p:animRot by="240000">
                                      <p:cBhvr>
                                        <p:cTn id="91" dur="200" fill="hold">
                                          <p:stCondLst>
                                            <p:cond delay="400"/>
                                          </p:stCondLst>
                                        </p:cTn>
                                        <p:tgtEl>
                                          <p:spTgt spid="29"/>
                                        </p:tgtEl>
                                        <p:attrNameLst>
                                          <p:attrName>r</p:attrName>
                                        </p:attrNameLst>
                                      </p:cBhvr>
                                    </p:animRot>
                                    <p:animRot by="-240000">
                                      <p:cBhvr>
                                        <p:cTn id="92" dur="200" fill="hold">
                                          <p:stCondLst>
                                            <p:cond delay="600"/>
                                          </p:stCondLst>
                                        </p:cTn>
                                        <p:tgtEl>
                                          <p:spTgt spid="29"/>
                                        </p:tgtEl>
                                        <p:attrNameLst>
                                          <p:attrName>r</p:attrName>
                                        </p:attrNameLst>
                                      </p:cBhvr>
                                    </p:animRot>
                                    <p:animRot by="120000">
                                      <p:cBhvr>
                                        <p:cTn id="93" dur="200" fill="hold">
                                          <p:stCondLst>
                                            <p:cond delay="8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4" fill="hold" display="0">
                  <p:stCondLst>
                    <p:cond delay="indefinite"/>
                  </p:stCondLst>
                  <p:endCondLst>
                    <p:cond evt="onStopAudio" delay="0">
                      <p:tgtEl>
                        <p:sldTgt/>
                      </p:tgtEl>
                    </p:cond>
                  </p:endCondLst>
                </p:cTn>
                <p:tgtEl>
                  <p:spTgt spid="11"/>
                </p:tgtEl>
              </p:cMediaNode>
            </p:audio>
            <p:seq concurrent="1" nextAc="seek">
              <p:cTn id="95" restart="whenNotActive" fill="hold" evtFilter="cancelBubble" nodeType="interactiveSeq">
                <p:stCondLst>
                  <p:cond evt="onClick" delay="0">
                    <p:tgtEl>
                      <p:spTgt spid="20"/>
                    </p:tgtEl>
                  </p:cond>
                </p:stCondLst>
                <p:endSync evt="end" delay="0">
                  <p:rtn val="all"/>
                </p:endSync>
                <p:childTnLst>
                  <p:par>
                    <p:cTn id="96" fill="hold">
                      <p:stCondLst>
                        <p:cond delay="0"/>
                      </p:stCondLst>
                      <p:childTnLst>
                        <p:par>
                          <p:cTn id="97" fill="hold">
                            <p:stCondLst>
                              <p:cond delay="0"/>
                            </p:stCondLst>
                            <p:childTnLst>
                              <p:par>
                                <p:cTn id="98" presetID="0" presetClass="path" presetSubtype="0" accel="50000" decel="50000" fill="hold" nodeType="clickEffect">
                                  <p:stCondLst>
                                    <p:cond delay="0"/>
                                  </p:stCondLst>
                                  <p:childTnLst>
                                    <p:animMotion origin="layout" path="M -1.66667E-6 1.85185E-6 C 0.06016 0.0169 0.07722 0.01389 0.12956 0.0537 C 0.17253 0.08055 0.20209 0.09977 0.22604 0.17153 C 0.22735 0.21111 0.23724 0.2956 0.1918 0.30741 " pathEditMode="relative" rAng="0" ptsTypes="AAAA">
                                      <p:cBhvr>
                                        <p:cTn id="99" dur="3000" fill="hold"/>
                                        <p:tgtEl>
                                          <p:spTgt spid="20"/>
                                        </p:tgtEl>
                                        <p:attrNameLst>
                                          <p:attrName>ppt_x</p:attrName>
                                          <p:attrName>ppt_y</p:attrName>
                                        </p:attrNameLst>
                                      </p:cBhvr>
                                      <p:rCtr x="11393" y="15370"/>
                                    </p:animMotion>
                                  </p:childTnLst>
                                  <p:subTnLst>
                                    <p:audio>
                                      <p:cMediaNode>
                                        <p:cTn display="0" masterRel="sameClick">
                                          <p:stCondLst>
                                            <p:cond evt="begin" delay="0">
                                              <p:tn val="98"/>
                                            </p:cond>
                                          </p:stCondLst>
                                          <p:endCondLst>
                                            <p:cond evt="onStopAudio" delay="0">
                                              <p:tgtEl>
                                                <p:sldTgt/>
                                              </p:tgtEl>
                                            </p:cond>
                                          </p:endCondLst>
                                        </p:cTn>
                                        <p:tgtEl>
                                          <p:sndTgt r:embed="rId5" name="chimes.wav"/>
                                        </p:tgtEl>
                                      </p:cMediaNode>
                                    </p:audio>
                                  </p:subTnLst>
                                </p:cTn>
                              </p:par>
                              <p:par>
                                <p:cTn id="100" presetID="8" presetClass="emph" presetSubtype="0" fill="hold" nodeType="withEffect">
                                  <p:stCondLst>
                                    <p:cond delay="0"/>
                                  </p:stCondLst>
                                  <p:childTnLst>
                                    <p:animRot by="5400000">
                                      <p:cBhvr>
                                        <p:cTn id="101" dur="3000" fill="hold"/>
                                        <p:tgtEl>
                                          <p:spTgt spid="20"/>
                                        </p:tgtEl>
                                        <p:attrNameLst>
                                          <p:attrName>r</p:attrName>
                                        </p:attrNameLst>
                                      </p:cBhvr>
                                    </p:animRot>
                                  </p:childTnLst>
                                </p:cTn>
                              </p:par>
                              <p:par>
                                <p:cTn id="102" presetID="6" presetClass="emph" presetSubtype="0" fill="hold" nodeType="withEffect">
                                  <p:stCondLst>
                                    <p:cond delay="0"/>
                                  </p:stCondLst>
                                  <p:childTnLst>
                                    <p:animScale>
                                      <p:cBhvr>
                                        <p:cTn id="103" dur="3000" fill="hold"/>
                                        <p:tgtEl>
                                          <p:spTgt spid="20"/>
                                        </p:tgtEl>
                                      </p:cBhvr>
                                      <p:by x="20000" y="20000"/>
                                    </p:animScale>
                                  </p:childTnLst>
                                </p:cTn>
                              </p:par>
                              <p:par>
                                <p:cTn id="104" presetID="10" presetClass="exit" presetSubtype="0" fill="hold" nodeType="withEffect">
                                  <p:stCondLst>
                                    <p:cond delay="2500"/>
                                  </p:stCondLst>
                                  <p:childTnLst>
                                    <p:animEffect transition="out" filter="fade">
                                      <p:cBhvr>
                                        <p:cTn id="105" dur="500"/>
                                        <p:tgtEl>
                                          <p:spTgt spid="20"/>
                                        </p:tgtEl>
                                      </p:cBhvr>
                                    </p:animEffect>
                                    <p:set>
                                      <p:cBhvr>
                                        <p:cTn id="106"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07" restart="whenNotActive" fill="hold" evtFilter="cancelBubble" nodeType="interactiveSeq">
                <p:stCondLst>
                  <p:cond evt="onClick" delay="0">
                    <p:tgtEl>
                      <p:spTgt spid="21"/>
                    </p:tgtEl>
                  </p:cond>
                </p:stCondLst>
                <p:endSync evt="end" delay="0">
                  <p:rtn val="all"/>
                </p:endSync>
                <p:childTnLst>
                  <p:par>
                    <p:cTn id="108" fill="hold">
                      <p:stCondLst>
                        <p:cond delay="0"/>
                      </p:stCondLst>
                      <p:childTnLst>
                        <p:par>
                          <p:cTn id="109" fill="hold">
                            <p:stCondLst>
                              <p:cond delay="0"/>
                            </p:stCondLst>
                            <p:childTnLst>
                              <p:par>
                                <p:cTn id="110" presetID="0" presetClass="path" presetSubtype="0" accel="50000" decel="50000" fill="hold" nodeType="clickEffect">
                                  <p:stCondLst>
                                    <p:cond delay="0"/>
                                  </p:stCondLst>
                                  <p:childTnLst>
                                    <p:animMotion origin="layout" path="M -0.00013 -3.7037E-6 C 0.0595 0.0169 0.02343 0.00834 0.07565 0.04769 C 0.0983 0.0882 0.09205 0.10695 0.0957 0.17153 C 0.09687 0.21111 0.03854 0.31505 -0.00651 0.32686 " pathEditMode="relative" rAng="0" ptsTypes="AAAA">
                                      <p:cBhvr>
                                        <p:cTn id="111" dur="3000" fill="hold"/>
                                        <p:tgtEl>
                                          <p:spTgt spid="21"/>
                                        </p:tgtEl>
                                        <p:attrNameLst>
                                          <p:attrName>ppt_x</p:attrName>
                                          <p:attrName>ppt_y</p:attrName>
                                        </p:attrNameLst>
                                      </p:cBhvr>
                                      <p:rCtr x="4479" y="16343"/>
                                    </p:animMotion>
                                  </p:childTnLst>
                                  <p:subTnLst>
                                    <p:audio>
                                      <p:cMediaNode>
                                        <p:cTn display="0" masterRel="sameClick">
                                          <p:stCondLst>
                                            <p:cond evt="begin" delay="0">
                                              <p:tn val="110"/>
                                            </p:cond>
                                          </p:stCondLst>
                                          <p:endCondLst>
                                            <p:cond evt="onStopAudio" delay="0">
                                              <p:tgtEl>
                                                <p:sldTgt/>
                                              </p:tgtEl>
                                            </p:cond>
                                          </p:endCondLst>
                                        </p:cTn>
                                        <p:tgtEl>
                                          <p:sndTgt r:embed="rId5" name="chimes.wav"/>
                                        </p:tgtEl>
                                      </p:cMediaNode>
                                    </p:audio>
                                  </p:subTnLst>
                                </p:cTn>
                              </p:par>
                              <p:par>
                                <p:cTn id="112" presetID="8" presetClass="emph" presetSubtype="0" fill="hold" nodeType="withEffect">
                                  <p:stCondLst>
                                    <p:cond delay="0"/>
                                  </p:stCondLst>
                                  <p:childTnLst>
                                    <p:animRot by="5400000">
                                      <p:cBhvr>
                                        <p:cTn id="113" dur="3000" fill="hold"/>
                                        <p:tgtEl>
                                          <p:spTgt spid="21"/>
                                        </p:tgtEl>
                                        <p:attrNameLst>
                                          <p:attrName>r</p:attrName>
                                        </p:attrNameLst>
                                      </p:cBhvr>
                                    </p:animRot>
                                  </p:childTnLst>
                                </p:cTn>
                              </p:par>
                              <p:par>
                                <p:cTn id="114" presetID="6" presetClass="emph" presetSubtype="0" fill="hold" nodeType="withEffect">
                                  <p:stCondLst>
                                    <p:cond delay="0"/>
                                  </p:stCondLst>
                                  <p:childTnLst>
                                    <p:animScale>
                                      <p:cBhvr>
                                        <p:cTn id="115" dur="3000" fill="hold"/>
                                        <p:tgtEl>
                                          <p:spTgt spid="21"/>
                                        </p:tgtEl>
                                      </p:cBhvr>
                                      <p:by x="20000" y="20000"/>
                                    </p:animScale>
                                  </p:childTnLst>
                                </p:cTn>
                              </p:par>
                              <p:par>
                                <p:cTn id="116" presetID="10" presetClass="exit" presetSubtype="0" fill="hold" nodeType="withEffect">
                                  <p:stCondLst>
                                    <p:cond delay="2500"/>
                                  </p:stCondLst>
                                  <p:childTnLst>
                                    <p:animEffect transition="out" filter="fade">
                                      <p:cBhvr>
                                        <p:cTn id="117" dur="500"/>
                                        <p:tgtEl>
                                          <p:spTgt spid="21"/>
                                        </p:tgtEl>
                                      </p:cBhvr>
                                    </p:animEffect>
                                    <p:set>
                                      <p:cBhvr>
                                        <p:cTn id="118"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19" restart="whenNotActive" fill="hold" evtFilter="cancelBubble" nodeType="interactiveSeq">
                <p:stCondLst>
                  <p:cond evt="onClick" delay="0">
                    <p:tgtEl>
                      <p:spTgt spid="18"/>
                    </p:tgtEl>
                  </p:cond>
                </p:stCondLst>
                <p:endSync evt="end" delay="0">
                  <p:rtn val="all"/>
                </p:endSync>
                <p:childTnLst>
                  <p:par>
                    <p:cTn id="120" fill="hold">
                      <p:stCondLst>
                        <p:cond delay="0"/>
                      </p:stCondLst>
                      <p:childTnLst>
                        <p:par>
                          <p:cTn id="121" fill="hold">
                            <p:stCondLst>
                              <p:cond delay="0"/>
                            </p:stCondLst>
                            <p:childTnLst>
                              <p:par>
                                <p:cTn id="122" presetID="0" presetClass="path" presetSubtype="0" accel="50000" decel="50000" fill="hold" nodeType="clickEffect">
                                  <p:stCondLst>
                                    <p:cond delay="0"/>
                                  </p:stCondLst>
                                  <p:childTnLst>
                                    <p:animMotion origin="layout" path="M -0.00065 3.7037E-7 C 0.02513 0.01157 0.03842 0.01018 0.04857 0.03819 C 0.04532 0.07731 0.02474 0.08981 0.00144 0.1088 C -0.022 0.12338 -0.04895 0.11134 -0.07851 0.10162 " pathEditMode="relative" rAng="0" ptsTypes="AAAA">
                                      <p:cBhvr>
                                        <p:cTn id="123" dur="3000" fill="hold"/>
                                        <p:tgtEl>
                                          <p:spTgt spid="18"/>
                                        </p:tgtEl>
                                        <p:attrNameLst>
                                          <p:attrName>ppt_x</p:attrName>
                                          <p:attrName>ppt_y</p:attrName>
                                        </p:attrNameLst>
                                      </p:cBhvr>
                                      <p:rCtr x="-1432" y="5787"/>
                                    </p:animMotion>
                                  </p:childTnLst>
                                  <p:subTnLst>
                                    <p:audio>
                                      <p:cMediaNode>
                                        <p:cTn display="0" masterRel="sameClick">
                                          <p:stCondLst>
                                            <p:cond evt="begin" delay="0">
                                              <p:tn val="122"/>
                                            </p:cond>
                                          </p:stCondLst>
                                          <p:endCondLst>
                                            <p:cond evt="onStopAudio" delay="0">
                                              <p:tgtEl>
                                                <p:sldTgt/>
                                              </p:tgtEl>
                                            </p:cond>
                                          </p:endCondLst>
                                        </p:cTn>
                                        <p:tgtEl>
                                          <p:sndTgt r:embed="rId5" name="chimes.wav"/>
                                        </p:tgtEl>
                                      </p:cMediaNode>
                                    </p:audio>
                                  </p:subTnLst>
                                </p:cTn>
                              </p:par>
                              <p:par>
                                <p:cTn id="124" presetID="8" presetClass="emph" presetSubtype="0" fill="hold" nodeType="withEffect">
                                  <p:stCondLst>
                                    <p:cond delay="0"/>
                                  </p:stCondLst>
                                  <p:childTnLst>
                                    <p:animRot by="5400000">
                                      <p:cBhvr>
                                        <p:cTn id="125" dur="3000" fill="hold"/>
                                        <p:tgtEl>
                                          <p:spTgt spid="18"/>
                                        </p:tgtEl>
                                        <p:attrNameLst>
                                          <p:attrName>r</p:attrName>
                                        </p:attrNameLst>
                                      </p:cBhvr>
                                    </p:animRot>
                                  </p:childTnLst>
                                </p:cTn>
                              </p:par>
                              <p:par>
                                <p:cTn id="126" presetID="6" presetClass="emph" presetSubtype="0" fill="hold" nodeType="withEffect">
                                  <p:stCondLst>
                                    <p:cond delay="0"/>
                                  </p:stCondLst>
                                  <p:childTnLst>
                                    <p:animScale>
                                      <p:cBhvr>
                                        <p:cTn id="127" dur="3000" fill="hold"/>
                                        <p:tgtEl>
                                          <p:spTgt spid="18"/>
                                        </p:tgtEl>
                                      </p:cBhvr>
                                      <p:by x="20000" y="20000"/>
                                    </p:animScale>
                                  </p:childTnLst>
                                </p:cTn>
                              </p:par>
                              <p:par>
                                <p:cTn id="128" presetID="10" presetClass="exit" presetSubtype="0" fill="hold" nodeType="withEffect">
                                  <p:stCondLst>
                                    <p:cond delay="2500"/>
                                  </p:stCondLst>
                                  <p:childTnLst>
                                    <p:animEffect transition="out" filter="fade">
                                      <p:cBhvr>
                                        <p:cTn id="129" dur="500"/>
                                        <p:tgtEl>
                                          <p:spTgt spid="18"/>
                                        </p:tgtEl>
                                      </p:cBhvr>
                                    </p:animEffect>
                                    <p:set>
                                      <p:cBhvr>
                                        <p:cTn id="13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31" restart="whenNotActive" fill="hold" evtFilter="cancelBubble" nodeType="interactiveSeq">
                <p:stCondLst>
                  <p:cond evt="onClick" delay="0">
                    <p:tgtEl>
                      <p:spTgt spid="27"/>
                    </p:tgtEl>
                  </p:cond>
                </p:stCondLst>
                <p:endSync evt="end" delay="0">
                  <p:rtn val="all"/>
                </p:endSync>
                <p:childTnLst>
                  <p:par>
                    <p:cTn id="132" fill="hold">
                      <p:stCondLst>
                        <p:cond delay="0"/>
                      </p:stCondLst>
                      <p:childTnLst>
                        <p:par>
                          <p:cTn id="133" fill="hold">
                            <p:stCondLst>
                              <p:cond delay="0"/>
                            </p:stCondLst>
                            <p:childTnLst>
                              <p:par>
                                <p:cTn id="134" presetID="0" presetClass="path" presetSubtype="0" accel="50000" decel="50000" fill="hold" nodeType="clickEffect">
                                  <p:stCondLst>
                                    <p:cond delay="0"/>
                                  </p:stCondLst>
                                  <p:childTnLst>
                                    <p:animMotion origin="layout" path="M -1.66667E-6 1.85185E-6 C 0.06016 0.0169 0.07722 0.01389 0.12956 0.0537 C 0.17253 0.08055 0.20209 0.09977 0.22604 0.17153 C 0.22735 0.21111 0.23724 0.2956 0.1918 0.30741 " pathEditMode="relative" rAng="0" ptsTypes="AAAA">
                                      <p:cBhvr>
                                        <p:cTn id="135" dur="3000" fill="hold"/>
                                        <p:tgtEl>
                                          <p:spTgt spid="27"/>
                                        </p:tgtEl>
                                        <p:attrNameLst>
                                          <p:attrName>ppt_x</p:attrName>
                                          <p:attrName>ppt_y</p:attrName>
                                        </p:attrNameLst>
                                      </p:cBhvr>
                                      <p:rCtr x="11393" y="15370"/>
                                    </p:animMotion>
                                  </p:childTnLst>
                                  <p:subTnLst>
                                    <p:audio>
                                      <p:cMediaNode>
                                        <p:cTn display="0" masterRel="sameClick">
                                          <p:stCondLst>
                                            <p:cond evt="begin" delay="0">
                                              <p:tn val="134"/>
                                            </p:cond>
                                          </p:stCondLst>
                                          <p:endCondLst>
                                            <p:cond evt="onStopAudio" delay="0">
                                              <p:tgtEl>
                                                <p:sldTgt/>
                                              </p:tgtEl>
                                            </p:cond>
                                          </p:endCondLst>
                                        </p:cTn>
                                        <p:tgtEl>
                                          <p:sndTgt r:embed="rId5" name="chimes.wav"/>
                                        </p:tgtEl>
                                      </p:cMediaNode>
                                    </p:audio>
                                  </p:subTnLst>
                                </p:cTn>
                              </p:par>
                              <p:par>
                                <p:cTn id="136" presetID="8" presetClass="emph" presetSubtype="0" fill="hold" nodeType="withEffect">
                                  <p:stCondLst>
                                    <p:cond delay="0"/>
                                  </p:stCondLst>
                                  <p:childTnLst>
                                    <p:animRot by="5400000">
                                      <p:cBhvr>
                                        <p:cTn id="137" dur="3000" fill="hold"/>
                                        <p:tgtEl>
                                          <p:spTgt spid="27"/>
                                        </p:tgtEl>
                                        <p:attrNameLst>
                                          <p:attrName>r</p:attrName>
                                        </p:attrNameLst>
                                      </p:cBhvr>
                                    </p:animRot>
                                  </p:childTnLst>
                                </p:cTn>
                              </p:par>
                              <p:par>
                                <p:cTn id="138" presetID="6" presetClass="emph" presetSubtype="0" fill="hold" nodeType="withEffect">
                                  <p:stCondLst>
                                    <p:cond delay="0"/>
                                  </p:stCondLst>
                                  <p:childTnLst>
                                    <p:animScale>
                                      <p:cBhvr>
                                        <p:cTn id="139" dur="3000" fill="hold"/>
                                        <p:tgtEl>
                                          <p:spTgt spid="27"/>
                                        </p:tgtEl>
                                      </p:cBhvr>
                                      <p:by x="20000" y="20000"/>
                                    </p:animScale>
                                  </p:childTnLst>
                                </p:cTn>
                              </p:par>
                              <p:par>
                                <p:cTn id="140" presetID="10" presetClass="exit" presetSubtype="0" fill="hold" nodeType="withEffect">
                                  <p:stCondLst>
                                    <p:cond delay="2500"/>
                                  </p:stCondLst>
                                  <p:childTnLst>
                                    <p:animEffect transition="out" filter="fade">
                                      <p:cBhvr>
                                        <p:cTn id="141" dur="500"/>
                                        <p:tgtEl>
                                          <p:spTgt spid="27"/>
                                        </p:tgtEl>
                                      </p:cBhvr>
                                    </p:animEffect>
                                    <p:set>
                                      <p:cBhvr>
                                        <p:cTn id="14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43" restart="whenNotActive" fill="hold" evtFilter="cancelBubble" nodeType="interactiveSeq">
                <p:stCondLst>
                  <p:cond evt="onClick" delay="0">
                    <p:tgtEl>
                      <p:spTgt spid="28"/>
                    </p:tgtEl>
                  </p:cond>
                </p:stCondLst>
                <p:endSync evt="end" delay="0">
                  <p:rtn val="all"/>
                </p:endSync>
                <p:childTnLst>
                  <p:par>
                    <p:cTn id="144" fill="hold">
                      <p:stCondLst>
                        <p:cond delay="0"/>
                      </p:stCondLst>
                      <p:childTnLst>
                        <p:par>
                          <p:cTn id="145" fill="hold">
                            <p:stCondLst>
                              <p:cond delay="0"/>
                            </p:stCondLst>
                            <p:childTnLst>
                              <p:par>
                                <p:cTn id="146" presetID="0" presetClass="path" presetSubtype="0" accel="50000" decel="50000" fill="hold" nodeType="clickEffect">
                                  <p:stCondLst>
                                    <p:cond delay="0"/>
                                  </p:stCondLst>
                                  <p:childTnLst>
                                    <p:animMotion origin="layout" path="M -0.00013 -3.7037E-6 C 0.0595 0.0169 0.02343 0.00834 0.07565 0.04769 C 0.0983 0.0882 0.09205 0.10695 0.0957 0.17153 C 0.09687 0.21111 0.03854 0.31505 -0.00651 0.32686 " pathEditMode="relative" rAng="0" ptsTypes="AAAA">
                                      <p:cBhvr>
                                        <p:cTn id="147" dur="3000" fill="hold"/>
                                        <p:tgtEl>
                                          <p:spTgt spid="28"/>
                                        </p:tgtEl>
                                        <p:attrNameLst>
                                          <p:attrName>ppt_x</p:attrName>
                                          <p:attrName>ppt_y</p:attrName>
                                        </p:attrNameLst>
                                      </p:cBhvr>
                                      <p:rCtr x="4479" y="16343"/>
                                    </p:animMotion>
                                  </p:childTnLst>
                                  <p:subTnLst>
                                    <p:audio>
                                      <p:cMediaNode>
                                        <p:cTn display="0" masterRel="sameClick">
                                          <p:stCondLst>
                                            <p:cond evt="begin" delay="0">
                                              <p:tn val="146"/>
                                            </p:cond>
                                          </p:stCondLst>
                                          <p:endCondLst>
                                            <p:cond evt="onStopAudio" delay="0">
                                              <p:tgtEl>
                                                <p:sldTgt/>
                                              </p:tgtEl>
                                            </p:cond>
                                          </p:endCondLst>
                                        </p:cTn>
                                        <p:tgtEl>
                                          <p:sndTgt r:embed="rId5" name="chimes.wav"/>
                                        </p:tgtEl>
                                      </p:cMediaNode>
                                    </p:audio>
                                  </p:subTnLst>
                                </p:cTn>
                              </p:par>
                              <p:par>
                                <p:cTn id="148" presetID="8" presetClass="emph" presetSubtype="0" fill="hold" nodeType="withEffect">
                                  <p:stCondLst>
                                    <p:cond delay="0"/>
                                  </p:stCondLst>
                                  <p:childTnLst>
                                    <p:animRot by="5400000">
                                      <p:cBhvr>
                                        <p:cTn id="149" dur="3000" fill="hold"/>
                                        <p:tgtEl>
                                          <p:spTgt spid="28"/>
                                        </p:tgtEl>
                                        <p:attrNameLst>
                                          <p:attrName>r</p:attrName>
                                        </p:attrNameLst>
                                      </p:cBhvr>
                                    </p:animRot>
                                  </p:childTnLst>
                                </p:cTn>
                              </p:par>
                              <p:par>
                                <p:cTn id="150" presetID="6" presetClass="emph" presetSubtype="0" fill="hold" nodeType="withEffect">
                                  <p:stCondLst>
                                    <p:cond delay="0"/>
                                  </p:stCondLst>
                                  <p:childTnLst>
                                    <p:animScale>
                                      <p:cBhvr>
                                        <p:cTn id="151" dur="3000" fill="hold"/>
                                        <p:tgtEl>
                                          <p:spTgt spid="28"/>
                                        </p:tgtEl>
                                      </p:cBhvr>
                                      <p:by x="20000" y="20000"/>
                                    </p:animScale>
                                  </p:childTnLst>
                                </p:cTn>
                              </p:par>
                              <p:par>
                                <p:cTn id="152" presetID="10" presetClass="exit" presetSubtype="0" fill="hold" nodeType="withEffect">
                                  <p:stCondLst>
                                    <p:cond delay="2500"/>
                                  </p:stCondLst>
                                  <p:childTnLst>
                                    <p:animEffect transition="out" filter="fade">
                                      <p:cBhvr>
                                        <p:cTn id="153" dur="500"/>
                                        <p:tgtEl>
                                          <p:spTgt spid="28"/>
                                        </p:tgtEl>
                                      </p:cBhvr>
                                    </p:animEffect>
                                    <p:set>
                                      <p:cBhvr>
                                        <p:cTn id="15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55" restart="whenNotActive" fill="hold" evtFilter="cancelBubble" nodeType="interactiveSeq">
                <p:stCondLst>
                  <p:cond evt="onClick" delay="0">
                    <p:tgtEl>
                      <p:spTgt spid="29"/>
                    </p:tgtEl>
                  </p:cond>
                </p:stCondLst>
                <p:endSync evt="end" delay="0">
                  <p:rtn val="all"/>
                </p:endSync>
                <p:childTnLst>
                  <p:par>
                    <p:cTn id="156" fill="hold">
                      <p:stCondLst>
                        <p:cond delay="0"/>
                      </p:stCondLst>
                      <p:childTnLst>
                        <p:par>
                          <p:cTn id="157" fill="hold">
                            <p:stCondLst>
                              <p:cond delay="0"/>
                            </p:stCondLst>
                            <p:childTnLst>
                              <p:par>
                                <p:cTn id="158" presetID="0" presetClass="path" presetSubtype="0" accel="50000" decel="50000" fill="hold" nodeType="clickEffect">
                                  <p:stCondLst>
                                    <p:cond delay="0"/>
                                  </p:stCondLst>
                                  <p:childTnLst>
                                    <p:animMotion origin="layout" path="M 0.01372 -4.81481E-6 C 0.03194 0.03365 0.04132 0.02994 0.04861 0.11328 C 0.04618 0.2284 0.03177 0.26575 0.01528 0.32223 C -0.00121 0.36544 -0.02031 0.32963 -0.04097 0.30031 " pathEditMode="relative" rAng="0" ptsTypes="AAAA">
                                      <p:cBhvr>
                                        <p:cTn id="159" dur="3000" fill="hold"/>
                                        <p:tgtEl>
                                          <p:spTgt spid="29"/>
                                        </p:tgtEl>
                                        <p:attrNameLst>
                                          <p:attrName>ppt_x</p:attrName>
                                          <p:attrName>ppt_y</p:attrName>
                                        </p:attrNameLst>
                                      </p:cBhvr>
                                      <p:rCtr x="-990" y="18272"/>
                                    </p:animMotion>
                                  </p:childTnLst>
                                  <p:subTnLst>
                                    <p:audio>
                                      <p:cMediaNode>
                                        <p:cTn display="0" masterRel="sameClick">
                                          <p:stCondLst>
                                            <p:cond evt="begin" delay="0">
                                              <p:tn val="158"/>
                                            </p:cond>
                                          </p:stCondLst>
                                          <p:endCondLst>
                                            <p:cond evt="onStopAudio" delay="0">
                                              <p:tgtEl>
                                                <p:sldTgt/>
                                              </p:tgtEl>
                                            </p:cond>
                                          </p:endCondLst>
                                        </p:cTn>
                                        <p:tgtEl>
                                          <p:sndTgt r:embed="rId5" name="chimes.wav"/>
                                        </p:tgtEl>
                                      </p:cMediaNode>
                                    </p:audio>
                                  </p:subTnLst>
                                </p:cTn>
                              </p:par>
                              <p:par>
                                <p:cTn id="160" presetID="8" presetClass="emph" presetSubtype="0" fill="hold" nodeType="withEffect">
                                  <p:stCondLst>
                                    <p:cond delay="0"/>
                                  </p:stCondLst>
                                  <p:childTnLst>
                                    <p:animRot by="5400000">
                                      <p:cBhvr>
                                        <p:cTn id="161" dur="3000" fill="hold"/>
                                        <p:tgtEl>
                                          <p:spTgt spid="29"/>
                                        </p:tgtEl>
                                        <p:attrNameLst>
                                          <p:attrName>r</p:attrName>
                                        </p:attrNameLst>
                                      </p:cBhvr>
                                    </p:animRot>
                                  </p:childTnLst>
                                </p:cTn>
                              </p:par>
                              <p:par>
                                <p:cTn id="162" presetID="6" presetClass="emph" presetSubtype="0" fill="hold" nodeType="withEffect">
                                  <p:stCondLst>
                                    <p:cond delay="0"/>
                                  </p:stCondLst>
                                  <p:childTnLst>
                                    <p:animScale>
                                      <p:cBhvr>
                                        <p:cTn id="163" dur="3000" fill="hold"/>
                                        <p:tgtEl>
                                          <p:spTgt spid="29"/>
                                        </p:tgtEl>
                                      </p:cBhvr>
                                      <p:by x="20000" y="20000"/>
                                    </p:animScale>
                                  </p:childTnLst>
                                </p:cTn>
                              </p:par>
                              <p:par>
                                <p:cTn id="164" presetID="10" presetClass="exit" presetSubtype="0" fill="hold" nodeType="withEffect">
                                  <p:stCondLst>
                                    <p:cond delay="2500"/>
                                  </p:stCondLst>
                                  <p:childTnLst>
                                    <p:animEffect transition="out" filter="fade">
                                      <p:cBhvr>
                                        <p:cTn id="165" dur="500"/>
                                        <p:tgtEl>
                                          <p:spTgt spid="29"/>
                                        </p:tgtEl>
                                      </p:cBhvr>
                                    </p:animEffect>
                                    <p:set>
                                      <p:cBhvr>
                                        <p:cTn id="16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4" grpId="0"/>
      <p:bldP spid="17" grpId="0" animBg="1"/>
      <p:bldP spid="1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8"/>
        <p:cNvGrpSpPr/>
        <p:nvPr/>
      </p:nvGrpSpPr>
      <p:grpSpPr>
        <a:xfrm>
          <a:off x="0" y="0"/>
          <a:ext cx="0" cy="0"/>
          <a:chOff x="0" y="0"/>
          <a:chExt cx="0" cy="0"/>
        </a:xfrm>
      </p:grpSpPr>
      <p:sp>
        <p:nvSpPr>
          <p:cNvPr id="149" name="Google Shape;149;p31"/>
          <p:cNvSpPr txBox="1">
            <a:spLocks noGrp="1"/>
          </p:cNvSpPr>
          <p:nvPr>
            <p:ph type="title"/>
          </p:nvPr>
        </p:nvSpPr>
        <p:spPr>
          <a:xfrm>
            <a:off x="713793" y="1201900"/>
            <a:ext cx="7717500" cy="9885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3600" dirty="0">
                <a:latin typeface="Times New Roman" pitchFamily="18" charset="0"/>
                <a:cs typeface="Times New Roman" pitchFamily="18" charset="0"/>
              </a:rPr>
              <a:t>CHÀO MỪNG CÁC EM </a:t>
            </a:r>
            <a:br>
              <a:rPr lang="en-US" sz="3600" dirty="0">
                <a:latin typeface="Times New Roman" pitchFamily="18" charset="0"/>
                <a:cs typeface="Times New Roman" pitchFamily="18" charset="0"/>
              </a:rPr>
            </a:br>
            <a:r>
              <a:rPr lang="en-US" sz="3600" dirty="0">
                <a:latin typeface="Times New Roman" pitchFamily="18" charset="0"/>
                <a:cs typeface="Times New Roman" pitchFamily="18" charset="0"/>
              </a:rPr>
              <a:t>ĐẾN VỚI TIẾT HỌC HÔM NAY!</a:t>
            </a:r>
            <a:endParaRPr sz="3600" dirty="0">
              <a:latin typeface="Times New Roman" pitchFamily="18" charset="0"/>
              <a:cs typeface="Times New Roman" pitchFamily="18" charset="0"/>
            </a:endParaRPr>
          </a:p>
        </p:txBody>
      </p:sp>
      <p:grpSp>
        <p:nvGrpSpPr>
          <p:cNvPr id="151" name="Google Shape;151;p31"/>
          <p:cNvGrpSpPr/>
          <p:nvPr/>
        </p:nvGrpSpPr>
        <p:grpSpPr>
          <a:xfrm>
            <a:off x="-12" y="539500"/>
            <a:ext cx="714384" cy="662400"/>
            <a:chOff x="0" y="539500"/>
            <a:chExt cx="713100" cy="662400"/>
          </a:xfrm>
        </p:grpSpPr>
        <p:sp>
          <p:nvSpPr>
            <p:cNvPr id="152" name="Google Shape;152;p31"/>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endParaRPr/>
            </a:p>
          </p:txBody>
        </p:sp>
        <p:sp>
          <p:nvSpPr>
            <p:cNvPr id="153" name="Google Shape;153;p31"/>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endParaRPr/>
            </a:p>
          </p:txBody>
        </p:sp>
        <p:sp>
          <p:nvSpPr>
            <p:cNvPr id="154" name="Google Shape;154;p31"/>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endParaRPr/>
            </a:p>
          </p:txBody>
        </p:sp>
        <p:sp>
          <p:nvSpPr>
            <p:cNvPr id="155" name="Google Shape;155;p31"/>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endParaRPr/>
            </a:p>
          </p:txBody>
        </p:sp>
      </p:grpSp>
      <p:grpSp>
        <p:nvGrpSpPr>
          <p:cNvPr id="156" name="Google Shape;156;p31"/>
          <p:cNvGrpSpPr/>
          <p:nvPr/>
        </p:nvGrpSpPr>
        <p:grpSpPr>
          <a:xfrm>
            <a:off x="8430713" y="539500"/>
            <a:ext cx="714384" cy="662400"/>
            <a:chOff x="0" y="539500"/>
            <a:chExt cx="713100" cy="662400"/>
          </a:xfrm>
        </p:grpSpPr>
        <p:sp>
          <p:nvSpPr>
            <p:cNvPr id="157" name="Google Shape;157;p31"/>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endParaRPr/>
            </a:p>
          </p:txBody>
        </p:sp>
        <p:sp>
          <p:nvSpPr>
            <p:cNvPr id="158" name="Google Shape;158;p31"/>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endParaRPr/>
            </a:p>
          </p:txBody>
        </p:sp>
        <p:sp>
          <p:nvSpPr>
            <p:cNvPr id="159" name="Google Shape;159;p31"/>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endParaRPr/>
            </a:p>
          </p:txBody>
        </p:sp>
        <p:sp>
          <p:nvSpPr>
            <p:cNvPr id="160" name="Google Shape;160;p31"/>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009630003"/>
      </p:ext>
    </p:extLst>
  </p:cSld>
  <p:clrMapOvr>
    <a:masterClrMapping/>
  </p:clrMapOvr>
  <p:transition spd="slow">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descr="C:\Users\Administrator\Desktop\Picture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60" y="-10087"/>
            <a:ext cx="9153560" cy="51535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79083" y="38737"/>
            <a:ext cx="1001475" cy="1001475"/>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21104" y="3742939"/>
            <a:ext cx="547688" cy="765152"/>
          </a:xfrm>
          <a:prstGeom prst="rect">
            <a:avLst/>
          </a:prstGeom>
        </p:spPr>
      </p:pic>
      <p:pic>
        <p:nvPicPr>
          <p:cNvPr id="111" name="Picture 1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17229" y="1337253"/>
            <a:ext cx="345436" cy="280233"/>
          </a:xfrm>
          <a:prstGeom prst="rect">
            <a:avLst/>
          </a:prstGeom>
        </p:spPr>
      </p:pic>
      <p:sp>
        <p:nvSpPr>
          <p:cNvPr id="6" name="1a"/>
          <p:cNvSpPr/>
          <p:nvPr/>
        </p:nvSpPr>
        <p:spPr>
          <a:xfrm>
            <a:off x="5021104" y="1477369"/>
            <a:ext cx="3967089" cy="1703499"/>
          </a:xfrm>
          <a:prstGeom prst="rect">
            <a:avLst/>
          </a:prstGeom>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algn="ctr" defTabSz="685800">
              <a:buClrTx/>
              <a:defRPr/>
            </a:pPr>
            <a:r>
              <a:rPr lang="en-US" sz="3200" kern="1200" dirty="0">
                <a:solidFill>
                  <a:schemeClr val="tx1">
                    <a:lumMod val="95000"/>
                    <a:lumOff val="5000"/>
                  </a:schemeClr>
                </a:solidFill>
                <a:latin typeface="Times New Roman" pitchFamily="18" charset="0"/>
                <a:cs typeface="Times New Roman" pitchFamily="18" charset="0"/>
              </a:rPr>
              <a:t>1 CÂY KẸO NÚT</a:t>
            </a:r>
          </a:p>
        </p:txBody>
      </p:sp>
      <p:pic>
        <p:nvPicPr>
          <p:cNvPr id="4" name="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12473" y="4686300"/>
            <a:ext cx="457200" cy="457200"/>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99682" y="2739629"/>
            <a:ext cx="364006" cy="103299"/>
          </a:xfrm>
          <a:prstGeom prst="rect">
            <a:avLst/>
          </a:prstGeom>
        </p:spPr>
      </p:pic>
      <p:grpSp>
        <p:nvGrpSpPr>
          <p:cNvPr id="5" name="Group 4"/>
          <p:cNvGrpSpPr/>
          <p:nvPr/>
        </p:nvGrpSpPr>
        <p:grpSpPr>
          <a:xfrm>
            <a:off x="1481733" y="2107996"/>
            <a:ext cx="1302253" cy="951292"/>
            <a:chOff x="1975644" y="2810661"/>
            <a:chExt cx="1736337" cy="1268389"/>
          </a:xfrm>
        </p:grpSpPr>
        <p:pic>
          <p:nvPicPr>
            <p:cNvPr id="7" name="Picture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75644" y="2810661"/>
              <a:ext cx="1736337" cy="1268389"/>
            </a:xfrm>
            <a:prstGeom prst="rect">
              <a:avLst/>
            </a:prstGeom>
          </p:spPr>
        </p:pic>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710559">
              <a:off x="2535255" y="3384083"/>
              <a:ext cx="519889" cy="389917"/>
            </a:xfrm>
            <a:prstGeom prst="rect">
              <a:avLst/>
            </a:prstGeom>
          </p:spPr>
        </p:pic>
      </p:grpSp>
      <p:sp>
        <p:nvSpPr>
          <p:cNvPr id="11" name="Right Arrow 10">
            <a:hlinkClick r:id="rId14" action="ppaction://hlinksldjump"/>
          </p:cNvPr>
          <p:cNvSpPr/>
          <p:nvPr/>
        </p:nvSpPr>
        <p:spPr>
          <a:xfrm>
            <a:off x="8216900" y="4686300"/>
            <a:ext cx="771293" cy="355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4941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0"/>
                                        </p:tgtEl>
                                        <p:attrNameLst>
                                          <p:attrName>style.visibility</p:attrName>
                                        </p:attrNameLst>
                                      </p:cBhvr>
                                      <p:tavLst>
                                        <p:tav tm="0">
                                          <p:val>
                                            <p:strVal val="hidden"/>
                                          </p:val>
                                        </p:tav>
                                        <p:tav tm="50000">
                                          <p:val>
                                            <p:strVal val="visible"/>
                                          </p:val>
                                        </p:tav>
                                      </p:tavLst>
                                    </p:anim>
                                  </p:childTnLst>
                                </p:cTn>
                              </p:par>
                              <p:par>
                                <p:cTn id="7" presetID="1" presetClass="mediacall" presetSubtype="0" fill="hold" nodeType="withEffect">
                                  <p:stCondLst>
                                    <p:cond delay="2500"/>
                                  </p:stCondLst>
                                  <p:childTnLst>
                                    <p:cmd type="call" cmd="playFrom(0.0)">
                                      <p:cBhvr>
                                        <p:cTn id="8" dur="487" fill="hold"/>
                                        <p:tgtEl>
                                          <p:spTgt spid="4"/>
                                        </p:tgtEl>
                                      </p:cBhvr>
                                    </p:cmd>
                                  </p:childTnLst>
                                </p:cTn>
                              </p:par>
                              <p:par>
                                <p:cTn id="9" presetID="32" presetClass="emph" presetSubtype="0" repeatCount="4000" fill="hold" nodeType="withEffect">
                                  <p:stCondLst>
                                    <p:cond delay="3000"/>
                                  </p:stCondLst>
                                  <p:childTnLst>
                                    <p:animRot by="120000">
                                      <p:cBhvr>
                                        <p:cTn id="10" dur="50" fill="hold">
                                          <p:stCondLst>
                                            <p:cond delay="0"/>
                                          </p:stCondLst>
                                        </p:cTn>
                                        <p:tgtEl>
                                          <p:spTgt spid="5"/>
                                        </p:tgtEl>
                                        <p:attrNameLst>
                                          <p:attrName>r</p:attrName>
                                        </p:attrNameLst>
                                      </p:cBhvr>
                                    </p:animRot>
                                    <p:animRot by="-240000">
                                      <p:cBhvr>
                                        <p:cTn id="11" dur="100" fill="hold">
                                          <p:stCondLst>
                                            <p:cond delay="100"/>
                                          </p:stCondLst>
                                        </p:cTn>
                                        <p:tgtEl>
                                          <p:spTgt spid="5"/>
                                        </p:tgtEl>
                                        <p:attrNameLst>
                                          <p:attrName>r</p:attrName>
                                        </p:attrNameLst>
                                      </p:cBhvr>
                                    </p:animRot>
                                    <p:animRot by="240000">
                                      <p:cBhvr>
                                        <p:cTn id="12" dur="100" fill="hold">
                                          <p:stCondLst>
                                            <p:cond delay="200"/>
                                          </p:stCondLst>
                                        </p:cTn>
                                        <p:tgtEl>
                                          <p:spTgt spid="5"/>
                                        </p:tgtEl>
                                        <p:attrNameLst>
                                          <p:attrName>r</p:attrName>
                                        </p:attrNameLst>
                                      </p:cBhvr>
                                    </p:animRot>
                                    <p:animRot by="-240000">
                                      <p:cBhvr>
                                        <p:cTn id="13" dur="100" fill="hold">
                                          <p:stCondLst>
                                            <p:cond delay="300"/>
                                          </p:stCondLst>
                                        </p:cTn>
                                        <p:tgtEl>
                                          <p:spTgt spid="5"/>
                                        </p:tgtEl>
                                        <p:attrNameLst>
                                          <p:attrName>r</p:attrName>
                                        </p:attrNameLst>
                                      </p:cBhvr>
                                    </p:animRot>
                                    <p:animRot by="120000">
                                      <p:cBhvr>
                                        <p:cTn id="14" dur="100" fill="hold">
                                          <p:stCondLst>
                                            <p:cond delay="400"/>
                                          </p:stCondLst>
                                        </p:cTn>
                                        <p:tgtEl>
                                          <p:spTgt spid="5"/>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5" name="yeeh.wav"/>
                                        </p:tgtEl>
                                      </p:cMediaNode>
                                    </p:audio>
                                  </p:subTnLst>
                                </p:cTn>
                              </p:par>
                              <p:par>
                                <p:cTn id="15" presetID="1" presetClass="mediacall" presetSubtype="0" fill="hold" nodeType="withEffect">
                                  <p:stCondLst>
                                    <p:cond delay="2500"/>
                                  </p:stCondLst>
                                  <p:childTnLst>
                                    <p:cmd type="call" cmd="playFrom(0.0)">
                                      <p:cBhvr>
                                        <p:cTn id="16" dur="487" fill="hold"/>
                                        <p:tgtEl>
                                          <p:spTgt spid="4"/>
                                        </p:tgtEl>
                                      </p:cBhvr>
                                    </p:cmd>
                                  </p:childTnLst>
                                </p:cTn>
                              </p:par>
                              <p:par>
                                <p:cTn id="17" presetID="32" presetClass="emph" presetSubtype="0" repeatCount="4000" fill="hold" nodeType="withEffect">
                                  <p:stCondLst>
                                    <p:cond delay="3000"/>
                                  </p:stCondLst>
                                  <p:childTnLst>
                                    <p:animRot by="120000">
                                      <p:cBhvr>
                                        <p:cTn id="18" dur="50" fill="hold">
                                          <p:stCondLst>
                                            <p:cond delay="0"/>
                                          </p:stCondLst>
                                        </p:cTn>
                                        <p:tgtEl>
                                          <p:spTgt spid="5"/>
                                        </p:tgtEl>
                                        <p:attrNameLst>
                                          <p:attrName>r</p:attrName>
                                        </p:attrNameLst>
                                      </p:cBhvr>
                                    </p:animRot>
                                    <p:animRot by="-240000">
                                      <p:cBhvr>
                                        <p:cTn id="19" dur="100" fill="hold">
                                          <p:stCondLst>
                                            <p:cond delay="100"/>
                                          </p:stCondLst>
                                        </p:cTn>
                                        <p:tgtEl>
                                          <p:spTgt spid="5"/>
                                        </p:tgtEl>
                                        <p:attrNameLst>
                                          <p:attrName>r</p:attrName>
                                        </p:attrNameLst>
                                      </p:cBhvr>
                                    </p:animRot>
                                    <p:animRot by="240000">
                                      <p:cBhvr>
                                        <p:cTn id="20" dur="100" fill="hold">
                                          <p:stCondLst>
                                            <p:cond delay="200"/>
                                          </p:stCondLst>
                                        </p:cTn>
                                        <p:tgtEl>
                                          <p:spTgt spid="5"/>
                                        </p:tgtEl>
                                        <p:attrNameLst>
                                          <p:attrName>r</p:attrName>
                                        </p:attrNameLst>
                                      </p:cBhvr>
                                    </p:animRot>
                                    <p:animRot by="-240000">
                                      <p:cBhvr>
                                        <p:cTn id="21" dur="100" fill="hold">
                                          <p:stCondLst>
                                            <p:cond delay="300"/>
                                          </p:stCondLst>
                                        </p:cTn>
                                        <p:tgtEl>
                                          <p:spTgt spid="5"/>
                                        </p:tgtEl>
                                        <p:attrNameLst>
                                          <p:attrName>r</p:attrName>
                                        </p:attrNameLst>
                                      </p:cBhvr>
                                    </p:animRot>
                                    <p:animRot by="120000">
                                      <p:cBhvr>
                                        <p:cTn id="22" dur="100" fill="hold">
                                          <p:stCondLst>
                                            <p:cond delay="400"/>
                                          </p:stCondLst>
                                        </p:cTn>
                                        <p:tgtEl>
                                          <p:spTgt spid="5"/>
                                        </p:tgtEl>
                                        <p:attrNameLst>
                                          <p:attrName>r</p:attrName>
                                        </p:attrNameLst>
                                      </p:cBhvr>
                                    </p:animRot>
                                  </p:childTnLst>
                                  <p:subTnLst>
                                    <p:audio>
                                      <p:cMediaNode>
                                        <p:cTn display="0" masterRel="sameClick">
                                          <p:stCondLst>
                                            <p:cond evt="begin" delay="0">
                                              <p:tn val="17"/>
                                            </p:cond>
                                          </p:stCondLst>
                                          <p:endCondLst>
                                            <p:cond evt="onStopAudio" delay="0">
                                              <p:tgtEl>
                                                <p:sldTgt/>
                                              </p:tgtEl>
                                            </p:cond>
                                          </p:endCondLst>
                                        </p:cTn>
                                        <p:tgtEl>
                                          <p:sndTgt r:embed="rId5" name="yeeh.wav"/>
                                        </p:tgtEl>
                                      </p:cMediaNode>
                                    </p:audio>
                                  </p:subTnLst>
                                </p:cTn>
                              </p:par>
                              <p:par>
                                <p:cTn id="23" presetID="1" presetClass="mediacall" presetSubtype="0" fill="hold" nodeType="withEffect">
                                  <p:stCondLst>
                                    <p:cond delay="2500"/>
                                  </p:stCondLst>
                                  <p:childTnLst>
                                    <p:cmd type="call" cmd="playFrom(0.0)">
                                      <p:cBhvr>
                                        <p:cTn id="24" dur="487" fill="hold"/>
                                        <p:tgtEl>
                                          <p:spTgt spid="4"/>
                                        </p:tgtEl>
                                      </p:cBhvr>
                                    </p:cmd>
                                  </p:childTnLst>
                                </p:cTn>
                              </p:par>
                              <p:par>
                                <p:cTn id="25" presetID="32" presetClass="emph" presetSubtype="0" repeatCount="4000" fill="hold" nodeType="withEffect">
                                  <p:stCondLst>
                                    <p:cond delay="3000"/>
                                  </p:stCondLst>
                                  <p:childTnLst>
                                    <p:animRot by="120000">
                                      <p:cBhvr>
                                        <p:cTn id="26" dur="50" fill="hold">
                                          <p:stCondLst>
                                            <p:cond delay="0"/>
                                          </p:stCondLst>
                                        </p:cTn>
                                        <p:tgtEl>
                                          <p:spTgt spid="5"/>
                                        </p:tgtEl>
                                        <p:attrNameLst>
                                          <p:attrName>r</p:attrName>
                                        </p:attrNameLst>
                                      </p:cBhvr>
                                    </p:animRot>
                                    <p:animRot by="-240000">
                                      <p:cBhvr>
                                        <p:cTn id="27" dur="100" fill="hold">
                                          <p:stCondLst>
                                            <p:cond delay="100"/>
                                          </p:stCondLst>
                                        </p:cTn>
                                        <p:tgtEl>
                                          <p:spTgt spid="5"/>
                                        </p:tgtEl>
                                        <p:attrNameLst>
                                          <p:attrName>r</p:attrName>
                                        </p:attrNameLst>
                                      </p:cBhvr>
                                    </p:animRot>
                                    <p:animRot by="240000">
                                      <p:cBhvr>
                                        <p:cTn id="28" dur="100" fill="hold">
                                          <p:stCondLst>
                                            <p:cond delay="200"/>
                                          </p:stCondLst>
                                        </p:cTn>
                                        <p:tgtEl>
                                          <p:spTgt spid="5"/>
                                        </p:tgtEl>
                                        <p:attrNameLst>
                                          <p:attrName>r</p:attrName>
                                        </p:attrNameLst>
                                      </p:cBhvr>
                                    </p:animRot>
                                    <p:animRot by="-240000">
                                      <p:cBhvr>
                                        <p:cTn id="29" dur="100" fill="hold">
                                          <p:stCondLst>
                                            <p:cond delay="300"/>
                                          </p:stCondLst>
                                        </p:cTn>
                                        <p:tgtEl>
                                          <p:spTgt spid="5"/>
                                        </p:tgtEl>
                                        <p:attrNameLst>
                                          <p:attrName>r</p:attrName>
                                        </p:attrNameLst>
                                      </p:cBhvr>
                                    </p:animRot>
                                    <p:animRot by="120000">
                                      <p:cBhvr>
                                        <p:cTn id="30" dur="100" fill="hold">
                                          <p:stCondLst>
                                            <p:cond delay="400"/>
                                          </p:stCondLst>
                                        </p:cTn>
                                        <p:tgtEl>
                                          <p:spTgt spid="5"/>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5" name="yeeh.wav"/>
                                        </p:tgtEl>
                                      </p:cMediaNode>
                                    </p:audio>
                                  </p:subTnLst>
                                </p:cTn>
                              </p:par>
                              <p:par>
                                <p:cTn id="31" presetID="1" presetClass="mediacall" presetSubtype="0" fill="hold" nodeType="withEffect">
                                  <p:stCondLst>
                                    <p:cond delay="2500"/>
                                  </p:stCondLst>
                                  <p:childTnLst>
                                    <p:cmd type="call" cmd="playFrom(0.0)">
                                      <p:cBhvr>
                                        <p:cTn id="32" dur="487" fill="hold"/>
                                        <p:tgtEl>
                                          <p:spTgt spid="4"/>
                                        </p:tgtEl>
                                      </p:cBhvr>
                                    </p:cmd>
                                  </p:childTnLst>
                                </p:cTn>
                              </p:par>
                              <p:par>
                                <p:cTn id="33" presetID="32" presetClass="emph" presetSubtype="0" repeatCount="4000" fill="hold" nodeType="withEffect">
                                  <p:stCondLst>
                                    <p:cond delay="3000"/>
                                  </p:stCondLst>
                                  <p:childTnLst>
                                    <p:animRot by="120000">
                                      <p:cBhvr>
                                        <p:cTn id="34" dur="50" fill="hold">
                                          <p:stCondLst>
                                            <p:cond delay="0"/>
                                          </p:stCondLst>
                                        </p:cTn>
                                        <p:tgtEl>
                                          <p:spTgt spid="5"/>
                                        </p:tgtEl>
                                        <p:attrNameLst>
                                          <p:attrName>r</p:attrName>
                                        </p:attrNameLst>
                                      </p:cBhvr>
                                    </p:animRot>
                                    <p:animRot by="-240000">
                                      <p:cBhvr>
                                        <p:cTn id="35" dur="100" fill="hold">
                                          <p:stCondLst>
                                            <p:cond delay="100"/>
                                          </p:stCondLst>
                                        </p:cTn>
                                        <p:tgtEl>
                                          <p:spTgt spid="5"/>
                                        </p:tgtEl>
                                        <p:attrNameLst>
                                          <p:attrName>r</p:attrName>
                                        </p:attrNameLst>
                                      </p:cBhvr>
                                    </p:animRot>
                                    <p:animRot by="240000">
                                      <p:cBhvr>
                                        <p:cTn id="36" dur="100" fill="hold">
                                          <p:stCondLst>
                                            <p:cond delay="200"/>
                                          </p:stCondLst>
                                        </p:cTn>
                                        <p:tgtEl>
                                          <p:spTgt spid="5"/>
                                        </p:tgtEl>
                                        <p:attrNameLst>
                                          <p:attrName>r</p:attrName>
                                        </p:attrNameLst>
                                      </p:cBhvr>
                                    </p:animRot>
                                    <p:animRot by="-240000">
                                      <p:cBhvr>
                                        <p:cTn id="37" dur="100" fill="hold">
                                          <p:stCondLst>
                                            <p:cond delay="300"/>
                                          </p:stCondLst>
                                        </p:cTn>
                                        <p:tgtEl>
                                          <p:spTgt spid="5"/>
                                        </p:tgtEl>
                                        <p:attrNameLst>
                                          <p:attrName>r</p:attrName>
                                        </p:attrNameLst>
                                      </p:cBhvr>
                                    </p:animRot>
                                    <p:animRot by="120000">
                                      <p:cBhvr>
                                        <p:cTn id="38" dur="100" fill="hold">
                                          <p:stCondLst>
                                            <p:cond delay="400"/>
                                          </p:stCondLst>
                                        </p:cTn>
                                        <p:tgtEl>
                                          <p:spTgt spid="5"/>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5" name="yeeh.wav"/>
                                        </p:tgtEl>
                                      </p:cMediaNode>
                                    </p:audio>
                                  </p:subTnLst>
                                </p:cTn>
                              </p:par>
                              <p:par>
                                <p:cTn id="39" presetID="1" presetClass="mediacall" presetSubtype="0" fill="hold" nodeType="withEffect">
                                  <p:stCondLst>
                                    <p:cond delay="2500"/>
                                  </p:stCondLst>
                                  <p:childTnLst>
                                    <p:cmd type="call" cmd="playFrom(0.0)">
                                      <p:cBhvr>
                                        <p:cTn id="40" dur="487" fill="hold"/>
                                        <p:tgtEl>
                                          <p:spTgt spid="4"/>
                                        </p:tgtEl>
                                      </p:cBhvr>
                                    </p:cmd>
                                  </p:childTnLst>
                                </p:cTn>
                              </p:par>
                              <p:par>
                                <p:cTn id="41" presetID="32" presetClass="emph" presetSubtype="0" repeatCount="4000" fill="hold" nodeType="withEffect">
                                  <p:stCondLst>
                                    <p:cond delay="3000"/>
                                  </p:stCondLst>
                                  <p:childTnLst>
                                    <p:animRot by="120000">
                                      <p:cBhvr>
                                        <p:cTn id="42" dur="50" fill="hold">
                                          <p:stCondLst>
                                            <p:cond delay="0"/>
                                          </p:stCondLst>
                                        </p:cTn>
                                        <p:tgtEl>
                                          <p:spTgt spid="5"/>
                                        </p:tgtEl>
                                        <p:attrNameLst>
                                          <p:attrName>r</p:attrName>
                                        </p:attrNameLst>
                                      </p:cBhvr>
                                    </p:animRot>
                                    <p:animRot by="-240000">
                                      <p:cBhvr>
                                        <p:cTn id="43" dur="100" fill="hold">
                                          <p:stCondLst>
                                            <p:cond delay="100"/>
                                          </p:stCondLst>
                                        </p:cTn>
                                        <p:tgtEl>
                                          <p:spTgt spid="5"/>
                                        </p:tgtEl>
                                        <p:attrNameLst>
                                          <p:attrName>r</p:attrName>
                                        </p:attrNameLst>
                                      </p:cBhvr>
                                    </p:animRot>
                                    <p:animRot by="240000">
                                      <p:cBhvr>
                                        <p:cTn id="44" dur="100" fill="hold">
                                          <p:stCondLst>
                                            <p:cond delay="200"/>
                                          </p:stCondLst>
                                        </p:cTn>
                                        <p:tgtEl>
                                          <p:spTgt spid="5"/>
                                        </p:tgtEl>
                                        <p:attrNameLst>
                                          <p:attrName>r</p:attrName>
                                        </p:attrNameLst>
                                      </p:cBhvr>
                                    </p:animRot>
                                    <p:animRot by="-240000">
                                      <p:cBhvr>
                                        <p:cTn id="45" dur="100" fill="hold">
                                          <p:stCondLst>
                                            <p:cond delay="300"/>
                                          </p:stCondLst>
                                        </p:cTn>
                                        <p:tgtEl>
                                          <p:spTgt spid="5"/>
                                        </p:tgtEl>
                                        <p:attrNameLst>
                                          <p:attrName>r</p:attrName>
                                        </p:attrNameLst>
                                      </p:cBhvr>
                                    </p:animRot>
                                    <p:animRot by="120000">
                                      <p:cBhvr>
                                        <p:cTn id="46" dur="100" fill="hold">
                                          <p:stCondLst>
                                            <p:cond delay="400"/>
                                          </p:stCondLst>
                                        </p:cTn>
                                        <p:tgtEl>
                                          <p:spTgt spid="5"/>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5" name="yeeh.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descr="C:\Users\Administrator\Desktop\Picture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60" y="-10087"/>
            <a:ext cx="9153560" cy="51535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79083" y="38737"/>
            <a:ext cx="1001475" cy="1001475"/>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21104" y="3742939"/>
            <a:ext cx="547688" cy="765152"/>
          </a:xfrm>
          <a:prstGeom prst="rect">
            <a:avLst/>
          </a:prstGeom>
        </p:spPr>
      </p:pic>
      <p:pic>
        <p:nvPicPr>
          <p:cNvPr id="111" name="Picture 1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17229" y="1337253"/>
            <a:ext cx="345436" cy="280233"/>
          </a:xfrm>
          <a:prstGeom prst="rect">
            <a:avLst/>
          </a:prstGeom>
        </p:spPr>
      </p:pic>
      <p:sp>
        <p:nvSpPr>
          <p:cNvPr id="6" name="1a"/>
          <p:cNvSpPr/>
          <p:nvPr/>
        </p:nvSpPr>
        <p:spPr>
          <a:xfrm>
            <a:off x="5021104" y="1477369"/>
            <a:ext cx="3967089" cy="1703499"/>
          </a:xfrm>
          <a:prstGeom prst="rect">
            <a:avLst/>
          </a:prstGeom>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algn="ctr" defTabSz="685800">
              <a:buClrTx/>
              <a:defRPr/>
            </a:pPr>
            <a:r>
              <a:rPr lang="en-US" sz="3200" kern="1200" dirty="0">
                <a:solidFill>
                  <a:schemeClr val="tx1">
                    <a:lumMod val="95000"/>
                    <a:lumOff val="5000"/>
                  </a:schemeClr>
                </a:solidFill>
                <a:latin typeface="Times New Roman" pitchFamily="18" charset="0"/>
                <a:cs typeface="Times New Roman" pitchFamily="18" charset="0"/>
              </a:rPr>
              <a:t>2 TỜ KIỂM TRA</a:t>
            </a:r>
          </a:p>
        </p:txBody>
      </p:sp>
      <p:pic>
        <p:nvPicPr>
          <p:cNvPr id="4" name="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12473" y="4686300"/>
            <a:ext cx="457200" cy="457200"/>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99682" y="2739629"/>
            <a:ext cx="364006" cy="103299"/>
          </a:xfrm>
          <a:prstGeom prst="rect">
            <a:avLst/>
          </a:prstGeom>
        </p:spPr>
      </p:pic>
      <p:grpSp>
        <p:nvGrpSpPr>
          <p:cNvPr id="5" name="Group 4"/>
          <p:cNvGrpSpPr/>
          <p:nvPr/>
        </p:nvGrpSpPr>
        <p:grpSpPr>
          <a:xfrm>
            <a:off x="1481733" y="2107996"/>
            <a:ext cx="1302253" cy="951292"/>
            <a:chOff x="1975644" y="2810661"/>
            <a:chExt cx="1736337" cy="1268389"/>
          </a:xfrm>
        </p:grpSpPr>
        <p:pic>
          <p:nvPicPr>
            <p:cNvPr id="7" name="Picture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75644" y="2810661"/>
              <a:ext cx="1736337" cy="1268389"/>
            </a:xfrm>
            <a:prstGeom prst="rect">
              <a:avLst/>
            </a:prstGeom>
          </p:spPr>
        </p:pic>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710559">
              <a:off x="2535255" y="3384083"/>
              <a:ext cx="519889" cy="389917"/>
            </a:xfrm>
            <a:prstGeom prst="rect">
              <a:avLst/>
            </a:prstGeom>
          </p:spPr>
        </p:pic>
      </p:grpSp>
      <p:sp>
        <p:nvSpPr>
          <p:cNvPr id="12" name="Right Arrow 11">
            <a:hlinkClick r:id="rId14" action="ppaction://hlinksldjump"/>
          </p:cNvPr>
          <p:cNvSpPr/>
          <p:nvPr/>
        </p:nvSpPr>
        <p:spPr>
          <a:xfrm>
            <a:off x="8216900" y="4686300"/>
            <a:ext cx="771293" cy="355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53553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0"/>
                                        </p:tgtEl>
                                        <p:attrNameLst>
                                          <p:attrName>style.visibility</p:attrName>
                                        </p:attrNameLst>
                                      </p:cBhvr>
                                      <p:tavLst>
                                        <p:tav tm="0">
                                          <p:val>
                                            <p:strVal val="hidden"/>
                                          </p:val>
                                        </p:tav>
                                        <p:tav tm="50000">
                                          <p:val>
                                            <p:strVal val="visible"/>
                                          </p:val>
                                        </p:tav>
                                      </p:tavLst>
                                    </p:anim>
                                  </p:childTnLst>
                                </p:cTn>
                              </p:par>
                              <p:par>
                                <p:cTn id="7" presetID="1" presetClass="mediacall" presetSubtype="0" fill="hold" nodeType="withEffect">
                                  <p:stCondLst>
                                    <p:cond delay="2500"/>
                                  </p:stCondLst>
                                  <p:childTnLst>
                                    <p:cmd type="call" cmd="playFrom(0.0)">
                                      <p:cBhvr>
                                        <p:cTn id="8" dur="487" fill="hold"/>
                                        <p:tgtEl>
                                          <p:spTgt spid="4"/>
                                        </p:tgtEl>
                                      </p:cBhvr>
                                    </p:cmd>
                                  </p:childTnLst>
                                </p:cTn>
                              </p:par>
                              <p:par>
                                <p:cTn id="9" presetID="32" presetClass="emph" presetSubtype="0" repeatCount="4000" fill="hold" nodeType="withEffect">
                                  <p:stCondLst>
                                    <p:cond delay="3000"/>
                                  </p:stCondLst>
                                  <p:childTnLst>
                                    <p:animRot by="120000">
                                      <p:cBhvr>
                                        <p:cTn id="10" dur="50" fill="hold">
                                          <p:stCondLst>
                                            <p:cond delay="0"/>
                                          </p:stCondLst>
                                        </p:cTn>
                                        <p:tgtEl>
                                          <p:spTgt spid="5"/>
                                        </p:tgtEl>
                                        <p:attrNameLst>
                                          <p:attrName>r</p:attrName>
                                        </p:attrNameLst>
                                      </p:cBhvr>
                                    </p:animRot>
                                    <p:animRot by="-240000">
                                      <p:cBhvr>
                                        <p:cTn id="11" dur="100" fill="hold">
                                          <p:stCondLst>
                                            <p:cond delay="100"/>
                                          </p:stCondLst>
                                        </p:cTn>
                                        <p:tgtEl>
                                          <p:spTgt spid="5"/>
                                        </p:tgtEl>
                                        <p:attrNameLst>
                                          <p:attrName>r</p:attrName>
                                        </p:attrNameLst>
                                      </p:cBhvr>
                                    </p:animRot>
                                    <p:animRot by="240000">
                                      <p:cBhvr>
                                        <p:cTn id="12" dur="100" fill="hold">
                                          <p:stCondLst>
                                            <p:cond delay="200"/>
                                          </p:stCondLst>
                                        </p:cTn>
                                        <p:tgtEl>
                                          <p:spTgt spid="5"/>
                                        </p:tgtEl>
                                        <p:attrNameLst>
                                          <p:attrName>r</p:attrName>
                                        </p:attrNameLst>
                                      </p:cBhvr>
                                    </p:animRot>
                                    <p:animRot by="-240000">
                                      <p:cBhvr>
                                        <p:cTn id="13" dur="100" fill="hold">
                                          <p:stCondLst>
                                            <p:cond delay="300"/>
                                          </p:stCondLst>
                                        </p:cTn>
                                        <p:tgtEl>
                                          <p:spTgt spid="5"/>
                                        </p:tgtEl>
                                        <p:attrNameLst>
                                          <p:attrName>r</p:attrName>
                                        </p:attrNameLst>
                                      </p:cBhvr>
                                    </p:animRot>
                                    <p:animRot by="120000">
                                      <p:cBhvr>
                                        <p:cTn id="14" dur="100" fill="hold">
                                          <p:stCondLst>
                                            <p:cond delay="400"/>
                                          </p:stCondLst>
                                        </p:cTn>
                                        <p:tgtEl>
                                          <p:spTgt spid="5"/>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5" name="yeeh.wav"/>
                                        </p:tgtEl>
                                      </p:cMediaNode>
                                    </p:audio>
                                  </p:subTnLst>
                                </p:cTn>
                              </p:par>
                              <p:par>
                                <p:cTn id="15" presetID="1" presetClass="mediacall" presetSubtype="0" fill="hold" nodeType="withEffect">
                                  <p:stCondLst>
                                    <p:cond delay="2500"/>
                                  </p:stCondLst>
                                  <p:childTnLst>
                                    <p:cmd type="call" cmd="playFrom(0.0)">
                                      <p:cBhvr>
                                        <p:cTn id="16" dur="487" fill="hold"/>
                                        <p:tgtEl>
                                          <p:spTgt spid="4"/>
                                        </p:tgtEl>
                                      </p:cBhvr>
                                    </p:cmd>
                                  </p:childTnLst>
                                </p:cTn>
                              </p:par>
                              <p:par>
                                <p:cTn id="17" presetID="32" presetClass="emph" presetSubtype="0" repeatCount="4000" fill="hold" nodeType="withEffect">
                                  <p:stCondLst>
                                    <p:cond delay="3000"/>
                                  </p:stCondLst>
                                  <p:childTnLst>
                                    <p:animRot by="120000">
                                      <p:cBhvr>
                                        <p:cTn id="18" dur="50" fill="hold">
                                          <p:stCondLst>
                                            <p:cond delay="0"/>
                                          </p:stCondLst>
                                        </p:cTn>
                                        <p:tgtEl>
                                          <p:spTgt spid="5"/>
                                        </p:tgtEl>
                                        <p:attrNameLst>
                                          <p:attrName>r</p:attrName>
                                        </p:attrNameLst>
                                      </p:cBhvr>
                                    </p:animRot>
                                    <p:animRot by="-240000">
                                      <p:cBhvr>
                                        <p:cTn id="19" dur="100" fill="hold">
                                          <p:stCondLst>
                                            <p:cond delay="100"/>
                                          </p:stCondLst>
                                        </p:cTn>
                                        <p:tgtEl>
                                          <p:spTgt spid="5"/>
                                        </p:tgtEl>
                                        <p:attrNameLst>
                                          <p:attrName>r</p:attrName>
                                        </p:attrNameLst>
                                      </p:cBhvr>
                                    </p:animRot>
                                    <p:animRot by="240000">
                                      <p:cBhvr>
                                        <p:cTn id="20" dur="100" fill="hold">
                                          <p:stCondLst>
                                            <p:cond delay="200"/>
                                          </p:stCondLst>
                                        </p:cTn>
                                        <p:tgtEl>
                                          <p:spTgt spid="5"/>
                                        </p:tgtEl>
                                        <p:attrNameLst>
                                          <p:attrName>r</p:attrName>
                                        </p:attrNameLst>
                                      </p:cBhvr>
                                    </p:animRot>
                                    <p:animRot by="-240000">
                                      <p:cBhvr>
                                        <p:cTn id="21" dur="100" fill="hold">
                                          <p:stCondLst>
                                            <p:cond delay="300"/>
                                          </p:stCondLst>
                                        </p:cTn>
                                        <p:tgtEl>
                                          <p:spTgt spid="5"/>
                                        </p:tgtEl>
                                        <p:attrNameLst>
                                          <p:attrName>r</p:attrName>
                                        </p:attrNameLst>
                                      </p:cBhvr>
                                    </p:animRot>
                                    <p:animRot by="120000">
                                      <p:cBhvr>
                                        <p:cTn id="22" dur="100" fill="hold">
                                          <p:stCondLst>
                                            <p:cond delay="400"/>
                                          </p:stCondLst>
                                        </p:cTn>
                                        <p:tgtEl>
                                          <p:spTgt spid="5"/>
                                        </p:tgtEl>
                                        <p:attrNameLst>
                                          <p:attrName>r</p:attrName>
                                        </p:attrNameLst>
                                      </p:cBhvr>
                                    </p:animRot>
                                  </p:childTnLst>
                                  <p:subTnLst>
                                    <p:audio>
                                      <p:cMediaNode>
                                        <p:cTn display="0" masterRel="sameClick">
                                          <p:stCondLst>
                                            <p:cond evt="begin" delay="0">
                                              <p:tn val="17"/>
                                            </p:cond>
                                          </p:stCondLst>
                                          <p:endCondLst>
                                            <p:cond evt="onStopAudio" delay="0">
                                              <p:tgtEl>
                                                <p:sldTgt/>
                                              </p:tgtEl>
                                            </p:cond>
                                          </p:endCondLst>
                                        </p:cTn>
                                        <p:tgtEl>
                                          <p:sndTgt r:embed="rId5" name="yeeh.wav"/>
                                        </p:tgtEl>
                                      </p:cMediaNode>
                                    </p:audio>
                                  </p:subTnLst>
                                </p:cTn>
                              </p:par>
                              <p:par>
                                <p:cTn id="23" presetID="1" presetClass="mediacall" presetSubtype="0" fill="hold" nodeType="withEffect">
                                  <p:stCondLst>
                                    <p:cond delay="2500"/>
                                  </p:stCondLst>
                                  <p:childTnLst>
                                    <p:cmd type="call" cmd="playFrom(0.0)">
                                      <p:cBhvr>
                                        <p:cTn id="24" dur="487" fill="hold"/>
                                        <p:tgtEl>
                                          <p:spTgt spid="4"/>
                                        </p:tgtEl>
                                      </p:cBhvr>
                                    </p:cmd>
                                  </p:childTnLst>
                                </p:cTn>
                              </p:par>
                              <p:par>
                                <p:cTn id="25" presetID="32" presetClass="emph" presetSubtype="0" repeatCount="4000" fill="hold" nodeType="withEffect">
                                  <p:stCondLst>
                                    <p:cond delay="3000"/>
                                  </p:stCondLst>
                                  <p:childTnLst>
                                    <p:animRot by="120000">
                                      <p:cBhvr>
                                        <p:cTn id="26" dur="50" fill="hold">
                                          <p:stCondLst>
                                            <p:cond delay="0"/>
                                          </p:stCondLst>
                                        </p:cTn>
                                        <p:tgtEl>
                                          <p:spTgt spid="5"/>
                                        </p:tgtEl>
                                        <p:attrNameLst>
                                          <p:attrName>r</p:attrName>
                                        </p:attrNameLst>
                                      </p:cBhvr>
                                    </p:animRot>
                                    <p:animRot by="-240000">
                                      <p:cBhvr>
                                        <p:cTn id="27" dur="100" fill="hold">
                                          <p:stCondLst>
                                            <p:cond delay="100"/>
                                          </p:stCondLst>
                                        </p:cTn>
                                        <p:tgtEl>
                                          <p:spTgt spid="5"/>
                                        </p:tgtEl>
                                        <p:attrNameLst>
                                          <p:attrName>r</p:attrName>
                                        </p:attrNameLst>
                                      </p:cBhvr>
                                    </p:animRot>
                                    <p:animRot by="240000">
                                      <p:cBhvr>
                                        <p:cTn id="28" dur="100" fill="hold">
                                          <p:stCondLst>
                                            <p:cond delay="200"/>
                                          </p:stCondLst>
                                        </p:cTn>
                                        <p:tgtEl>
                                          <p:spTgt spid="5"/>
                                        </p:tgtEl>
                                        <p:attrNameLst>
                                          <p:attrName>r</p:attrName>
                                        </p:attrNameLst>
                                      </p:cBhvr>
                                    </p:animRot>
                                    <p:animRot by="-240000">
                                      <p:cBhvr>
                                        <p:cTn id="29" dur="100" fill="hold">
                                          <p:stCondLst>
                                            <p:cond delay="300"/>
                                          </p:stCondLst>
                                        </p:cTn>
                                        <p:tgtEl>
                                          <p:spTgt spid="5"/>
                                        </p:tgtEl>
                                        <p:attrNameLst>
                                          <p:attrName>r</p:attrName>
                                        </p:attrNameLst>
                                      </p:cBhvr>
                                    </p:animRot>
                                    <p:animRot by="120000">
                                      <p:cBhvr>
                                        <p:cTn id="30" dur="100" fill="hold">
                                          <p:stCondLst>
                                            <p:cond delay="400"/>
                                          </p:stCondLst>
                                        </p:cTn>
                                        <p:tgtEl>
                                          <p:spTgt spid="5"/>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5" name="yeeh.wav"/>
                                        </p:tgtEl>
                                      </p:cMediaNode>
                                    </p:audio>
                                  </p:subTnLst>
                                </p:cTn>
                              </p:par>
                              <p:par>
                                <p:cTn id="31" presetID="1" presetClass="mediacall" presetSubtype="0" fill="hold" nodeType="withEffect">
                                  <p:stCondLst>
                                    <p:cond delay="2500"/>
                                  </p:stCondLst>
                                  <p:childTnLst>
                                    <p:cmd type="call" cmd="playFrom(0.0)">
                                      <p:cBhvr>
                                        <p:cTn id="32" dur="487" fill="hold"/>
                                        <p:tgtEl>
                                          <p:spTgt spid="4"/>
                                        </p:tgtEl>
                                      </p:cBhvr>
                                    </p:cmd>
                                  </p:childTnLst>
                                </p:cTn>
                              </p:par>
                              <p:par>
                                <p:cTn id="33" presetID="32" presetClass="emph" presetSubtype="0" repeatCount="4000" fill="hold" nodeType="withEffect">
                                  <p:stCondLst>
                                    <p:cond delay="3000"/>
                                  </p:stCondLst>
                                  <p:childTnLst>
                                    <p:animRot by="120000">
                                      <p:cBhvr>
                                        <p:cTn id="34" dur="50" fill="hold">
                                          <p:stCondLst>
                                            <p:cond delay="0"/>
                                          </p:stCondLst>
                                        </p:cTn>
                                        <p:tgtEl>
                                          <p:spTgt spid="5"/>
                                        </p:tgtEl>
                                        <p:attrNameLst>
                                          <p:attrName>r</p:attrName>
                                        </p:attrNameLst>
                                      </p:cBhvr>
                                    </p:animRot>
                                    <p:animRot by="-240000">
                                      <p:cBhvr>
                                        <p:cTn id="35" dur="100" fill="hold">
                                          <p:stCondLst>
                                            <p:cond delay="100"/>
                                          </p:stCondLst>
                                        </p:cTn>
                                        <p:tgtEl>
                                          <p:spTgt spid="5"/>
                                        </p:tgtEl>
                                        <p:attrNameLst>
                                          <p:attrName>r</p:attrName>
                                        </p:attrNameLst>
                                      </p:cBhvr>
                                    </p:animRot>
                                    <p:animRot by="240000">
                                      <p:cBhvr>
                                        <p:cTn id="36" dur="100" fill="hold">
                                          <p:stCondLst>
                                            <p:cond delay="200"/>
                                          </p:stCondLst>
                                        </p:cTn>
                                        <p:tgtEl>
                                          <p:spTgt spid="5"/>
                                        </p:tgtEl>
                                        <p:attrNameLst>
                                          <p:attrName>r</p:attrName>
                                        </p:attrNameLst>
                                      </p:cBhvr>
                                    </p:animRot>
                                    <p:animRot by="-240000">
                                      <p:cBhvr>
                                        <p:cTn id="37" dur="100" fill="hold">
                                          <p:stCondLst>
                                            <p:cond delay="300"/>
                                          </p:stCondLst>
                                        </p:cTn>
                                        <p:tgtEl>
                                          <p:spTgt spid="5"/>
                                        </p:tgtEl>
                                        <p:attrNameLst>
                                          <p:attrName>r</p:attrName>
                                        </p:attrNameLst>
                                      </p:cBhvr>
                                    </p:animRot>
                                    <p:animRot by="120000">
                                      <p:cBhvr>
                                        <p:cTn id="38" dur="100" fill="hold">
                                          <p:stCondLst>
                                            <p:cond delay="400"/>
                                          </p:stCondLst>
                                        </p:cTn>
                                        <p:tgtEl>
                                          <p:spTgt spid="5"/>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5" name="yeeh.wav"/>
                                        </p:tgtEl>
                                      </p:cMediaNode>
                                    </p:audio>
                                  </p:subTnLst>
                                </p:cTn>
                              </p:par>
                              <p:par>
                                <p:cTn id="39" presetID="1" presetClass="mediacall" presetSubtype="0" fill="hold" nodeType="withEffect">
                                  <p:stCondLst>
                                    <p:cond delay="2500"/>
                                  </p:stCondLst>
                                  <p:childTnLst>
                                    <p:cmd type="call" cmd="playFrom(0.0)">
                                      <p:cBhvr>
                                        <p:cTn id="40" dur="487" fill="hold"/>
                                        <p:tgtEl>
                                          <p:spTgt spid="4"/>
                                        </p:tgtEl>
                                      </p:cBhvr>
                                    </p:cmd>
                                  </p:childTnLst>
                                </p:cTn>
                              </p:par>
                              <p:par>
                                <p:cTn id="41" presetID="32" presetClass="emph" presetSubtype="0" repeatCount="4000" fill="hold" nodeType="withEffect">
                                  <p:stCondLst>
                                    <p:cond delay="3000"/>
                                  </p:stCondLst>
                                  <p:childTnLst>
                                    <p:animRot by="120000">
                                      <p:cBhvr>
                                        <p:cTn id="42" dur="50" fill="hold">
                                          <p:stCondLst>
                                            <p:cond delay="0"/>
                                          </p:stCondLst>
                                        </p:cTn>
                                        <p:tgtEl>
                                          <p:spTgt spid="5"/>
                                        </p:tgtEl>
                                        <p:attrNameLst>
                                          <p:attrName>r</p:attrName>
                                        </p:attrNameLst>
                                      </p:cBhvr>
                                    </p:animRot>
                                    <p:animRot by="-240000">
                                      <p:cBhvr>
                                        <p:cTn id="43" dur="100" fill="hold">
                                          <p:stCondLst>
                                            <p:cond delay="100"/>
                                          </p:stCondLst>
                                        </p:cTn>
                                        <p:tgtEl>
                                          <p:spTgt spid="5"/>
                                        </p:tgtEl>
                                        <p:attrNameLst>
                                          <p:attrName>r</p:attrName>
                                        </p:attrNameLst>
                                      </p:cBhvr>
                                    </p:animRot>
                                    <p:animRot by="240000">
                                      <p:cBhvr>
                                        <p:cTn id="44" dur="100" fill="hold">
                                          <p:stCondLst>
                                            <p:cond delay="200"/>
                                          </p:stCondLst>
                                        </p:cTn>
                                        <p:tgtEl>
                                          <p:spTgt spid="5"/>
                                        </p:tgtEl>
                                        <p:attrNameLst>
                                          <p:attrName>r</p:attrName>
                                        </p:attrNameLst>
                                      </p:cBhvr>
                                    </p:animRot>
                                    <p:animRot by="-240000">
                                      <p:cBhvr>
                                        <p:cTn id="45" dur="100" fill="hold">
                                          <p:stCondLst>
                                            <p:cond delay="300"/>
                                          </p:stCondLst>
                                        </p:cTn>
                                        <p:tgtEl>
                                          <p:spTgt spid="5"/>
                                        </p:tgtEl>
                                        <p:attrNameLst>
                                          <p:attrName>r</p:attrName>
                                        </p:attrNameLst>
                                      </p:cBhvr>
                                    </p:animRot>
                                    <p:animRot by="120000">
                                      <p:cBhvr>
                                        <p:cTn id="46" dur="100" fill="hold">
                                          <p:stCondLst>
                                            <p:cond delay="400"/>
                                          </p:stCondLst>
                                        </p:cTn>
                                        <p:tgtEl>
                                          <p:spTgt spid="5"/>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5" name="yeeh.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descr="C:\Users\Administrator\Desktop\Picture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60" y="-10087"/>
            <a:ext cx="9153560" cy="51535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79083" y="38737"/>
            <a:ext cx="1001475" cy="1001475"/>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21104" y="3742939"/>
            <a:ext cx="547688" cy="765152"/>
          </a:xfrm>
          <a:prstGeom prst="rect">
            <a:avLst/>
          </a:prstGeom>
        </p:spPr>
      </p:pic>
      <p:pic>
        <p:nvPicPr>
          <p:cNvPr id="111" name="Picture 1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17229" y="1337253"/>
            <a:ext cx="345436" cy="280233"/>
          </a:xfrm>
          <a:prstGeom prst="rect">
            <a:avLst/>
          </a:prstGeom>
        </p:spPr>
      </p:pic>
      <p:sp>
        <p:nvSpPr>
          <p:cNvPr id="6" name="1a"/>
          <p:cNvSpPr/>
          <p:nvPr/>
        </p:nvSpPr>
        <p:spPr>
          <a:xfrm>
            <a:off x="5084604" y="1477369"/>
            <a:ext cx="3967089" cy="1703499"/>
          </a:xfrm>
          <a:prstGeom prst="rect">
            <a:avLst/>
          </a:prstGeom>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algn="ctr" defTabSz="685800">
              <a:buClrTx/>
              <a:defRPr/>
            </a:pPr>
            <a:r>
              <a:rPr lang="en-US" sz="3200" kern="1200" dirty="0">
                <a:solidFill>
                  <a:schemeClr val="tx1">
                    <a:lumMod val="95000"/>
                    <a:lumOff val="5000"/>
                  </a:schemeClr>
                </a:solidFill>
                <a:latin typeface="Times New Roman" pitchFamily="18" charset="0"/>
                <a:cs typeface="Times New Roman" pitchFamily="18" charset="0"/>
              </a:rPr>
              <a:t>CỘNG 1 ĐIỂM</a:t>
            </a:r>
          </a:p>
        </p:txBody>
      </p:sp>
      <p:pic>
        <p:nvPicPr>
          <p:cNvPr id="4" name="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12473" y="4686300"/>
            <a:ext cx="457200" cy="457200"/>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99682" y="2739629"/>
            <a:ext cx="364006" cy="103299"/>
          </a:xfrm>
          <a:prstGeom prst="rect">
            <a:avLst/>
          </a:prstGeom>
        </p:spPr>
      </p:pic>
      <p:grpSp>
        <p:nvGrpSpPr>
          <p:cNvPr id="5" name="Group 4"/>
          <p:cNvGrpSpPr/>
          <p:nvPr/>
        </p:nvGrpSpPr>
        <p:grpSpPr>
          <a:xfrm>
            <a:off x="1481733" y="2107996"/>
            <a:ext cx="1302253" cy="951292"/>
            <a:chOff x="1975644" y="2810661"/>
            <a:chExt cx="1736337" cy="1268389"/>
          </a:xfrm>
        </p:grpSpPr>
        <p:pic>
          <p:nvPicPr>
            <p:cNvPr id="7" name="Picture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75644" y="2810661"/>
              <a:ext cx="1736337" cy="1268389"/>
            </a:xfrm>
            <a:prstGeom prst="rect">
              <a:avLst/>
            </a:prstGeom>
          </p:spPr>
        </p:pic>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710559">
              <a:off x="2535255" y="3384083"/>
              <a:ext cx="519889" cy="389917"/>
            </a:xfrm>
            <a:prstGeom prst="rect">
              <a:avLst/>
            </a:prstGeom>
          </p:spPr>
        </p:pic>
      </p:grpSp>
      <p:sp>
        <p:nvSpPr>
          <p:cNvPr id="12" name="Right Arrow 11">
            <a:hlinkClick r:id="rId14" action="ppaction://hlinksldjump"/>
          </p:cNvPr>
          <p:cNvSpPr/>
          <p:nvPr/>
        </p:nvSpPr>
        <p:spPr>
          <a:xfrm>
            <a:off x="8216900" y="4686300"/>
            <a:ext cx="771293" cy="355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20865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0"/>
                                        </p:tgtEl>
                                        <p:attrNameLst>
                                          <p:attrName>style.visibility</p:attrName>
                                        </p:attrNameLst>
                                      </p:cBhvr>
                                      <p:tavLst>
                                        <p:tav tm="0">
                                          <p:val>
                                            <p:strVal val="hidden"/>
                                          </p:val>
                                        </p:tav>
                                        <p:tav tm="50000">
                                          <p:val>
                                            <p:strVal val="visible"/>
                                          </p:val>
                                        </p:tav>
                                      </p:tavLst>
                                    </p:anim>
                                  </p:childTnLst>
                                </p:cTn>
                              </p:par>
                              <p:par>
                                <p:cTn id="7" presetID="1" presetClass="mediacall" presetSubtype="0" fill="hold" nodeType="withEffect">
                                  <p:stCondLst>
                                    <p:cond delay="2500"/>
                                  </p:stCondLst>
                                  <p:childTnLst>
                                    <p:cmd type="call" cmd="playFrom(0.0)">
                                      <p:cBhvr>
                                        <p:cTn id="8" dur="487" fill="hold"/>
                                        <p:tgtEl>
                                          <p:spTgt spid="4"/>
                                        </p:tgtEl>
                                      </p:cBhvr>
                                    </p:cmd>
                                  </p:childTnLst>
                                </p:cTn>
                              </p:par>
                              <p:par>
                                <p:cTn id="9" presetID="32" presetClass="emph" presetSubtype="0" repeatCount="4000" fill="hold" nodeType="withEffect">
                                  <p:stCondLst>
                                    <p:cond delay="3000"/>
                                  </p:stCondLst>
                                  <p:childTnLst>
                                    <p:animRot by="120000">
                                      <p:cBhvr>
                                        <p:cTn id="10" dur="50" fill="hold">
                                          <p:stCondLst>
                                            <p:cond delay="0"/>
                                          </p:stCondLst>
                                        </p:cTn>
                                        <p:tgtEl>
                                          <p:spTgt spid="5"/>
                                        </p:tgtEl>
                                        <p:attrNameLst>
                                          <p:attrName>r</p:attrName>
                                        </p:attrNameLst>
                                      </p:cBhvr>
                                    </p:animRot>
                                    <p:animRot by="-240000">
                                      <p:cBhvr>
                                        <p:cTn id="11" dur="100" fill="hold">
                                          <p:stCondLst>
                                            <p:cond delay="100"/>
                                          </p:stCondLst>
                                        </p:cTn>
                                        <p:tgtEl>
                                          <p:spTgt spid="5"/>
                                        </p:tgtEl>
                                        <p:attrNameLst>
                                          <p:attrName>r</p:attrName>
                                        </p:attrNameLst>
                                      </p:cBhvr>
                                    </p:animRot>
                                    <p:animRot by="240000">
                                      <p:cBhvr>
                                        <p:cTn id="12" dur="100" fill="hold">
                                          <p:stCondLst>
                                            <p:cond delay="200"/>
                                          </p:stCondLst>
                                        </p:cTn>
                                        <p:tgtEl>
                                          <p:spTgt spid="5"/>
                                        </p:tgtEl>
                                        <p:attrNameLst>
                                          <p:attrName>r</p:attrName>
                                        </p:attrNameLst>
                                      </p:cBhvr>
                                    </p:animRot>
                                    <p:animRot by="-240000">
                                      <p:cBhvr>
                                        <p:cTn id="13" dur="100" fill="hold">
                                          <p:stCondLst>
                                            <p:cond delay="300"/>
                                          </p:stCondLst>
                                        </p:cTn>
                                        <p:tgtEl>
                                          <p:spTgt spid="5"/>
                                        </p:tgtEl>
                                        <p:attrNameLst>
                                          <p:attrName>r</p:attrName>
                                        </p:attrNameLst>
                                      </p:cBhvr>
                                    </p:animRot>
                                    <p:animRot by="120000">
                                      <p:cBhvr>
                                        <p:cTn id="14" dur="100" fill="hold">
                                          <p:stCondLst>
                                            <p:cond delay="400"/>
                                          </p:stCondLst>
                                        </p:cTn>
                                        <p:tgtEl>
                                          <p:spTgt spid="5"/>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5" name="yeeh.wav"/>
                                        </p:tgtEl>
                                      </p:cMediaNode>
                                    </p:audio>
                                  </p:subTnLst>
                                </p:cTn>
                              </p:par>
                              <p:par>
                                <p:cTn id="15" presetID="1" presetClass="mediacall" presetSubtype="0" fill="hold" nodeType="withEffect">
                                  <p:stCondLst>
                                    <p:cond delay="2500"/>
                                  </p:stCondLst>
                                  <p:childTnLst>
                                    <p:cmd type="call" cmd="playFrom(0.0)">
                                      <p:cBhvr>
                                        <p:cTn id="16" dur="487" fill="hold"/>
                                        <p:tgtEl>
                                          <p:spTgt spid="4"/>
                                        </p:tgtEl>
                                      </p:cBhvr>
                                    </p:cmd>
                                  </p:childTnLst>
                                </p:cTn>
                              </p:par>
                              <p:par>
                                <p:cTn id="17" presetID="32" presetClass="emph" presetSubtype="0" repeatCount="4000" fill="hold" nodeType="withEffect">
                                  <p:stCondLst>
                                    <p:cond delay="3000"/>
                                  </p:stCondLst>
                                  <p:childTnLst>
                                    <p:animRot by="120000">
                                      <p:cBhvr>
                                        <p:cTn id="18" dur="50" fill="hold">
                                          <p:stCondLst>
                                            <p:cond delay="0"/>
                                          </p:stCondLst>
                                        </p:cTn>
                                        <p:tgtEl>
                                          <p:spTgt spid="5"/>
                                        </p:tgtEl>
                                        <p:attrNameLst>
                                          <p:attrName>r</p:attrName>
                                        </p:attrNameLst>
                                      </p:cBhvr>
                                    </p:animRot>
                                    <p:animRot by="-240000">
                                      <p:cBhvr>
                                        <p:cTn id="19" dur="100" fill="hold">
                                          <p:stCondLst>
                                            <p:cond delay="100"/>
                                          </p:stCondLst>
                                        </p:cTn>
                                        <p:tgtEl>
                                          <p:spTgt spid="5"/>
                                        </p:tgtEl>
                                        <p:attrNameLst>
                                          <p:attrName>r</p:attrName>
                                        </p:attrNameLst>
                                      </p:cBhvr>
                                    </p:animRot>
                                    <p:animRot by="240000">
                                      <p:cBhvr>
                                        <p:cTn id="20" dur="100" fill="hold">
                                          <p:stCondLst>
                                            <p:cond delay="200"/>
                                          </p:stCondLst>
                                        </p:cTn>
                                        <p:tgtEl>
                                          <p:spTgt spid="5"/>
                                        </p:tgtEl>
                                        <p:attrNameLst>
                                          <p:attrName>r</p:attrName>
                                        </p:attrNameLst>
                                      </p:cBhvr>
                                    </p:animRot>
                                    <p:animRot by="-240000">
                                      <p:cBhvr>
                                        <p:cTn id="21" dur="100" fill="hold">
                                          <p:stCondLst>
                                            <p:cond delay="300"/>
                                          </p:stCondLst>
                                        </p:cTn>
                                        <p:tgtEl>
                                          <p:spTgt spid="5"/>
                                        </p:tgtEl>
                                        <p:attrNameLst>
                                          <p:attrName>r</p:attrName>
                                        </p:attrNameLst>
                                      </p:cBhvr>
                                    </p:animRot>
                                    <p:animRot by="120000">
                                      <p:cBhvr>
                                        <p:cTn id="22" dur="100" fill="hold">
                                          <p:stCondLst>
                                            <p:cond delay="400"/>
                                          </p:stCondLst>
                                        </p:cTn>
                                        <p:tgtEl>
                                          <p:spTgt spid="5"/>
                                        </p:tgtEl>
                                        <p:attrNameLst>
                                          <p:attrName>r</p:attrName>
                                        </p:attrNameLst>
                                      </p:cBhvr>
                                    </p:animRot>
                                  </p:childTnLst>
                                  <p:subTnLst>
                                    <p:audio>
                                      <p:cMediaNode>
                                        <p:cTn display="0" masterRel="sameClick">
                                          <p:stCondLst>
                                            <p:cond evt="begin" delay="0">
                                              <p:tn val="17"/>
                                            </p:cond>
                                          </p:stCondLst>
                                          <p:endCondLst>
                                            <p:cond evt="onStopAudio" delay="0">
                                              <p:tgtEl>
                                                <p:sldTgt/>
                                              </p:tgtEl>
                                            </p:cond>
                                          </p:endCondLst>
                                        </p:cTn>
                                        <p:tgtEl>
                                          <p:sndTgt r:embed="rId5" name="yeeh.wav"/>
                                        </p:tgtEl>
                                      </p:cMediaNode>
                                    </p:audio>
                                  </p:subTnLst>
                                </p:cTn>
                              </p:par>
                              <p:par>
                                <p:cTn id="23" presetID="1" presetClass="mediacall" presetSubtype="0" fill="hold" nodeType="withEffect">
                                  <p:stCondLst>
                                    <p:cond delay="2500"/>
                                  </p:stCondLst>
                                  <p:childTnLst>
                                    <p:cmd type="call" cmd="playFrom(0.0)">
                                      <p:cBhvr>
                                        <p:cTn id="24" dur="487" fill="hold"/>
                                        <p:tgtEl>
                                          <p:spTgt spid="4"/>
                                        </p:tgtEl>
                                      </p:cBhvr>
                                    </p:cmd>
                                  </p:childTnLst>
                                </p:cTn>
                              </p:par>
                              <p:par>
                                <p:cTn id="25" presetID="32" presetClass="emph" presetSubtype="0" repeatCount="4000" fill="hold" nodeType="withEffect">
                                  <p:stCondLst>
                                    <p:cond delay="3000"/>
                                  </p:stCondLst>
                                  <p:childTnLst>
                                    <p:animRot by="120000">
                                      <p:cBhvr>
                                        <p:cTn id="26" dur="50" fill="hold">
                                          <p:stCondLst>
                                            <p:cond delay="0"/>
                                          </p:stCondLst>
                                        </p:cTn>
                                        <p:tgtEl>
                                          <p:spTgt spid="5"/>
                                        </p:tgtEl>
                                        <p:attrNameLst>
                                          <p:attrName>r</p:attrName>
                                        </p:attrNameLst>
                                      </p:cBhvr>
                                    </p:animRot>
                                    <p:animRot by="-240000">
                                      <p:cBhvr>
                                        <p:cTn id="27" dur="100" fill="hold">
                                          <p:stCondLst>
                                            <p:cond delay="100"/>
                                          </p:stCondLst>
                                        </p:cTn>
                                        <p:tgtEl>
                                          <p:spTgt spid="5"/>
                                        </p:tgtEl>
                                        <p:attrNameLst>
                                          <p:attrName>r</p:attrName>
                                        </p:attrNameLst>
                                      </p:cBhvr>
                                    </p:animRot>
                                    <p:animRot by="240000">
                                      <p:cBhvr>
                                        <p:cTn id="28" dur="100" fill="hold">
                                          <p:stCondLst>
                                            <p:cond delay="200"/>
                                          </p:stCondLst>
                                        </p:cTn>
                                        <p:tgtEl>
                                          <p:spTgt spid="5"/>
                                        </p:tgtEl>
                                        <p:attrNameLst>
                                          <p:attrName>r</p:attrName>
                                        </p:attrNameLst>
                                      </p:cBhvr>
                                    </p:animRot>
                                    <p:animRot by="-240000">
                                      <p:cBhvr>
                                        <p:cTn id="29" dur="100" fill="hold">
                                          <p:stCondLst>
                                            <p:cond delay="300"/>
                                          </p:stCondLst>
                                        </p:cTn>
                                        <p:tgtEl>
                                          <p:spTgt spid="5"/>
                                        </p:tgtEl>
                                        <p:attrNameLst>
                                          <p:attrName>r</p:attrName>
                                        </p:attrNameLst>
                                      </p:cBhvr>
                                    </p:animRot>
                                    <p:animRot by="120000">
                                      <p:cBhvr>
                                        <p:cTn id="30" dur="100" fill="hold">
                                          <p:stCondLst>
                                            <p:cond delay="400"/>
                                          </p:stCondLst>
                                        </p:cTn>
                                        <p:tgtEl>
                                          <p:spTgt spid="5"/>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5" name="yeeh.wav"/>
                                        </p:tgtEl>
                                      </p:cMediaNode>
                                    </p:audio>
                                  </p:subTnLst>
                                </p:cTn>
                              </p:par>
                              <p:par>
                                <p:cTn id="31" presetID="1" presetClass="mediacall" presetSubtype="0" fill="hold" nodeType="withEffect">
                                  <p:stCondLst>
                                    <p:cond delay="2500"/>
                                  </p:stCondLst>
                                  <p:childTnLst>
                                    <p:cmd type="call" cmd="playFrom(0.0)">
                                      <p:cBhvr>
                                        <p:cTn id="32" dur="487" fill="hold"/>
                                        <p:tgtEl>
                                          <p:spTgt spid="4"/>
                                        </p:tgtEl>
                                      </p:cBhvr>
                                    </p:cmd>
                                  </p:childTnLst>
                                </p:cTn>
                              </p:par>
                              <p:par>
                                <p:cTn id="33" presetID="32" presetClass="emph" presetSubtype="0" repeatCount="4000" fill="hold" nodeType="withEffect">
                                  <p:stCondLst>
                                    <p:cond delay="3000"/>
                                  </p:stCondLst>
                                  <p:childTnLst>
                                    <p:animRot by="120000">
                                      <p:cBhvr>
                                        <p:cTn id="34" dur="50" fill="hold">
                                          <p:stCondLst>
                                            <p:cond delay="0"/>
                                          </p:stCondLst>
                                        </p:cTn>
                                        <p:tgtEl>
                                          <p:spTgt spid="5"/>
                                        </p:tgtEl>
                                        <p:attrNameLst>
                                          <p:attrName>r</p:attrName>
                                        </p:attrNameLst>
                                      </p:cBhvr>
                                    </p:animRot>
                                    <p:animRot by="-240000">
                                      <p:cBhvr>
                                        <p:cTn id="35" dur="100" fill="hold">
                                          <p:stCondLst>
                                            <p:cond delay="100"/>
                                          </p:stCondLst>
                                        </p:cTn>
                                        <p:tgtEl>
                                          <p:spTgt spid="5"/>
                                        </p:tgtEl>
                                        <p:attrNameLst>
                                          <p:attrName>r</p:attrName>
                                        </p:attrNameLst>
                                      </p:cBhvr>
                                    </p:animRot>
                                    <p:animRot by="240000">
                                      <p:cBhvr>
                                        <p:cTn id="36" dur="100" fill="hold">
                                          <p:stCondLst>
                                            <p:cond delay="200"/>
                                          </p:stCondLst>
                                        </p:cTn>
                                        <p:tgtEl>
                                          <p:spTgt spid="5"/>
                                        </p:tgtEl>
                                        <p:attrNameLst>
                                          <p:attrName>r</p:attrName>
                                        </p:attrNameLst>
                                      </p:cBhvr>
                                    </p:animRot>
                                    <p:animRot by="-240000">
                                      <p:cBhvr>
                                        <p:cTn id="37" dur="100" fill="hold">
                                          <p:stCondLst>
                                            <p:cond delay="300"/>
                                          </p:stCondLst>
                                        </p:cTn>
                                        <p:tgtEl>
                                          <p:spTgt spid="5"/>
                                        </p:tgtEl>
                                        <p:attrNameLst>
                                          <p:attrName>r</p:attrName>
                                        </p:attrNameLst>
                                      </p:cBhvr>
                                    </p:animRot>
                                    <p:animRot by="120000">
                                      <p:cBhvr>
                                        <p:cTn id="38" dur="100" fill="hold">
                                          <p:stCondLst>
                                            <p:cond delay="400"/>
                                          </p:stCondLst>
                                        </p:cTn>
                                        <p:tgtEl>
                                          <p:spTgt spid="5"/>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5" name="yeeh.wav"/>
                                        </p:tgtEl>
                                      </p:cMediaNode>
                                    </p:audio>
                                  </p:subTnLst>
                                </p:cTn>
                              </p:par>
                              <p:par>
                                <p:cTn id="39" presetID="1" presetClass="mediacall" presetSubtype="0" fill="hold" nodeType="withEffect">
                                  <p:stCondLst>
                                    <p:cond delay="2500"/>
                                  </p:stCondLst>
                                  <p:childTnLst>
                                    <p:cmd type="call" cmd="playFrom(0.0)">
                                      <p:cBhvr>
                                        <p:cTn id="40" dur="487" fill="hold"/>
                                        <p:tgtEl>
                                          <p:spTgt spid="4"/>
                                        </p:tgtEl>
                                      </p:cBhvr>
                                    </p:cmd>
                                  </p:childTnLst>
                                </p:cTn>
                              </p:par>
                              <p:par>
                                <p:cTn id="41" presetID="32" presetClass="emph" presetSubtype="0" repeatCount="4000" fill="hold" nodeType="withEffect">
                                  <p:stCondLst>
                                    <p:cond delay="3000"/>
                                  </p:stCondLst>
                                  <p:childTnLst>
                                    <p:animRot by="120000">
                                      <p:cBhvr>
                                        <p:cTn id="42" dur="50" fill="hold">
                                          <p:stCondLst>
                                            <p:cond delay="0"/>
                                          </p:stCondLst>
                                        </p:cTn>
                                        <p:tgtEl>
                                          <p:spTgt spid="5"/>
                                        </p:tgtEl>
                                        <p:attrNameLst>
                                          <p:attrName>r</p:attrName>
                                        </p:attrNameLst>
                                      </p:cBhvr>
                                    </p:animRot>
                                    <p:animRot by="-240000">
                                      <p:cBhvr>
                                        <p:cTn id="43" dur="100" fill="hold">
                                          <p:stCondLst>
                                            <p:cond delay="100"/>
                                          </p:stCondLst>
                                        </p:cTn>
                                        <p:tgtEl>
                                          <p:spTgt spid="5"/>
                                        </p:tgtEl>
                                        <p:attrNameLst>
                                          <p:attrName>r</p:attrName>
                                        </p:attrNameLst>
                                      </p:cBhvr>
                                    </p:animRot>
                                    <p:animRot by="240000">
                                      <p:cBhvr>
                                        <p:cTn id="44" dur="100" fill="hold">
                                          <p:stCondLst>
                                            <p:cond delay="200"/>
                                          </p:stCondLst>
                                        </p:cTn>
                                        <p:tgtEl>
                                          <p:spTgt spid="5"/>
                                        </p:tgtEl>
                                        <p:attrNameLst>
                                          <p:attrName>r</p:attrName>
                                        </p:attrNameLst>
                                      </p:cBhvr>
                                    </p:animRot>
                                    <p:animRot by="-240000">
                                      <p:cBhvr>
                                        <p:cTn id="45" dur="100" fill="hold">
                                          <p:stCondLst>
                                            <p:cond delay="300"/>
                                          </p:stCondLst>
                                        </p:cTn>
                                        <p:tgtEl>
                                          <p:spTgt spid="5"/>
                                        </p:tgtEl>
                                        <p:attrNameLst>
                                          <p:attrName>r</p:attrName>
                                        </p:attrNameLst>
                                      </p:cBhvr>
                                    </p:animRot>
                                    <p:animRot by="120000">
                                      <p:cBhvr>
                                        <p:cTn id="46" dur="100" fill="hold">
                                          <p:stCondLst>
                                            <p:cond delay="400"/>
                                          </p:stCondLst>
                                        </p:cTn>
                                        <p:tgtEl>
                                          <p:spTgt spid="5"/>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5" name="yeeh.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154E97A3-93A4-73C7-0127-D7BBD634C44D}"/>
              </a:ext>
            </a:extLst>
          </p:cNvPr>
          <p:cNvGrpSpPr>
            <a:grpSpLocks/>
          </p:cNvGrpSpPr>
          <p:nvPr/>
        </p:nvGrpSpPr>
        <p:grpSpPr bwMode="auto">
          <a:xfrm>
            <a:off x="278014" y="972744"/>
            <a:ext cx="340519" cy="2434828"/>
            <a:chOff x="393013" y="1032065"/>
            <a:chExt cx="455948" cy="3255189"/>
          </a:xfrm>
        </p:grpSpPr>
        <p:cxnSp>
          <p:nvCxnSpPr>
            <p:cNvPr id="13" name="Straight Connector 12">
              <a:extLst>
                <a:ext uri="{FF2B5EF4-FFF2-40B4-BE49-F238E27FC236}">
                  <a16:creationId xmlns="" xmlns:a16="http://schemas.microsoft.com/office/drawing/2014/main" id="{82140D6B-55E6-3D67-188E-616FFAB6885D}"/>
                </a:ext>
              </a:extLst>
            </p:cNvPr>
            <p:cNvCxnSpPr>
              <a:stCxn id="29" idx="4"/>
              <a:endCxn id="64" idx="0"/>
            </p:cNvCxnSpPr>
            <p:nvPr/>
          </p:nvCxnSpPr>
          <p:spPr>
            <a:xfrm flipH="1">
              <a:off x="620987" y="1032065"/>
              <a:ext cx="14514" cy="2799241"/>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9492" name="Group 4">
              <a:extLst>
                <a:ext uri="{FF2B5EF4-FFF2-40B4-BE49-F238E27FC236}">
                  <a16:creationId xmlns="" xmlns:a16="http://schemas.microsoft.com/office/drawing/2014/main" id="{CC8E1919-CFDF-4AF0-285D-75282C7F195C}"/>
                </a:ext>
              </a:extLst>
            </p:cNvPr>
            <p:cNvGrpSpPr>
              <a:grpSpLocks/>
            </p:cNvGrpSpPr>
            <p:nvPr/>
          </p:nvGrpSpPr>
          <p:grpSpPr bwMode="auto">
            <a:xfrm>
              <a:off x="393013" y="3831306"/>
              <a:ext cx="455948" cy="455948"/>
              <a:chOff x="268476" y="3198923"/>
              <a:chExt cx="286946" cy="286946"/>
            </a:xfrm>
          </p:grpSpPr>
          <p:sp>
            <p:nvSpPr>
              <p:cNvPr id="64" name="Oval 63">
                <a:extLst>
                  <a:ext uri="{FF2B5EF4-FFF2-40B4-BE49-F238E27FC236}">
                    <a16:creationId xmlns="" xmlns:a16="http://schemas.microsoft.com/office/drawing/2014/main" id="{88E14227-90DD-91EB-D8C0-DE16D3157FEF}"/>
                  </a:ext>
                </a:extLst>
              </p:cNvPr>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65" name="Oval 64">
                <a:extLst>
                  <a:ext uri="{FF2B5EF4-FFF2-40B4-BE49-F238E27FC236}">
                    <a16:creationId xmlns="" xmlns:a16="http://schemas.microsoft.com/office/drawing/2014/main" id="{600FBC50-6960-917D-DA26-D9A5C0DDC36D}"/>
                  </a:ext>
                </a:extLst>
              </p:cNvPr>
              <p:cNvSpPr/>
              <p:nvPr/>
            </p:nvSpPr>
            <p:spPr>
              <a:xfrm>
                <a:off x="350747" y="3278503"/>
                <a:ext cx="122404" cy="123217"/>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grpSp>
      </p:grpSp>
      <p:grpSp>
        <p:nvGrpSpPr>
          <p:cNvPr id="31" name="Group 30">
            <a:extLst>
              <a:ext uri="{FF2B5EF4-FFF2-40B4-BE49-F238E27FC236}">
                <a16:creationId xmlns="" xmlns:a16="http://schemas.microsoft.com/office/drawing/2014/main" id="{90653DA2-4D30-BE97-D045-772E06FC7713}"/>
              </a:ext>
            </a:extLst>
          </p:cNvPr>
          <p:cNvGrpSpPr>
            <a:grpSpLocks/>
          </p:cNvGrpSpPr>
          <p:nvPr/>
        </p:nvGrpSpPr>
        <p:grpSpPr bwMode="auto">
          <a:xfrm>
            <a:off x="376928" y="3783589"/>
            <a:ext cx="8421776" cy="1449857"/>
            <a:chOff x="508038" y="3587908"/>
            <a:chExt cx="7733814" cy="2547682"/>
          </a:xfrm>
        </p:grpSpPr>
        <p:grpSp>
          <p:nvGrpSpPr>
            <p:cNvPr id="19481" name="Group 22">
              <a:extLst>
                <a:ext uri="{FF2B5EF4-FFF2-40B4-BE49-F238E27FC236}">
                  <a16:creationId xmlns="" xmlns:a16="http://schemas.microsoft.com/office/drawing/2014/main" id="{BEF8AFB9-E9EC-6883-D83B-37B8F61A0AF9}"/>
                </a:ext>
              </a:extLst>
            </p:cNvPr>
            <p:cNvGrpSpPr>
              <a:grpSpLocks/>
            </p:cNvGrpSpPr>
            <p:nvPr/>
          </p:nvGrpSpPr>
          <p:grpSpPr bwMode="auto">
            <a:xfrm>
              <a:off x="620986" y="3587908"/>
              <a:ext cx="7597821" cy="2547682"/>
              <a:chOff x="1139780" y="2647220"/>
              <a:chExt cx="4733934" cy="2363222"/>
            </a:xfrm>
          </p:grpSpPr>
          <p:sp>
            <p:nvSpPr>
              <p:cNvPr id="18" name="Parallelogram 17">
                <a:extLst>
                  <a:ext uri="{FF2B5EF4-FFF2-40B4-BE49-F238E27FC236}">
                    <a16:creationId xmlns="" xmlns:a16="http://schemas.microsoft.com/office/drawing/2014/main" id="{68875D2A-D2D5-5E24-2D1D-E10320F68469}"/>
                  </a:ext>
                </a:extLst>
              </p:cNvPr>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500" dirty="0">
                  <a:solidFill>
                    <a:prstClr val="white"/>
                  </a:solidFill>
                  <a:latin typeface="Times New Roman" panose="02020603050405020304" pitchFamily="18" charset="0"/>
                  <a:cs typeface="Times New Roman" panose="02020603050405020304" pitchFamily="18" charset="0"/>
                </a:endParaRPr>
              </a:p>
            </p:txBody>
          </p:sp>
          <p:sp>
            <p:nvSpPr>
              <p:cNvPr id="7" name="Parallelogram 6">
                <a:extLst>
                  <a:ext uri="{FF2B5EF4-FFF2-40B4-BE49-F238E27FC236}">
                    <a16:creationId xmlns="" xmlns:a16="http://schemas.microsoft.com/office/drawing/2014/main" id="{C3EF2FEE-41B7-E337-28CB-92ED0F3F1D2A}"/>
                  </a:ext>
                </a:extLst>
              </p:cNvPr>
              <p:cNvSpPr/>
              <p:nvPr/>
            </p:nvSpPr>
            <p:spPr>
              <a:xfrm flipH="1">
                <a:off x="1356867" y="2647220"/>
                <a:ext cx="1403957" cy="53413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rgbClr val="FF0000"/>
                    </a:solidFill>
                    <a:latin typeface="Arial" panose="020B0604020202020204" pitchFamily="34" charset="0"/>
                    <a:cs typeface="Arial" panose="020B0604020202020204" pitchFamily="34" charset="0"/>
                  </a:rPr>
                  <a:t>ĐÁP ÁN</a:t>
                </a:r>
              </a:p>
            </p:txBody>
          </p:sp>
          <p:sp>
            <p:nvSpPr>
              <p:cNvPr id="22" name="Rectangle 21">
                <a:extLst>
                  <a:ext uri="{FF2B5EF4-FFF2-40B4-BE49-F238E27FC236}">
                    <a16:creationId xmlns="" xmlns:a16="http://schemas.microsoft.com/office/drawing/2014/main" id="{8F3520DD-A07D-86E6-0B0A-E8599CA5D07E}"/>
                  </a:ext>
                </a:extLst>
              </p:cNvPr>
              <p:cNvSpPr/>
              <p:nvPr/>
            </p:nvSpPr>
            <p:spPr>
              <a:xfrm>
                <a:off x="1418339" y="4783211"/>
                <a:ext cx="3114287" cy="22723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grpSp>
        <p:cxnSp>
          <p:nvCxnSpPr>
            <p:cNvPr id="75" name="Straight Connector 74">
              <a:extLst>
                <a:ext uri="{FF2B5EF4-FFF2-40B4-BE49-F238E27FC236}">
                  <a16:creationId xmlns="" xmlns:a16="http://schemas.microsoft.com/office/drawing/2014/main" id="{83580B7D-3831-A4B8-0357-28E995D1D643}"/>
                </a:ext>
              </a:extLst>
            </p:cNvPr>
            <p:cNvCxnSpPr/>
            <p:nvPr/>
          </p:nvCxnSpPr>
          <p:spPr>
            <a:xfrm>
              <a:off x="3221801" y="4030647"/>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 xmlns:a16="http://schemas.microsoft.com/office/drawing/2014/main" id="{D5935962-B877-05AA-0730-698B084FB2FE}"/>
                </a:ext>
              </a:extLst>
            </p:cNvPr>
            <p:cNvCxnSpPr/>
            <p:nvPr/>
          </p:nvCxnSpPr>
          <p:spPr>
            <a:xfrm>
              <a:off x="878650" y="6034154"/>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 xmlns:a16="http://schemas.microsoft.com/office/drawing/2014/main" id="{9DB0E68C-2377-EBE5-59AD-FE54D657808C}"/>
                </a:ext>
              </a:extLst>
            </p:cNvPr>
            <p:cNvSpPr/>
            <p:nvPr/>
          </p:nvSpPr>
          <p:spPr>
            <a:xfrm>
              <a:off x="508038" y="4139291"/>
              <a:ext cx="7733814" cy="1996299"/>
            </a:xfrm>
            <a:prstGeom prst="parallelogram">
              <a:avLst/>
            </a:prstGeom>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sz="2100" b="1" dirty="0">
                <a:solidFill>
                  <a:srgbClr val="FFFF00"/>
                </a:solidFill>
                <a:latin typeface="Times New Roman" panose="02020603050405020304" pitchFamily="18" charset="0"/>
                <a:cs typeface="Times New Roman" panose="02020603050405020304" pitchFamily="18" charset="0"/>
              </a:endParaRPr>
            </a:p>
            <a:p>
              <a:pPr algn="ctr" defTabSz="457211">
                <a:lnSpc>
                  <a:spcPct val="150000"/>
                </a:lnSpc>
                <a:defRPr/>
              </a:pPr>
              <a:r>
                <a:rPr lang="en-US" sz="2700" dirty="0">
                  <a:solidFill>
                    <a:srgbClr val="FF0000"/>
                  </a:solidFill>
                  <a:latin typeface="Arial" panose="020B0604020202020204" pitchFamily="34" charset="0"/>
                  <a:cs typeface="Arial" panose="020B0604020202020204" pitchFamily="34" charset="0"/>
                </a:rPr>
                <a:t>A. </a:t>
              </a:r>
              <a:r>
                <a:rPr lang="en-US" sz="2800" dirty="0" err="1">
                  <a:solidFill>
                    <a:srgbClr val="FF0000"/>
                  </a:solidFill>
                  <a:latin typeface="Times New Roman" pitchFamily="18" charset="0"/>
                  <a:cs typeface="Times New Roman" pitchFamily="18" charset="0"/>
                </a:rPr>
                <a:t>Làm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thực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phẩm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trở</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dễ</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tiêu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hóa</a:t>
              </a:r>
              <a:r>
                <a:rPr lang="en-US" sz="2800" dirty="0">
                  <a:solidFill>
                    <a:srgbClr val="FFFF00"/>
                  </a:solidFill>
                  <a:latin typeface="Times New Roman" pitchFamily="18" charset="0"/>
                  <a:cs typeface="Times New Roman" pitchFamily="18" charset="0"/>
                </a:rPr>
                <a:t>. </a:t>
              </a:r>
            </a:p>
            <a:p>
              <a:pPr algn="ctr">
                <a:defRPr/>
              </a:pPr>
              <a:endParaRPr lang="en-US" sz="2700" dirty="0">
                <a:solidFill>
                  <a:srgbClr val="FFFF00"/>
                </a:solidFill>
                <a:latin typeface="Arial" panose="020B0604020202020204" pitchFamily="34" charset="0"/>
                <a:ea typeface="Times New Roman" panose="02020603050405020304" pitchFamily="18" charset="0"/>
                <a:cs typeface="Arial" panose="020B0604020202020204" pitchFamily="34" charset="0"/>
              </a:endParaRPr>
            </a:p>
            <a:p>
              <a:pPr algn="ctr">
                <a:defRPr/>
              </a:pPr>
              <a:r>
                <a:rPr lang="en-US" sz="2100" b="1" dirty="0">
                  <a:solidFill>
                    <a:srgbClr val="FFFF00"/>
                  </a:solidFill>
                  <a:latin typeface="Arial" panose="020B0604020202020204" pitchFamily="34" charset="0"/>
                  <a:cs typeface="Arial" panose="020B0604020202020204" pitchFamily="34" charset="0"/>
                </a:rPr>
                <a:t> </a:t>
              </a:r>
              <a:endParaRPr lang="en-US" sz="2100" b="1" dirty="0">
                <a:solidFill>
                  <a:srgbClr val="FFFF00"/>
                </a:solidFill>
                <a:latin typeface="Times New Roman" panose="02020603050405020304" pitchFamily="18" charset="0"/>
                <a:cs typeface="Times New Roman" panose="02020603050405020304" pitchFamily="18" charset="0"/>
              </a:endParaRPr>
            </a:p>
          </p:txBody>
        </p:sp>
        <p:pic>
          <p:nvPicPr>
            <p:cNvPr id="19485" name="Picture 14">
              <a:extLst>
                <a:ext uri="{FF2B5EF4-FFF2-40B4-BE49-F238E27FC236}">
                  <a16:creationId xmlns="" xmlns:a16="http://schemas.microsoft.com/office/drawing/2014/main" id="{AB0E9663-85CA-D202-0016-F853787892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3221801" y="3879674"/>
              <a:ext cx="4997003" cy="3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Group 27">
            <a:extLst>
              <a:ext uri="{FF2B5EF4-FFF2-40B4-BE49-F238E27FC236}">
                <a16:creationId xmlns="" xmlns:a16="http://schemas.microsoft.com/office/drawing/2014/main" id="{33862DF6-0957-9F08-03EA-08847123005C}"/>
              </a:ext>
            </a:extLst>
          </p:cNvPr>
          <p:cNvGrpSpPr>
            <a:grpSpLocks/>
          </p:cNvGrpSpPr>
          <p:nvPr/>
        </p:nvGrpSpPr>
        <p:grpSpPr bwMode="auto">
          <a:xfrm>
            <a:off x="57746" y="171451"/>
            <a:ext cx="809625" cy="809625"/>
            <a:chOff x="83662" y="159259"/>
            <a:chExt cx="1082288" cy="1082288"/>
          </a:xfrm>
        </p:grpSpPr>
        <p:sp>
          <p:nvSpPr>
            <p:cNvPr id="29" name="Oval 28">
              <a:extLst>
                <a:ext uri="{FF2B5EF4-FFF2-40B4-BE49-F238E27FC236}">
                  <a16:creationId xmlns="" xmlns:a16="http://schemas.microsoft.com/office/drawing/2014/main" id="{E45CBE8B-DFDB-7E4E-52AA-ECABF5D39F81}"/>
                </a:ext>
              </a:extLst>
            </p:cNvPr>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500" b="1" dirty="0">
                <a:solidFill>
                  <a:srgbClr val="008CF5"/>
                </a:solidFill>
                <a:latin typeface="Arial" panose="020B0604020202020204" pitchFamily="34" charset="0"/>
                <a:cs typeface="Arial" panose="020B0604020202020204" pitchFamily="34" charset="0"/>
              </a:endParaRPr>
            </a:p>
          </p:txBody>
        </p:sp>
        <p:pic>
          <p:nvPicPr>
            <p:cNvPr id="19478" name="Picture 31">
              <a:extLst>
                <a:ext uri="{FF2B5EF4-FFF2-40B4-BE49-F238E27FC236}">
                  <a16:creationId xmlns="" xmlns:a16="http://schemas.microsoft.com/office/drawing/2014/main" id="{DE52A3B5-6A22-582E-075F-A83125CBA3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662" y="159259"/>
              <a:ext cx="1082288" cy="10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9" name="Picture 32">
              <a:extLst>
                <a:ext uri="{FF2B5EF4-FFF2-40B4-BE49-F238E27FC236}">
                  <a16:creationId xmlns="" xmlns:a16="http://schemas.microsoft.com/office/drawing/2014/main" id="{7BC851A1-38B1-3072-BA2F-6A0E773F68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0649" y="240741"/>
              <a:ext cx="757177" cy="9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a:extLst>
                <a:ext uri="{FF2B5EF4-FFF2-40B4-BE49-F238E27FC236}">
                  <a16:creationId xmlns="" xmlns:a16="http://schemas.microsoft.com/office/drawing/2014/main" id="{FFF996BD-6F49-D775-71C6-89324FE63A98}"/>
                </a:ext>
              </a:extLst>
            </p:cNvPr>
            <p:cNvSpPr txBox="1"/>
            <p:nvPr/>
          </p:nvSpPr>
          <p:spPr>
            <a:xfrm>
              <a:off x="324601" y="277250"/>
              <a:ext cx="600429" cy="884572"/>
            </a:xfrm>
            <a:prstGeom prst="rect">
              <a:avLst/>
            </a:prstGeom>
            <a:noFill/>
          </p:spPr>
          <p:txBody>
            <a:bodyPr wrap="none">
              <a:spAutoFit/>
            </a:bodyPr>
            <a:lstStyle/>
            <a:p>
              <a:pPr algn="ctr">
                <a:defRPr/>
              </a:pPr>
              <a:r>
                <a:rPr lang="en-US" sz="37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1</a:t>
              </a:r>
            </a:p>
          </p:txBody>
        </p:sp>
      </p:grpSp>
      <p:sp>
        <p:nvSpPr>
          <p:cNvPr id="35" name="Parallelogram 34">
            <a:extLst>
              <a:ext uri="{FF2B5EF4-FFF2-40B4-BE49-F238E27FC236}">
                <a16:creationId xmlns="" xmlns:a16="http://schemas.microsoft.com/office/drawing/2014/main" id="{FE94FFEC-B35B-CD87-CDFD-20C1B578A17E}"/>
              </a:ext>
            </a:extLst>
          </p:cNvPr>
          <p:cNvSpPr/>
          <p:nvPr/>
        </p:nvSpPr>
        <p:spPr>
          <a:xfrm flipH="1">
            <a:off x="5831089" y="4833042"/>
            <a:ext cx="473869" cy="154781"/>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a:defRPr/>
            </a:pPr>
            <a:r>
              <a:rPr lang="en-US" sz="700" b="1" dirty="0">
                <a:solidFill>
                  <a:srgbClr val="FF0000"/>
                </a:solidFill>
                <a:latin typeface="Arial" panose="020B0604020202020204" pitchFamily="34" charset="0"/>
                <a:cs typeface="Arial" panose="020B0604020202020204" pitchFamily="34" charset="0"/>
              </a:rPr>
              <a:t>ANS</a:t>
            </a:r>
          </a:p>
        </p:txBody>
      </p:sp>
      <p:sp>
        <p:nvSpPr>
          <p:cNvPr id="4" name="TextBox 3">
            <a:extLst>
              <a:ext uri="{FF2B5EF4-FFF2-40B4-BE49-F238E27FC236}">
                <a16:creationId xmlns="" xmlns:a16="http://schemas.microsoft.com/office/drawing/2014/main" id="{BDF6F573-C867-5E8E-34CE-2537BCB35765}"/>
              </a:ext>
            </a:extLst>
          </p:cNvPr>
          <p:cNvSpPr txBox="1"/>
          <p:nvPr/>
        </p:nvSpPr>
        <p:spPr>
          <a:xfrm>
            <a:off x="926876" y="63106"/>
            <a:ext cx="7918467" cy="931024"/>
          </a:xfrm>
          <a:prstGeom prst="rect">
            <a:avLst/>
          </a:prstGeom>
          <a:noFill/>
        </p:spPr>
        <p:txBody>
          <a:bodyPr wrap="square" lIns="68579" tIns="34289" rIns="68579" bIns="34289">
            <a:spAutoFit/>
          </a:bodyPr>
          <a:lstStyle/>
          <a:p>
            <a:pPr defTabSz="457211">
              <a:defRPr/>
            </a:pPr>
            <a:r>
              <a:rPr lang="en-US" sz="2800" dirty="0" err="1">
                <a:solidFill>
                  <a:srgbClr val="FF0000"/>
                </a:solidFill>
                <a:latin typeface="Times New Roman" pitchFamily="18" charset="0"/>
                <a:cs typeface="Times New Roman" pitchFamily="18" charset="0"/>
              </a:rPr>
              <a:t>Đâu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không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phải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là</a:t>
            </a:r>
            <a:r>
              <a:rPr lang="en-US" sz="2800" dirty="0">
                <a:solidFill>
                  <a:srgbClr val="FF0000"/>
                </a:solidFill>
                <a:latin typeface="Times New Roman" pitchFamily="18" charset="0"/>
                <a:cs typeface="Times New Roman" pitchFamily="18" charset="0"/>
              </a:rPr>
              <a:t> ý </a:t>
            </a:r>
            <a:r>
              <a:rPr lang="en-US" sz="2800" dirty="0" err="1">
                <a:solidFill>
                  <a:srgbClr val="FF0000"/>
                </a:solidFill>
                <a:latin typeface="Times New Roman" pitchFamily="18" charset="0"/>
                <a:cs typeface="Times New Roman" pitchFamily="18" charset="0"/>
              </a:rPr>
              <a:t>nghĩa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việc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bảo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quản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thực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phẩm</a:t>
            </a:r>
            <a:r>
              <a:rPr lang="en-US" sz="2800" dirty="0">
                <a:solidFill>
                  <a:srgbClr val="FF0000"/>
                </a:solidFill>
                <a:latin typeface="Times New Roman" pitchFamily="18" charset="0"/>
                <a:cs typeface="Times New Roman" pitchFamily="18" charset="0"/>
              </a:rPr>
              <a:t>?</a:t>
            </a:r>
            <a:endParaRPr lang="en-US" sz="2100" b="1"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77673540-6C08-101C-DD90-6838534A93D0}"/>
              </a:ext>
            </a:extLst>
          </p:cNvPr>
          <p:cNvSpPr txBox="1"/>
          <p:nvPr/>
        </p:nvSpPr>
        <p:spPr>
          <a:xfrm>
            <a:off x="828537" y="808438"/>
            <a:ext cx="8453255" cy="3098924"/>
          </a:xfrm>
          <a:prstGeom prst="rect">
            <a:avLst/>
          </a:prstGeom>
          <a:noFill/>
        </p:spPr>
        <p:txBody>
          <a:bodyPr wrap="square" lIns="68579" tIns="34289" rIns="68579" bIns="34289" rtlCol="0">
            <a:spAutoFit/>
          </a:bodyPr>
          <a:lstStyle/>
          <a:p>
            <a:pPr marL="385754" indent="-385754" defTabSz="457211">
              <a:lnSpc>
                <a:spcPct val="150000"/>
              </a:lnSpc>
              <a:buFontTx/>
              <a:buAutoNum type="alphaUcPeriod"/>
              <a:defRPr/>
            </a:pPr>
            <a:r>
              <a:rPr lang="en-US" sz="2600" dirty="0" err="1">
                <a:solidFill>
                  <a:schemeClr val="tx1">
                    <a:lumMod val="95000"/>
                    <a:lumOff val="5000"/>
                  </a:schemeClr>
                </a:solidFill>
                <a:latin typeface="Times New Roman" pitchFamily="18" charset="0"/>
                <a:cs typeface="Times New Roman" pitchFamily="18" charset="0"/>
              </a:rPr>
              <a:t>Làm</a:t>
            </a:r>
            <a:r>
              <a:rPr lang="en-US" sz="2600" dirty="0">
                <a:solidFill>
                  <a:schemeClr val="tx1">
                    <a:lumMod val="95000"/>
                    <a:lumOff val="5000"/>
                  </a:schemeClr>
                </a:solidFill>
                <a:latin typeface="Times New Roman" pitchFamily="18" charset="0"/>
                <a:cs typeface="Times New Roman" pitchFamily="18" charset="0"/>
              </a:rPr>
              <a:t> </a:t>
            </a:r>
            <a:r>
              <a:rPr lang="en-US" sz="2600" dirty="0" err="1">
                <a:solidFill>
                  <a:schemeClr val="tx1">
                    <a:lumMod val="95000"/>
                    <a:lumOff val="5000"/>
                  </a:schemeClr>
                </a:solidFill>
                <a:latin typeface="Times New Roman" pitchFamily="18" charset="0"/>
                <a:cs typeface="Times New Roman" pitchFamily="18" charset="0"/>
              </a:rPr>
              <a:t>thực</a:t>
            </a:r>
            <a:r>
              <a:rPr lang="en-US" sz="2600" dirty="0">
                <a:solidFill>
                  <a:schemeClr val="tx1">
                    <a:lumMod val="95000"/>
                    <a:lumOff val="5000"/>
                  </a:schemeClr>
                </a:solidFill>
                <a:latin typeface="Times New Roman" pitchFamily="18" charset="0"/>
                <a:cs typeface="Times New Roman" pitchFamily="18" charset="0"/>
              </a:rPr>
              <a:t> </a:t>
            </a:r>
            <a:r>
              <a:rPr lang="en-US" sz="2600" dirty="0" err="1">
                <a:solidFill>
                  <a:schemeClr val="tx1">
                    <a:lumMod val="95000"/>
                    <a:lumOff val="5000"/>
                  </a:schemeClr>
                </a:solidFill>
                <a:latin typeface="Times New Roman" pitchFamily="18" charset="0"/>
                <a:cs typeface="Times New Roman" pitchFamily="18" charset="0"/>
              </a:rPr>
              <a:t>phẩm</a:t>
            </a:r>
            <a:r>
              <a:rPr lang="en-US" sz="2600" dirty="0">
                <a:solidFill>
                  <a:schemeClr val="tx1">
                    <a:lumMod val="95000"/>
                    <a:lumOff val="5000"/>
                  </a:schemeClr>
                </a:solidFill>
                <a:latin typeface="Times New Roman" pitchFamily="18" charset="0"/>
                <a:cs typeface="Times New Roman" pitchFamily="18" charset="0"/>
              </a:rPr>
              <a:t> </a:t>
            </a:r>
            <a:r>
              <a:rPr lang="en-US" sz="2600" dirty="0" err="1">
                <a:solidFill>
                  <a:schemeClr val="tx1">
                    <a:lumMod val="95000"/>
                    <a:lumOff val="5000"/>
                  </a:schemeClr>
                </a:solidFill>
                <a:latin typeface="Times New Roman" pitchFamily="18" charset="0"/>
                <a:cs typeface="Times New Roman" pitchFamily="18" charset="0"/>
              </a:rPr>
              <a:t>trở</a:t>
            </a:r>
            <a:r>
              <a:rPr lang="en-US" sz="2600" dirty="0">
                <a:solidFill>
                  <a:schemeClr val="tx1">
                    <a:lumMod val="95000"/>
                    <a:lumOff val="5000"/>
                  </a:schemeClr>
                </a:solidFill>
                <a:latin typeface="Times New Roman" pitchFamily="18" charset="0"/>
                <a:cs typeface="Times New Roman" pitchFamily="18" charset="0"/>
              </a:rPr>
              <a:t> </a:t>
            </a:r>
            <a:r>
              <a:rPr lang="en-US" sz="2600" dirty="0" err="1">
                <a:solidFill>
                  <a:schemeClr val="tx1">
                    <a:lumMod val="95000"/>
                    <a:lumOff val="5000"/>
                  </a:schemeClr>
                </a:solidFill>
                <a:latin typeface="Times New Roman" pitchFamily="18" charset="0"/>
                <a:cs typeface="Times New Roman" pitchFamily="18" charset="0"/>
              </a:rPr>
              <a:t>nên</a:t>
            </a:r>
            <a:r>
              <a:rPr lang="en-US" sz="2600" dirty="0">
                <a:solidFill>
                  <a:schemeClr val="tx1">
                    <a:lumMod val="95000"/>
                    <a:lumOff val="5000"/>
                  </a:schemeClr>
                </a:solidFill>
                <a:latin typeface="Times New Roman" pitchFamily="18" charset="0"/>
                <a:cs typeface="Times New Roman" pitchFamily="18" charset="0"/>
              </a:rPr>
              <a:t> </a:t>
            </a:r>
            <a:r>
              <a:rPr lang="en-US" sz="2600" dirty="0" err="1">
                <a:solidFill>
                  <a:schemeClr val="tx1">
                    <a:lumMod val="95000"/>
                    <a:lumOff val="5000"/>
                  </a:schemeClr>
                </a:solidFill>
                <a:latin typeface="Times New Roman" pitchFamily="18" charset="0"/>
                <a:cs typeface="Times New Roman" pitchFamily="18" charset="0"/>
              </a:rPr>
              <a:t>dễ</a:t>
            </a:r>
            <a:r>
              <a:rPr lang="en-US" sz="2600" dirty="0">
                <a:solidFill>
                  <a:schemeClr val="tx1">
                    <a:lumMod val="95000"/>
                    <a:lumOff val="5000"/>
                  </a:schemeClr>
                </a:solidFill>
                <a:latin typeface="Times New Roman" pitchFamily="18" charset="0"/>
                <a:cs typeface="Times New Roman" pitchFamily="18" charset="0"/>
              </a:rPr>
              <a:t> </a:t>
            </a:r>
            <a:r>
              <a:rPr lang="en-US" sz="2600" dirty="0" err="1">
                <a:solidFill>
                  <a:schemeClr val="tx1">
                    <a:lumMod val="95000"/>
                    <a:lumOff val="5000"/>
                  </a:schemeClr>
                </a:solidFill>
                <a:latin typeface="Times New Roman" pitchFamily="18" charset="0"/>
                <a:cs typeface="Times New Roman" pitchFamily="18" charset="0"/>
              </a:rPr>
              <a:t>tiêu</a:t>
            </a:r>
            <a:r>
              <a:rPr lang="en-US" sz="2600" dirty="0">
                <a:solidFill>
                  <a:schemeClr val="tx1">
                    <a:lumMod val="95000"/>
                    <a:lumOff val="5000"/>
                  </a:schemeClr>
                </a:solidFill>
                <a:latin typeface="Times New Roman" pitchFamily="18" charset="0"/>
                <a:cs typeface="Times New Roman" pitchFamily="18" charset="0"/>
              </a:rPr>
              <a:t> </a:t>
            </a:r>
            <a:r>
              <a:rPr lang="en-US" sz="2600" dirty="0" err="1">
                <a:solidFill>
                  <a:schemeClr val="tx1">
                    <a:lumMod val="95000"/>
                    <a:lumOff val="5000"/>
                  </a:schemeClr>
                </a:solidFill>
                <a:latin typeface="Times New Roman" pitchFamily="18" charset="0"/>
                <a:cs typeface="Times New Roman" pitchFamily="18" charset="0"/>
              </a:rPr>
              <a:t>hóa</a:t>
            </a:r>
            <a:r>
              <a:rPr lang="en-US" sz="2600" dirty="0">
                <a:solidFill>
                  <a:schemeClr val="tx1">
                    <a:lumMod val="95000"/>
                    <a:lumOff val="5000"/>
                  </a:schemeClr>
                </a:solidFill>
                <a:latin typeface="Times New Roman" pitchFamily="18" charset="0"/>
                <a:cs typeface="Times New Roman" pitchFamily="18" charset="0"/>
              </a:rPr>
              <a:t>. </a:t>
            </a:r>
          </a:p>
          <a:p>
            <a:pPr marL="385754" indent="-385754" defTabSz="457211">
              <a:lnSpc>
                <a:spcPct val="150000"/>
              </a:lnSpc>
              <a:buFontTx/>
              <a:buAutoNum type="alphaUcPeriod"/>
              <a:defRPr/>
            </a:pPr>
            <a:r>
              <a:rPr lang="en-US" sz="2600" dirty="0" err="1">
                <a:solidFill>
                  <a:schemeClr val="tx1">
                    <a:lumMod val="95000"/>
                    <a:lumOff val="5000"/>
                  </a:schemeClr>
                </a:solidFill>
                <a:latin typeface="Times New Roman" pitchFamily="18" charset="0"/>
                <a:cs typeface="Times New Roman" pitchFamily="18" charset="0"/>
              </a:rPr>
              <a:t>Làm</a:t>
            </a:r>
            <a:r>
              <a:rPr lang="en-US" sz="2600" dirty="0">
                <a:solidFill>
                  <a:schemeClr val="tx1">
                    <a:lumMod val="95000"/>
                    <a:lumOff val="5000"/>
                  </a:schemeClr>
                </a:solidFill>
                <a:latin typeface="Times New Roman" pitchFamily="18" charset="0"/>
                <a:cs typeface="Times New Roman" pitchFamily="18" charset="0"/>
              </a:rPr>
              <a:t> </a:t>
            </a:r>
            <a:r>
              <a:rPr lang="en-US" sz="2600" dirty="0" err="1">
                <a:solidFill>
                  <a:schemeClr val="tx1">
                    <a:lumMod val="95000"/>
                    <a:lumOff val="5000"/>
                  </a:schemeClr>
                </a:solidFill>
                <a:latin typeface="Times New Roman" pitchFamily="18" charset="0"/>
                <a:cs typeface="Times New Roman" pitchFamily="18" charset="0"/>
              </a:rPr>
              <a:t>tăng</a:t>
            </a:r>
            <a:r>
              <a:rPr lang="en-US" sz="2600" dirty="0">
                <a:solidFill>
                  <a:schemeClr val="tx1">
                    <a:lumMod val="95000"/>
                    <a:lumOff val="5000"/>
                  </a:schemeClr>
                </a:solidFill>
                <a:latin typeface="Times New Roman" pitchFamily="18" charset="0"/>
                <a:cs typeface="Times New Roman" pitchFamily="18" charset="0"/>
              </a:rPr>
              <a:t> </a:t>
            </a:r>
            <a:r>
              <a:rPr lang="en-US" sz="2600" dirty="0" err="1">
                <a:solidFill>
                  <a:schemeClr val="tx1">
                    <a:lumMod val="95000"/>
                    <a:lumOff val="5000"/>
                  </a:schemeClr>
                </a:solidFill>
                <a:latin typeface="Times New Roman" pitchFamily="18" charset="0"/>
                <a:cs typeface="Times New Roman" pitchFamily="18" charset="0"/>
              </a:rPr>
              <a:t>tính</a:t>
            </a:r>
            <a:r>
              <a:rPr lang="en-US" sz="2600" dirty="0">
                <a:solidFill>
                  <a:schemeClr val="tx1">
                    <a:lumMod val="95000"/>
                    <a:lumOff val="5000"/>
                  </a:schemeClr>
                </a:solidFill>
                <a:latin typeface="Times New Roman" pitchFamily="18" charset="0"/>
                <a:cs typeface="Times New Roman" pitchFamily="18" charset="0"/>
              </a:rPr>
              <a:t> </a:t>
            </a:r>
            <a:r>
              <a:rPr lang="en-US" sz="2600" dirty="0" err="1">
                <a:solidFill>
                  <a:schemeClr val="tx1">
                    <a:lumMod val="95000"/>
                    <a:lumOff val="5000"/>
                  </a:schemeClr>
                </a:solidFill>
                <a:latin typeface="Times New Roman" pitchFamily="18" charset="0"/>
                <a:cs typeface="Times New Roman" pitchFamily="18" charset="0"/>
              </a:rPr>
              <a:t>đa</a:t>
            </a:r>
            <a:r>
              <a:rPr lang="en-US" sz="2600" dirty="0">
                <a:solidFill>
                  <a:schemeClr val="tx1">
                    <a:lumMod val="95000"/>
                    <a:lumOff val="5000"/>
                  </a:schemeClr>
                </a:solidFill>
                <a:latin typeface="Times New Roman" pitchFamily="18" charset="0"/>
                <a:cs typeface="Times New Roman" pitchFamily="18" charset="0"/>
              </a:rPr>
              <a:t> </a:t>
            </a:r>
            <a:r>
              <a:rPr lang="en-US" sz="2600" dirty="0" err="1">
                <a:solidFill>
                  <a:schemeClr val="tx1">
                    <a:lumMod val="95000"/>
                    <a:lumOff val="5000"/>
                  </a:schemeClr>
                </a:solidFill>
                <a:latin typeface="Times New Roman" pitchFamily="18" charset="0"/>
                <a:cs typeface="Times New Roman" pitchFamily="18" charset="0"/>
              </a:rPr>
              <a:t>dạng</a:t>
            </a:r>
            <a:r>
              <a:rPr lang="en-US" sz="2600" dirty="0">
                <a:solidFill>
                  <a:schemeClr val="tx1">
                    <a:lumMod val="95000"/>
                    <a:lumOff val="5000"/>
                  </a:schemeClr>
                </a:solidFill>
                <a:latin typeface="Times New Roman" pitchFamily="18" charset="0"/>
                <a:cs typeface="Times New Roman" pitchFamily="18" charset="0"/>
              </a:rPr>
              <a:t> </a:t>
            </a:r>
            <a:r>
              <a:rPr lang="en-US" sz="2600" dirty="0" err="1">
                <a:solidFill>
                  <a:schemeClr val="tx1">
                    <a:lumMod val="95000"/>
                    <a:lumOff val="5000"/>
                  </a:schemeClr>
                </a:solidFill>
                <a:latin typeface="Times New Roman" pitchFamily="18" charset="0"/>
                <a:cs typeface="Times New Roman" pitchFamily="18" charset="0"/>
              </a:rPr>
              <a:t>của</a:t>
            </a:r>
            <a:r>
              <a:rPr lang="en-US" sz="2600" dirty="0">
                <a:solidFill>
                  <a:schemeClr val="tx1">
                    <a:lumMod val="95000"/>
                    <a:lumOff val="5000"/>
                  </a:schemeClr>
                </a:solidFill>
                <a:latin typeface="Times New Roman" pitchFamily="18" charset="0"/>
                <a:cs typeface="Times New Roman" pitchFamily="18" charset="0"/>
              </a:rPr>
              <a:t> </a:t>
            </a:r>
            <a:r>
              <a:rPr lang="en-US" sz="2600" dirty="0" err="1">
                <a:solidFill>
                  <a:schemeClr val="tx1">
                    <a:lumMod val="95000"/>
                    <a:lumOff val="5000"/>
                  </a:schemeClr>
                </a:solidFill>
                <a:latin typeface="Times New Roman" pitchFamily="18" charset="0"/>
                <a:cs typeface="Times New Roman" pitchFamily="18" charset="0"/>
              </a:rPr>
              <a:t>thực</a:t>
            </a:r>
            <a:r>
              <a:rPr lang="en-US" sz="2600" dirty="0">
                <a:solidFill>
                  <a:schemeClr val="tx1">
                    <a:lumMod val="95000"/>
                    <a:lumOff val="5000"/>
                  </a:schemeClr>
                </a:solidFill>
                <a:latin typeface="Times New Roman" pitchFamily="18" charset="0"/>
                <a:cs typeface="Times New Roman" pitchFamily="18" charset="0"/>
              </a:rPr>
              <a:t> </a:t>
            </a:r>
            <a:r>
              <a:rPr lang="en-US" sz="2600" dirty="0" err="1">
                <a:solidFill>
                  <a:schemeClr val="tx1">
                    <a:lumMod val="95000"/>
                    <a:lumOff val="5000"/>
                  </a:schemeClr>
                </a:solidFill>
                <a:latin typeface="Times New Roman" pitchFamily="18" charset="0"/>
                <a:cs typeface="Times New Roman" pitchFamily="18" charset="0"/>
              </a:rPr>
              <a:t>phẩm</a:t>
            </a:r>
            <a:r>
              <a:rPr lang="en-US" sz="2600" dirty="0">
                <a:solidFill>
                  <a:schemeClr val="tx1">
                    <a:lumMod val="95000"/>
                    <a:lumOff val="5000"/>
                  </a:schemeClr>
                </a:solidFill>
                <a:latin typeface="Times New Roman" pitchFamily="18" charset="0"/>
                <a:cs typeface="Times New Roman" pitchFamily="18" charset="0"/>
              </a:rPr>
              <a:t>.</a:t>
            </a:r>
          </a:p>
          <a:p>
            <a:pPr marL="385754" indent="-385754" defTabSz="457211">
              <a:lnSpc>
                <a:spcPct val="150000"/>
              </a:lnSpc>
              <a:buFontTx/>
              <a:buAutoNum type="alphaUcPeriod"/>
              <a:defRPr/>
            </a:pPr>
            <a:r>
              <a:rPr lang="en-US" sz="2600" dirty="0" err="1">
                <a:solidFill>
                  <a:schemeClr val="tx1">
                    <a:lumMod val="95000"/>
                    <a:lumOff val="5000"/>
                  </a:schemeClr>
                </a:solidFill>
                <a:latin typeface="Times New Roman" pitchFamily="18" charset="0"/>
                <a:cs typeface="Times New Roman" pitchFamily="18" charset="0"/>
              </a:rPr>
              <a:t>Tạo</a:t>
            </a:r>
            <a:r>
              <a:rPr lang="en-US" sz="2600" dirty="0">
                <a:solidFill>
                  <a:schemeClr val="tx1">
                    <a:lumMod val="95000"/>
                    <a:lumOff val="5000"/>
                  </a:schemeClr>
                </a:solidFill>
                <a:latin typeface="Times New Roman" pitchFamily="18" charset="0"/>
                <a:cs typeface="Times New Roman" pitchFamily="18" charset="0"/>
              </a:rPr>
              <a:t> </a:t>
            </a:r>
            <a:r>
              <a:rPr lang="en-US" sz="2600" dirty="0" err="1">
                <a:solidFill>
                  <a:schemeClr val="tx1">
                    <a:lumMod val="95000"/>
                    <a:lumOff val="5000"/>
                  </a:schemeClr>
                </a:solidFill>
                <a:latin typeface="Times New Roman" pitchFamily="18" charset="0"/>
                <a:cs typeface="Times New Roman" pitchFamily="18" charset="0"/>
              </a:rPr>
              <a:t>ra</a:t>
            </a:r>
            <a:r>
              <a:rPr lang="en-US" sz="2600" dirty="0">
                <a:solidFill>
                  <a:schemeClr val="tx1">
                    <a:lumMod val="95000"/>
                    <a:lumOff val="5000"/>
                  </a:schemeClr>
                </a:solidFill>
                <a:latin typeface="Times New Roman" pitchFamily="18" charset="0"/>
                <a:cs typeface="Times New Roman" pitchFamily="18" charset="0"/>
              </a:rPr>
              <a:t> </a:t>
            </a:r>
            <a:r>
              <a:rPr lang="en-US" sz="2600" dirty="0" err="1">
                <a:solidFill>
                  <a:schemeClr val="tx1">
                    <a:lumMod val="95000"/>
                    <a:lumOff val="5000"/>
                  </a:schemeClr>
                </a:solidFill>
                <a:latin typeface="Times New Roman" pitchFamily="18" charset="0"/>
                <a:cs typeface="Times New Roman" pitchFamily="18" charset="0"/>
              </a:rPr>
              <a:t>nhiều</a:t>
            </a:r>
            <a:r>
              <a:rPr lang="en-US" sz="2600" dirty="0">
                <a:solidFill>
                  <a:schemeClr val="tx1">
                    <a:lumMod val="95000"/>
                    <a:lumOff val="5000"/>
                  </a:schemeClr>
                </a:solidFill>
                <a:latin typeface="Times New Roman" pitchFamily="18" charset="0"/>
                <a:cs typeface="Times New Roman" pitchFamily="18" charset="0"/>
              </a:rPr>
              <a:t> </a:t>
            </a:r>
            <a:r>
              <a:rPr lang="en-US" sz="2600" dirty="0" err="1">
                <a:solidFill>
                  <a:schemeClr val="tx1">
                    <a:lumMod val="95000"/>
                    <a:lumOff val="5000"/>
                  </a:schemeClr>
                </a:solidFill>
                <a:latin typeface="Times New Roman" pitchFamily="18" charset="0"/>
                <a:cs typeface="Times New Roman" pitchFamily="18" charset="0"/>
              </a:rPr>
              <a:t>sản</a:t>
            </a:r>
            <a:r>
              <a:rPr lang="en-US" sz="2600" dirty="0">
                <a:solidFill>
                  <a:schemeClr val="tx1">
                    <a:lumMod val="95000"/>
                    <a:lumOff val="5000"/>
                  </a:schemeClr>
                </a:solidFill>
                <a:latin typeface="Times New Roman" pitchFamily="18" charset="0"/>
                <a:cs typeface="Times New Roman" pitchFamily="18" charset="0"/>
              </a:rPr>
              <a:t> </a:t>
            </a:r>
            <a:r>
              <a:rPr lang="en-US" sz="2600" dirty="0" err="1">
                <a:solidFill>
                  <a:schemeClr val="tx1">
                    <a:lumMod val="95000"/>
                    <a:lumOff val="5000"/>
                  </a:schemeClr>
                </a:solidFill>
                <a:latin typeface="Times New Roman" pitchFamily="18" charset="0"/>
                <a:cs typeface="Times New Roman" pitchFamily="18" charset="0"/>
              </a:rPr>
              <a:t>phẩm</a:t>
            </a:r>
            <a:r>
              <a:rPr lang="en-US" sz="2600" dirty="0">
                <a:solidFill>
                  <a:schemeClr val="tx1">
                    <a:lumMod val="95000"/>
                    <a:lumOff val="5000"/>
                  </a:schemeClr>
                </a:solidFill>
                <a:latin typeface="Times New Roman" pitchFamily="18" charset="0"/>
                <a:cs typeface="Times New Roman" pitchFamily="18" charset="0"/>
              </a:rPr>
              <a:t> </a:t>
            </a:r>
            <a:r>
              <a:rPr lang="en-US" sz="2600" dirty="0" err="1">
                <a:solidFill>
                  <a:schemeClr val="tx1">
                    <a:lumMod val="95000"/>
                    <a:lumOff val="5000"/>
                  </a:schemeClr>
                </a:solidFill>
                <a:latin typeface="Times New Roman" pitchFamily="18" charset="0"/>
                <a:cs typeface="Times New Roman" pitchFamily="18" charset="0"/>
              </a:rPr>
              <a:t>thực</a:t>
            </a:r>
            <a:r>
              <a:rPr lang="en-US" sz="2600" dirty="0">
                <a:solidFill>
                  <a:schemeClr val="tx1">
                    <a:lumMod val="95000"/>
                    <a:lumOff val="5000"/>
                  </a:schemeClr>
                </a:solidFill>
                <a:latin typeface="Times New Roman" pitchFamily="18" charset="0"/>
                <a:cs typeface="Times New Roman" pitchFamily="18" charset="0"/>
              </a:rPr>
              <a:t> </a:t>
            </a:r>
            <a:r>
              <a:rPr lang="en-US" sz="2600" dirty="0" err="1">
                <a:solidFill>
                  <a:schemeClr val="tx1">
                    <a:lumMod val="95000"/>
                    <a:lumOff val="5000"/>
                  </a:schemeClr>
                </a:solidFill>
                <a:latin typeface="Times New Roman" pitchFamily="18" charset="0"/>
                <a:cs typeface="Times New Roman" pitchFamily="18" charset="0"/>
              </a:rPr>
              <a:t>phẩm</a:t>
            </a:r>
            <a:r>
              <a:rPr lang="en-US" sz="2600" dirty="0">
                <a:solidFill>
                  <a:schemeClr val="tx1">
                    <a:lumMod val="95000"/>
                    <a:lumOff val="5000"/>
                  </a:schemeClr>
                </a:solidFill>
                <a:latin typeface="Times New Roman" pitchFamily="18" charset="0"/>
                <a:cs typeface="Times New Roman" pitchFamily="18" charset="0"/>
              </a:rPr>
              <a:t> </a:t>
            </a:r>
            <a:r>
              <a:rPr lang="en-US" sz="2600" dirty="0" err="1">
                <a:solidFill>
                  <a:schemeClr val="tx1">
                    <a:lumMod val="95000"/>
                    <a:lumOff val="5000"/>
                  </a:schemeClr>
                </a:solidFill>
                <a:latin typeface="Times New Roman" pitchFamily="18" charset="0"/>
                <a:cs typeface="Times New Roman" pitchFamily="18" charset="0"/>
              </a:rPr>
              <a:t>có</a:t>
            </a:r>
            <a:r>
              <a:rPr lang="en-US" sz="2600" dirty="0">
                <a:solidFill>
                  <a:schemeClr val="tx1">
                    <a:lumMod val="95000"/>
                    <a:lumOff val="5000"/>
                  </a:schemeClr>
                </a:solidFill>
                <a:latin typeface="Times New Roman" pitchFamily="18" charset="0"/>
                <a:cs typeface="Times New Roman" pitchFamily="18" charset="0"/>
              </a:rPr>
              <a:t> </a:t>
            </a:r>
            <a:r>
              <a:rPr lang="en-US" sz="2600" dirty="0" err="1">
                <a:solidFill>
                  <a:schemeClr val="tx1">
                    <a:lumMod val="95000"/>
                    <a:lumOff val="5000"/>
                  </a:schemeClr>
                </a:solidFill>
                <a:latin typeface="Times New Roman" pitchFamily="18" charset="0"/>
                <a:cs typeface="Times New Roman" pitchFamily="18" charset="0"/>
              </a:rPr>
              <a:t>thời</a:t>
            </a:r>
            <a:r>
              <a:rPr lang="en-US" sz="2600" dirty="0">
                <a:solidFill>
                  <a:schemeClr val="tx1">
                    <a:lumMod val="95000"/>
                    <a:lumOff val="5000"/>
                  </a:schemeClr>
                </a:solidFill>
                <a:latin typeface="Times New Roman" pitchFamily="18" charset="0"/>
                <a:cs typeface="Times New Roman" pitchFamily="18" charset="0"/>
              </a:rPr>
              <a:t> </a:t>
            </a:r>
            <a:r>
              <a:rPr lang="en-US" sz="2600" dirty="0" err="1">
                <a:solidFill>
                  <a:schemeClr val="tx1">
                    <a:lumMod val="95000"/>
                    <a:lumOff val="5000"/>
                  </a:schemeClr>
                </a:solidFill>
                <a:latin typeface="Times New Roman" pitchFamily="18" charset="0"/>
                <a:cs typeface="Times New Roman" pitchFamily="18" charset="0"/>
              </a:rPr>
              <a:t>hạn</a:t>
            </a:r>
            <a:r>
              <a:rPr lang="en-US" sz="2600" dirty="0">
                <a:solidFill>
                  <a:schemeClr val="tx1">
                    <a:lumMod val="95000"/>
                    <a:lumOff val="5000"/>
                  </a:schemeClr>
                </a:solidFill>
                <a:latin typeface="Times New Roman" pitchFamily="18" charset="0"/>
                <a:cs typeface="Times New Roman" pitchFamily="18" charset="0"/>
              </a:rPr>
              <a:t> </a:t>
            </a:r>
            <a:r>
              <a:rPr lang="en-US" sz="2600" dirty="0" err="1">
                <a:solidFill>
                  <a:schemeClr val="tx1">
                    <a:lumMod val="95000"/>
                    <a:lumOff val="5000"/>
                  </a:schemeClr>
                </a:solidFill>
                <a:latin typeface="Times New Roman" pitchFamily="18" charset="0"/>
                <a:cs typeface="Times New Roman" pitchFamily="18" charset="0"/>
              </a:rPr>
              <a:t>sử</a:t>
            </a:r>
            <a:r>
              <a:rPr lang="en-US" sz="2600" dirty="0">
                <a:solidFill>
                  <a:schemeClr val="tx1">
                    <a:lumMod val="95000"/>
                    <a:lumOff val="5000"/>
                  </a:schemeClr>
                </a:solidFill>
                <a:latin typeface="Times New Roman" pitchFamily="18" charset="0"/>
                <a:cs typeface="Times New Roman" pitchFamily="18" charset="0"/>
              </a:rPr>
              <a:t> </a:t>
            </a:r>
            <a:r>
              <a:rPr lang="en-US" sz="2600" dirty="0" err="1">
                <a:solidFill>
                  <a:schemeClr val="tx1">
                    <a:lumMod val="95000"/>
                    <a:lumOff val="5000"/>
                  </a:schemeClr>
                </a:solidFill>
                <a:latin typeface="Times New Roman" pitchFamily="18" charset="0"/>
                <a:cs typeface="Times New Roman" pitchFamily="18" charset="0"/>
              </a:rPr>
              <a:t>dụng</a:t>
            </a:r>
            <a:r>
              <a:rPr lang="en-US" sz="2600" dirty="0">
                <a:solidFill>
                  <a:schemeClr val="tx1">
                    <a:lumMod val="95000"/>
                    <a:lumOff val="5000"/>
                  </a:schemeClr>
                </a:solidFill>
                <a:latin typeface="Times New Roman" pitchFamily="18" charset="0"/>
                <a:cs typeface="Times New Roman" pitchFamily="18" charset="0"/>
              </a:rPr>
              <a:t> </a:t>
            </a:r>
            <a:r>
              <a:rPr lang="en-US" sz="2600" dirty="0" err="1">
                <a:solidFill>
                  <a:schemeClr val="tx1">
                    <a:lumMod val="95000"/>
                    <a:lumOff val="5000"/>
                  </a:schemeClr>
                </a:solidFill>
                <a:latin typeface="Times New Roman" pitchFamily="18" charset="0"/>
                <a:cs typeface="Times New Roman" pitchFamily="18" charset="0"/>
              </a:rPr>
              <a:t>lâu</a:t>
            </a:r>
            <a:r>
              <a:rPr lang="en-US" sz="2600" dirty="0">
                <a:solidFill>
                  <a:schemeClr val="tx1">
                    <a:lumMod val="95000"/>
                    <a:lumOff val="5000"/>
                  </a:schemeClr>
                </a:solidFill>
                <a:latin typeface="Times New Roman" pitchFamily="18" charset="0"/>
                <a:cs typeface="Times New Roman" pitchFamily="18" charset="0"/>
              </a:rPr>
              <a:t>. </a:t>
            </a:r>
          </a:p>
          <a:p>
            <a:pPr marL="385754" indent="-385754" defTabSz="457211">
              <a:lnSpc>
                <a:spcPct val="150000"/>
              </a:lnSpc>
              <a:buFontTx/>
              <a:buAutoNum type="alphaUcPeriod"/>
              <a:defRPr/>
            </a:pPr>
            <a:r>
              <a:rPr lang="en-US" sz="2600" dirty="0" err="1">
                <a:solidFill>
                  <a:schemeClr val="tx1">
                    <a:lumMod val="95000"/>
                    <a:lumOff val="5000"/>
                  </a:schemeClr>
                </a:solidFill>
                <a:latin typeface="Times New Roman" pitchFamily="18" charset="0"/>
                <a:cs typeface="Times New Roman" pitchFamily="18" charset="0"/>
              </a:rPr>
              <a:t>Tạo</a:t>
            </a:r>
            <a:r>
              <a:rPr lang="en-US" sz="2600" dirty="0">
                <a:solidFill>
                  <a:schemeClr val="tx1">
                    <a:lumMod val="95000"/>
                    <a:lumOff val="5000"/>
                  </a:schemeClr>
                </a:solidFill>
                <a:latin typeface="Times New Roman" pitchFamily="18" charset="0"/>
                <a:cs typeface="Times New Roman" pitchFamily="18" charset="0"/>
              </a:rPr>
              <a:t> </a:t>
            </a:r>
            <a:r>
              <a:rPr lang="en-US" sz="2600" dirty="0" err="1">
                <a:solidFill>
                  <a:schemeClr val="tx1">
                    <a:lumMod val="95000"/>
                    <a:lumOff val="5000"/>
                  </a:schemeClr>
                </a:solidFill>
                <a:latin typeface="Times New Roman" pitchFamily="18" charset="0"/>
                <a:cs typeface="Times New Roman" pitchFamily="18" charset="0"/>
              </a:rPr>
              <a:t>sự</a:t>
            </a:r>
            <a:r>
              <a:rPr lang="en-US" sz="2600" dirty="0">
                <a:solidFill>
                  <a:schemeClr val="tx1">
                    <a:lumMod val="95000"/>
                    <a:lumOff val="5000"/>
                  </a:schemeClr>
                </a:solidFill>
                <a:latin typeface="Times New Roman" pitchFamily="18" charset="0"/>
                <a:cs typeface="Times New Roman" pitchFamily="18" charset="0"/>
              </a:rPr>
              <a:t> </a:t>
            </a:r>
            <a:r>
              <a:rPr lang="en-US" sz="2600" dirty="0" err="1">
                <a:solidFill>
                  <a:schemeClr val="tx1">
                    <a:lumMod val="95000"/>
                    <a:lumOff val="5000"/>
                  </a:schemeClr>
                </a:solidFill>
                <a:latin typeface="Times New Roman" pitchFamily="18" charset="0"/>
                <a:cs typeface="Times New Roman" pitchFamily="18" charset="0"/>
              </a:rPr>
              <a:t>thuận</a:t>
            </a:r>
            <a:r>
              <a:rPr lang="en-US" sz="2600" dirty="0">
                <a:solidFill>
                  <a:schemeClr val="tx1">
                    <a:lumMod val="95000"/>
                    <a:lumOff val="5000"/>
                  </a:schemeClr>
                </a:solidFill>
                <a:latin typeface="Times New Roman" pitchFamily="18" charset="0"/>
                <a:cs typeface="Times New Roman" pitchFamily="18" charset="0"/>
              </a:rPr>
              <a:t> </a:t>
            </a:r>
            <a:r>
              <a:rPr lang="en-US" sz="2600" dirty="0" err="1">
                <a:solidFill>
                  <a:schemeClr val="tx1">
                    <a:lumMod val="95000"/>
                    <a:lumOff val="5000"/>
                  </a:schemeClr>
                </a:solidFill>
                <a:latin typeface="Times New Roman" pitchFamily="18" charset="0"/>
                <a:cs typeface="Times New Roman" pitchFamily="18" charset="0"/>
              </a:rPr>
              <a:t>tiện</a:t>
            </a:r>
            <a:r>
              <a:rPr lang="en-US" sz="2600" dirty="0">
                <a:solidFill>
                  <a:schemeClr val="tx1">
                    <a:lumMod val="95000"/>
                    <a:lumOff val="5000"/>
                  </a:schemeClr>
                </a:solidFill>
                <a:latin typeface="Times New Roman" pitchFamily="18" charset="0"/>
                <a:cs typeface="Times New Roman" pitchFamily="18" charset="0"/>
              </a:rPr>
              <a:t> </a:t>
            </a:r>
            <a:r>
              <a:rPr lang="en-US" sz="2600" dirty="0" err="1">
                <a:solidFill>
                  <a:schemeClr val="tx1">
                    <a:lumMod val="95000"/>
                    <a:lumOff val="5000"/>
                  </a:schemeClr>
                </a:solidFill>
                <a:latin typeface="Times New Roman" pitchFamily="18" charset="0"/>
                <a:cs typeface="Times New Roman" pitchFamily="18" charset="0"/>
              </a:rPr>
              <a:t>cho</a:t>
            </a:r>
            <a:r>
              <a:rPr lang="en-US" sz="2600" dirty="0">
                <a:solidFill>
                  <a:schemeClr val="tx1">
                    <a:lumMod val="95000"/>
                    <a:lumOff val="5000"/>
                  </a:schemeClr>
                </a:solidFill>
                <a:latin typeface="Times New Roman" pitchFamily="18" charset="0"/>
                <a:cs typeface="Times New Roman" pitchFamily="18" charset="0"/>
              </a:rPr>
              <a:t> </a:t>
            </a:r>
            <a:r>
              <a:rPr lang="en-US" sz="2600" dirty="0" err="1">
                <a:solidFill>
                  <a:schemeClr val="tx1">
                    <a:lumMod val="95000"/>
                    <a:lumOff val="5000"/>
                  </a:schemeClr>
                </a:solidFill>
                <a:latin typeface="Times New Roman" pitchFamily="18" charset="0"/>
                <a:cs typeface="Times New Roman" pitchFamily="18" charset="0"/>
              </a:rPr>
              <a:t>việc</a:t>
            </a:r>
            <a:r>
              <a:rPr lang="en-US" sz="2600" dirty="0">
                <a:solidFill>
                  <a:schemeClr val="tx1">
                    <a:lumMod val="95000"/>
                    <a:lumOff val="5000"/>
                  </a:schemeClr>
                </a:solidFill>
                <a:latin typeface="Times New Roman" pitchFamily="18" charset="0"/>
                <a:cs typeface="Times New Roman" pitchFamily="18" charset="0"/>
              </a:rPr>
              <a:t> </a:t>
            </a:r>
            <a:r>
              <a:rPr lang="en-US" sz="2600" dirty="0" err="1">
                <a:solidFill>
                  <a:schemeClr val="tx1">
                    <a:lumMod val="95000"/>
                    <a:lumOff val="5000"/>
                  </a:schemeClr>
                </a:solidFill>
                <a:latin typeface="Times New Roman" pitchFamily="18" charset="0"/>
                <a:cs typeface="Times New Roman" pitchFamily="18" charset="0"/>
              </a:rPr>
              <a:t>chế</a:t>
            </a:r>
            <a:r>
              <a:rPr lang="en-US" sz="2600" dirty="0">
                <a:solidFill>
                  <a:schemeClr val="tx1">
                    <a:lumMod val="95000"/>
                    <a:lumOff val="5000"/>
                  </a:schemeClr>
                </a:solidFill>
                <a:latin typeface="Times New Roman" pitchFamily="18" charset="0"/>
                <a:cs typeface="Times New Roman" pitchFamily="18" charset="0"/>
              </a:rPr>
              <a:t> </a:t>
            </a:r>
            <a:r>
              <a:rPr lang="en-US" sz="2600" dirty="0" err="1">
                <a:solidFill>
                  <a:schemeClr val="tx1">
                    <a:lumMod val="95000"/>
                    <a:lumOff val="5000"/>
                  </a:schemeClr>
                </a:solidFill>
                <a:latin typeface="Times New Roman" pitchFamily="18" charset="0"/>
                <a:cs typeface="Times New Roman" pitchFamily="18" charset="0"/>
              </a:rPr>
              <a:t>biến</a:t>
            </a:r>
            <a:r>
              <a:rPr lang="en-US" sz="2600" dirty="0">
                <a:solidFill>
                  <a:schemeClr val="tx1">
                    <a:lumMod val="95000"/>
                    <a:lumOff val="5000"/>
                  </a:schemeClr>
                </a:solidFill>
                <a:latin typeface="Times New Roman" pitchFamily="18" charset="0"/>
                <a:cs typeface="Times New Roman" pitchFamily="18" charset="0"/>
              </a:rPr>
              <a:t> </a:t>
            </a:r>
            <a:r>
              <a:rPr lang="en-US" sz="2600" dirty="0" err="1">
                <a:solidFill>
                  <a:schemeClr val="tx1">
                    <a:lumMod val="95000"/>
                    <a:lumOff val="5000"/>
                  </a:schemeClr>
                </a:solidFill>
                <a:latin typeface="Times New Roman" pitchFamily="18" charset="0"/>
                <a:cs typeface="Times New Roman" pitchFamily="18" charset="0"/>
              </a:rPr>
              <a:t>thực</a:t>
            </a:r>
            <a:r>
              <a:rPr lang="en-US" sz="2600" dirty="0">
                <a:solidFill>
                  <a:schemeClr val="tx1">
                    <a:lumMod val="95000"/>
                    <a:lumOff val="5000"/>
                  </a:schemeClr>
                </a:solidFill>
                <a:latin typeface="Times New Roman" pitchFamily="18" charset="0"/>
                <a:cs typeface="Times New Roman" pitchFamily="18" charset="0"/>
              </a:rPr>
              <a:t> </a:t>
            </a:r>
            <a:r>
              <a:rPr lang="en-US" sz="2600" dirty="0" err="1">
                <a:solidFill>
                  <a:schemeClr val="tx1">
                    <a:lumMod val="95000"/>
                    <a:lumOff val="5000"/>
                  </a:schemeClr>
                </a:solidFill>
                <a:latin typeface="Times New Roman" pitchFamily="18" charset="0"/>
                <a:cs typeface="Times New Roman" pitchFamily="18" charset="0"/>
              </a:rPr>
              <a:t>phẩm</a:t>
            </a:r>
            <a:r>
              <a:rPr lang="en-US" sz="2600" dirty="0">
                <a:solidFill>
                  <a:schemeClr val="tx1">
                    <a:lumMod val="95000"/>
                    <a:lumOff val="5000"/>
                  </a:schemeClr>
                </a:solidFill>
                <a:latin typeface="Times New Roman" pitchFamily="18" charset="0"/>
                <a:cs typeface="Times New Roman" pitchFamily="18" charset="0"/>
              </a:rPr>
              <a:t> </a:t>
            </a:r>
            <a:r>
              <a:rPr lang="en-US" sz="2600" dirty="0" err="1">
                <a:solidFill>
                  <a:schemeClr val="tx1">
                    <a:lumMod val="95000"/>
                    <a:lumOff val="5000"/>
                  </a:schemeClr>
                </a:solidFill>
                <a:latin typeface="Times New Roman" pitchFamily="18" charset="0"/>
                <a:cs typeface="Times New Roman" pitchFamily="18" charset="0"/>
              </a:rPr>
              <a:t>thành</a:t>
            </a:r>
            <a:r>
              <a:rPr lang="en-US" sz="2600" dirty="0">
                <a:solidFill>
                  <a:schemeClr val="tx1">
                    <a:lumMod val="95000"/>
                    <a:lumOff val="5000"/>
                  </a:schemeClr>
                </a:solidFill>
                <a:latin typeface="Times New Roman" pitchFamily="18" charset="0"/>
                <a:cs typeface="Times New Roman" pitchFamily="18" charset="0"/>
              </a:rPr>
              <a:t> </a:t>
            </a:r>
            <a:r>
              <a:rPr lang="en-US" sz="2600" dirty="0" err="1">
                <a:solidFill>
                  <a:schemeClr val="tx1">
                    <a:lumMod val="95000"/>
                    <a:lumOff val="5000"/>
                  </a:schemeClr>
                </a:solidFill>
                <a:latin typeface="Times New Roman" pitchFamily="18" charset="0"/>
                <a:cs typeface="Times New Roman" pitchFamily="18" charset="0"/>
              </a:rPr>
              <a:t>nhiều</a:t>
            </a:r>
            <a:r>
              <a:rPr lang="en-US" sz="2600" dirty="0">
                <a:solidFill>
                  <a:schemeClr val="tx1">
                    <a:lumMod val="95000"/>
                    <a:lumOff val="5000"/>
                  </a:schemeClr>
                </a:solidFill>
                <a:latin typeface="Times New Roman" pitchFamily="18" charset="0"/>
                <a:cs typeface="Times New Roman" pitchFamily="18" charset="0"/>
              </a:rPr>
              <a:t> </a:t>
            </a:r>
            <a:r>
              <a:rPr lang="en-US" sz="2600" dirty="0" err="1">
                <a:solidFill>
                  <a:schemeClr val="tx1">
                    <a:lumMod val="95000"/>
                    <a:lumOff val="5000"/>
                  </a:schemeClr>
                </a:solidFill>
                <a:latin typeface="Times New Roman" pitchFamily="18" charset="0"/>
                <a:cs typeface="Times New Roman" pitchFamily="18" charset="0"/>
              </a:rPr>
              <a:t>món</a:t>
            </a:r>
            <a:r>
              <a:rPr lang="en-US" sz="2600" dirty="0">
                <a:solidFill>
                  <a:schemeClr val="tx1">
                    <a:lumMod val="95000"/>
                    <a:lumOff val="5000"/>
                  </a:schemeClr>
                </a:solidFill>
                <a:latin typeface="Times New Roman" pitchFamily="18" charset="0"/>
                <a:cs typeface="Times New Roman" pitchFamily="18" charset="0"/>
              </a:rPr>
              <a:t> </a:t>
            </a:r>
            <a:r>
              <a:rPr lang="en-US" sz="2600" dirty="0" err="1">
                <a:solidFill>
                  <a:schemeClr val="tx1">
                    <a:lumMod val="95000"/>
                    <a:lumOff val="5000"/>
                  </a:schemeClr>
                </a:solidFill>
                <a:latin typeface="Times New Roman" pitchFamily="18" charset="0"/>
                <a:cs typeface="Times New Roman" pitchFamily="18" charset="0"/>
              </a:rPr>
              <a:t>ăn</a:t>
            </a:r>
            <a:r>
              <a:rPr lang="en-US" sz="2600" dirty="0">
                <a:solidFill>
                  <a:schemeClr val="tx1">
                    <a:lumMod val="95000"/>
                    <a:lumOff val="5000"/>
                  </a:schemeClr>
                </a:solidFill>
                <a:latin typeface="Times New Roman" pitchFamily="18" charset="0"/>
                <a:cs typeface="Times New Roman" pitchFamily="18" charset="0"/>
              </a:rPr>
              <a:t> </a:t>
            </a:r>
            <a:r>
              <a:rPr lang="en-US" sz="2600" dirty="0" err="1">
                <a:solidFill>
                  <a:schemeClr val="tx1">
                    <a:lumMod val="95000"/>
                    <a:lumOff val="5000"/>
                  </a:schemeClr>
                </a:solidFill>
                <a:latin typeface="Times New Roman" pitchFamily="18" charset="0"/>
                <a:cs typeface="Times New Roman" pitchFamily="18" charset="0"/>
              </a:rPr>
              <a:t>khác</a:t>
            </a:r>
            <a:r>
              <a:rPr lang="en-US" sz="2600" dirty="0">
                <a:solidFill>
                  <a:schemeClr val="tx1">
                    <a:lumMod val="95000"/>
                    <a:lumOff val="5000"/>
                  </a:schemeClr>
                </a:solidFill>
                <a:latin typeface="Times New Roman" pitchFamily="18" charset="0"/>
                <a:cs typeface="Times New Roman" pitchFamily="18" charset="0"/>
              </a:rPr>
              <a:t> </a:t>
            </a:r>
            <a:r>
              <a:rPr lang="en-US" sz="2600" dirty="0" err="1">
                <a:solidFill>
                  <a:schemeClr val="tx1">
                    <a:lumMod val="95000"/>
                    <a:lumOff val="5000"/>
                  </a:schemeClr>
                </a:solidFill>
                <a:latin typeface="Times New Roman" pitchFamily="18" charset="0"/>
                <a:cs typeface="Times New Roman" pitchFamily="18" charset="0"/>
              </a:rPr>
              <a:t>nhau</a:t>
            </a:r>
            <a:r>
              <a:rPr lang="en-US" sz="2600" dirty="0">
                <a:solidFill>
                  <a:schemeClr val="tx1">
                    <a:lumMod val="95000"/>
                    <a:lumOff val="5000"/>
                  </a:schemeClr>
                </a:solidFill>
                <a:latin typeface="Times New Roman" pitchFamily="18" charset="0"/>
                <a:cs typeface="Times New Roman" pitchFamily="18" charset="0"/>
              </a:rPr>
              <a:t>.</a:t>
            </a:r>
          </a:p>
        </p:txBody>
      </p:sp>
      <p:pic>
        <p:nvPicPr>
          <p:cNvPr id="70" name="Đồng hồ đếm ngược 10 giây">
            <a:hlinkClick r:id="" action="ppaction://media"/>
            <a:extLst>
              <a:ext uri="{FF2B5EF4-FFF2-40B4-BE49-F238E27FC236}">
                <a16:creationId xmlns="" xmlns:a16="http://schemas.microsoft.com/office/drawing/2014/main" id="{4CB73478-4D14-C137-E19F-A896C305D06B}"/>
              </a:ext>
            </a:extLst>
          </p:cNvPr>
          <p:cNvPicPr>
            <a:picLocks noChangeAspect="1"/>
          </p:cNvPicPr>
          <p:nvPr>
            <a:videoFile r:link="rId1"/>
            <p:extLst>
              <p:ext uri="{DAA4B4D4-6D71-4841-9C94-3DE7FCFB9230}">
                <p14:media xmlns:p14="http://schemas.microsoft.com/office/powerpoint/2010/main" r:embed="rId2">
                  <p14:trim end="3088"/>
                </p14:media>
              </p:ext>
            </p:extLst>
          </p:nvPr>
        </p:nvPicPr>
        <p:blipFill>
          <a:blip r:embed="rId10"/>
          <a:stretch>
            <a:fillRect/>
          </a:stretch>
        </p:blipFill>
        <p:spPr>
          <a:xfrm>
            <a:off x="7810237" y="548798"/>
            <a:ext cx="1366213" cy="768495"/>
          </a:xfrm>
          <a:prstGeom prst="rect">
            <a:avLst/>
          </a:prstGeom>
        </p:spPr>
      </p:pic>
      <p:sp>
        <p:nvSpPr>
          <p:cNvPr id="2" name="Right Arrow 1">
            <a:hlinkClick r:id="rId11" action="ppaction://hlinksldjump"/>
          </p:cNvPr>
          <p:cNvSpPr/>
          <p:nvPr/>
        </p:nvSpPr>
        <p:spPr>
          <a:xfrm>
            <a:off x="8741156" y="4833042"/>
            <a:ext cx="402844" cy="2609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141921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5" name="3beeps.wav"/>
                                        </p:tgtEl>
                                      </p:cMediaNode>
                                    </p:audio>
                                  </p:sub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35"/>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200"/>
                                        <p:tgtEl>
                                          <p:spTgt spid="8"/>
                                        </p:tgtEl>
                                      </p:cBhvr>
                                    </p:animEffect>
                                  </p:childTnLst>
                                </p:cTn>
                              </p:par>
                            </p:childTnLst>
                          </p:cTn>
                        </p:par>
                        <p:par>
                          <p:cTn id="20" fill="hold" nodeType="afterGroup">
                            <p:stCondLst>
                              <p:cond delay="200"/>
                            </p:stCondLst>
                            <p:childTnLst>
                              <p:par>
                                <p:cTn id="21" presetID="17" presetClass="entr" presetSubtype="8"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300" fill="hold"/>
                                        <p:tgtEl>
                                          <p:spTgt spid="31"/>
                                        </p:tgtEl>
                                        <p:attrNameLst>
                                          <p:attrName>ppt_x</p:attrName>
                                        </p:attrNameLst>
                                      </p:cBhvr>
                                      <p:tavLst>
                                        <p:tav tm="0">
                                          <p:val>
                                            <p:strVal val="#ppt_x-#ppt_w/2"/>
                                          </p:val>
                                        </p:tav>
                                        <p:tav tm="100000">
                                          <p:val>
                                            <p:strVal val="#ppt_x"/>
                                          </p:val>
                                        </p:tav>
                                      </p:tavLst>
                                    </p:anim>
                                    <p:anim calcmode="lin" valueType="num">
                                      <p:cBhvr>
                                        <p:cTn id="24" dur="300" fill="hold"/>
                                        <p:tgtEl>
                                          <p:spTgt spid="31"/>
                                        </p:tgtEl>
                                        <p:attrNameLst>
                                          <p:attrName>ppt_y</p:attrName>
                                        </p:attrNameLst>
                                      </p:cBhvr>
                                      <p:tavLst>
                                        <p:tav tm="0">
                                          <p:val>
                                            <p:strVal val="#ppt_y"/>
                                          </p:val>
                                        </p:tav>
                                        <p:tav tm="100000">
                                          <p:val>
                                            <p:strVal val="#ppt_y"/>
                                          </p:val>
                                        </p:tav>
                                      </p:tavLst>
                                    </p:anim>
                                    <p:anim calcmode="lin" valueType="num">
                                      <p:cBhvr>
                                        <p:cTn id="25" dur="300" fill="hold"/>
                                        <p:tgtEl>
                                          <p:spTgt spid="31"/>
                                        </p:tgtEl>
                                        <p:attrNameLst>
                                          <p:attrName>ppt_w</p:attrName>
                                        </p:attrNameLst>
                                      </p:cBhvr>
                                      <p:tavLst>
                                        <p:tav tm="0">
                                          <p:val>
                                            <p:fltVal val="0"/>
                                          </p:val>
                                        </p:tav>
                                        <p:tav tm="100000">
                                          <p:val>
                                            <p:strVal val="#ppt_w"/>
                                          </p:val>
                                        </p:tav>
                                      </p:tavLst>
                                    </p:anim>
                                    <p:anim calcmode="lin" valueType="num">
                                      <p:cBhvr>
                                        <p:cTn id="26"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video>
              <p:cMediaNode vol="80000">
                <p:cTn id="27" fill="hold" display="0">
                  <p:stCondLst>
                    <p:cond delay="indefinite"/>
                  </p:stCondLst>
                </p:cTn>
                <p:tgtEl>
                  <p:spTgt spid="70"/>
                </p:tgtEl>
              </p:cMediaNode>
            </p:video>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154E97A3-93A4-73C7-0127-D7BBD634C44D}"/>
              </a:ext>
            </a:extLst>
          </p:cNvPr>
          <p:cNvGrpSpPr>
            <a:grpSpLocks/>
          </p:cNvGrpSpPr>
          <p:nvPr/>
        </p:nvGrpSpPr>
        <p:grpSpPr bwMode="auto">
          <a:xfrm>
            <a:off x="278013" y="972743"/>
            <a:ext cx="340519" cy="2434828"/>
            <a:chOff x="393013" y="1032065"/>
            <a:chExt cx="455948" cy="3255189"/>
          </a:xfrm>
        </p:grpSpPr>
        <p:cxnSp>
          <p:nvCxnSpPr>
            <p:cNvPr id="13" name="Straight Connector 12">
              <a:extLst>
                <a:ext uri="{FF2B5EF4-FFF2-40B4-BE49-F238E27FC236}">
                  <a16:creationId xmlns="" xmlns:a16="http://schemas.microsoft.com/office/drawing/2014/main" id="{82140D6B-55E6-3D67-188E-616FFAB6885D}"/>
                </a:ext>
              </a:extLst>
            </p:cNvPr>
            <p:cNvCxnSpPr>
              <a:stCxn id="29" idx="4"/>
              <a:endCxn id="64" idx="0"/>
            </p:cNvCxnSpPr>
            <p:nvPr/>
          </p:nvCxnSpPr>
          <p:spPr>
            <a:xfrm flipH="1">
              <a:off x="620987" y="1032065"/>
              <a:ext cx="14514" cy="2799241"/>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9492" name="Group 4">
              <a:extLst>
                <a:ext uri="{FF2B5EF4-FFF2-40B4-BE49-F238E27FC236}">
                  <a16:creationId xmlns="" xmlns:a16="http://schemas.microsoft.com/office/drawing/2014/main" id="{CC8E1919-CFDF-4AF0-285D-75282C7F195C}"/>
                </a:ext>
              </a:extLst>
            </p:cNvPr>
            <p:cNvGrpSpPr>
              <a:grpSpLocks/>
            </p:cNvGrpSpPr>
            <p:nvPr/>
          </p:nvGrpSpPr>
          <p:grpSpPr bwMode="auto">
            <a:xfrm>
              <a:off x="393013" y="3831306"/>
              <a:ext cx="455948" cy="455948"/>
              <a:chOff x="268476" y="3198923"/>
              <a:chExt cx="286946" cy="286946"/>
            </a:xfrm>
          </p:grpSpPr>
          <p:sp>
            <p:nvSpPr>
              <p:cNvPr id="64" name="Oval 63">
                <a:extLst>
                  <a:ext uri="{FF2B5EF4-FFF2-40B4-BE49-F238E27FC236}">
                    <a16:creationId xmlns="" xmlns:a16="http://schemas.microsoft.com/office/drawing/2014/main" id="{88E14227-90DD-91EB-D8C0-DE16D3157FEF}"/>
                  </a:ext>
                </a:extLst>
              </p:cNvPr>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dirty="0">
                  <a:solidFill>
                    <a:prstClr val="white"/>
                  </a:solidFill>
                  <a:latin typeface="Times New Roman" pitchFamily="18" charset="0"/>
                  <a:cs typeface="Times New Roman" pitchFamily="18" charset="0"/>
                </a:endParaRPr>
              </a:p>
            </p:txBody>
          </p:sp>
          <p:sp>
            <p:nvSpPr>
              <p:cNvPr id="65" name="Oval 64">
                <a:extLst>
                  <a:ext uri="{FF2B5EF4-FFF2-40B4-BE49-F238E27FC236}">
                    <a16:creationId xmlns="" xmlns:a16="http://schemas.microsoft.com/office/drawing/2014/main" id="{600FBC50-6960-917D-DA26-D9A5C0DDC36D}"/>
                  </a:ext>
                </a:extLst>
              </p:cNvPr>
              <p:cNvSpPr/>
              <p:nvPr/>
            </p:nvSpPr>
            <p:spPr>
              <a:xfrm>
                <a:off x="350747" y="3278503"/>
                <a:ext cx="122404" cy="123217"/>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solidFill>
                    <a:prstClr val="white"/>
                  </a:solidFill>
                  <a:latin typeface="Times New Roman" pitchFamily="18" charset="0"/>
                  <a:cs typeface="Times New Roman" pitchFamily="18" charset="0"/>
                </a:endParaRPr>
              </a:p>
            </p:txBody>
          </p:sp>
        </p:grpSp>
      </p:grpSp>
      <p:grpSp>
        <p:nvGrpSpPr>
          <p:cNvPr id="31" name="Group 30">
            <a:extLst>
              <a:ext uri="{FF2B5EF4-FFF2-40B4-BE49-F238E27FC236}">
                <a16:creationId xmlns="" xmlns:a16="http://schemas.microsoft.com/office/drawing/2014/main" id="{90653DA2-4D30-BE97-D045-772E06FC7713}"/>
              </a:ext>
            </a:extLst>
          </p:cNvPr>
          <p:cNvGrpSpPr>
            <a:grpSpLocks/>
          </p:cNvGrpSpPr>
          <p:nvPr/>
        </p:nvGrpSpPr>
        <p:grpSpPr bwMode="auto">
          <a:xfrm>
            <a:off x="403028" y="3477220"/>
            <a:ext cx="8481107" cy="1519835"/>
            <a:chOff x="560435" y="3549114"/>
            <a:chExt cx="7733814" cy="2586463"/>
          </a:xfrm>
        </p:grpSpPr>
        <p:grpSp>
          <p:nvGrpSpPr>
            <p:cNvPr id="19481" name="Group 22">
              <a:extLst>
                <a:ext uri="{FF2B5EF4-FFF2-40B4-BE49-F238E27FC236}">
                  <a16:creationId xmlns="" xmlns:a16="http://schemas.microsoft.com/office/drawing/2014/main" id="{BEF8AFB9-E9EC-6883-D83B-37B8F61A0AF9}"/>
                </a:ext>
              </a:extLst>
            </p:cNvPr>
            <p:cNvGrpSpPr>
              <a:grpSpLocks/>
            </p:cNvGrpSpPr>
            <p:nvPr/>
          </p:nvGrpSpPr>
          <p:grpSpPr bwMode="auto">
            <a:xfrm>
              <a:off x="620986" y="3549114"/>
              <a:ext cx="7597821" cy="2586463"/>
              <a:chOff x="1139780" y="2611241"/>
              <a:chExt cx="4733934" cy="2399201"/>
            </a:xfrm>
          </p:grpSpPr>
          <p:sp>
            <p:nvSpPr>
              <p:cNvPr id="18" name="Parallelogram 17">
                <a:extLst>
                  <a:ext uri="{FF2B5EF4-FFF2-40B4-BE49-F238E27FC236}">
                    <a16:creationId xmlns="" xmlns:a16="http://schemas.microsoft.com/office/drawing/2014/main" id="{68875D2A-D2D5-5E24-2D1D-E10320F68469}"/>
                  </a:ext>
                </a:extLst>
              </p:cNvPr>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800" dirty="0">
                  <a:solidFill>
                    <a:prstClr val="white"/>
                  </a:solidFill>
                  <a:latin typeface="Times New Roman" pitchFamily="18" charset="0"/>
                  <a:cs typeface="Times New Roman" panose="02020603050405020304" pitchFamily="18" charset="0"/>
                </a:endParaRPr>
              </a:p>
            </p:txBody>
          </p:sp>
          <p:sp>
            <p:nvSpPr>
              <p:cNvPr id="7" name="Parallelogram 6">
                <a:extLst>
                  <a:ext uri="{FF2B5EF4-FFF2-40B4-BE49-F238E27FC236}">
                    <a16:creationId xmlns="" xmlns:a16="http://schemas.microsoft.com/office/drawing/2014/main" id="{C3EF2FEE-41B7-E337-28CB-92ED0F3F1D2A}"/>
                  </a:ext>
                </a:extLst>
              </p:cNvPr>
              <p:cNvSpPr/>
              <p:nvPr/>
            </p:nvSpPr>
            <p:spPr>
              <a:xfrm flipH="1">
                <a:off x="1356867" y="2611241"/>
                <a:ext cx="1403957" cy="534139"/>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FF0000"/>
                    </a:solidFill>
                    <a:latin typeface="Times New Roman" pitchFamily="18" charset="0"/>
                    <a:cs typeface="Times New Roman" pitchFamily="18" charset="0"/>
                  </a:rPr>
                  <a:t>ĐÁP ÁN</a:t>
                </a:r>
              </a:p>
            </p:txBody>
          </p:sp>
          <p:sp>
            <p:nvSpPr>
              <p:cNvPr id="22" name="Rectangle 21">
                <a:extLst>
                  <a:ext uri="{FF2B5EF4-FFF2-40B4-BE49-F238E27FC236}">
                    <a16:creationId xmlns="" xmlns:a16="http://schemas.microsoft.com/office/drawing/2014/main" id="{8F3520DD-A07D-86E6-0B0A-E8599CA5D07E}"/>
                  </a:ext>
                </a:extLst>
              </p:cNvPr>
              <p:cNvSpPr/>
              <p:nvPr/>
            </p:nvSpPr>
            <p:spPr>
              <a:xfrm>
                <a:off x="1418339" y="4783211"/>
                <a:ext cx="3114287" cy="22723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solidFill>
                    <a:prstClr val="white"/>
                  </a:solidFill>
                  <a:latin typeface="Times New Roman" pitchFamily="18" charset="0"/>
                  <a:cs typeface="Times New Roman" pitchFamily="18" charset="0"/>
                </a:endParaRPr>
              </a:p>
            </p:txBody>
          </p:sp>
        </p:grpSp>
        <p:cxnSp>
          <p:nvCxnSpPr>
            <p:cNvPr id="75" name="Straight Connector 74">
              <a:extLst>
                <a:ext uri="{FF2B5EF4-FFF2-40B4-BE49-F238E27FC236}">
                  <a16:creationId xmlns="" xmlns:a16="http://schemas.microsoft.com/office/drawing/2014/main" id="{83580B7D-3831-A4B8-0357-28E995D1D643}"/>
                </a:ext>
              </a:extLst>
            </p:cNvPr>
            <p:cNvCxnSpPr/>
            <p:nvPr/>
          </p:nvCxnSpPr>
          <p:spPr>
            <a:xfrm>
              <a:off x="3221801" y="4030647"/>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 xmlns:a16="http://schemas.microsoft.com/office/drawing/2014/main" id="{D5935962-B877-05AA-0730-698B084FB2FE}"/>
                </a:ext>
              </a:extLst>
            </p:cNvPr>
            <p:cNvCxnSpPr/>
            <p:nvPr/>
          </p:nvCxnSpPr>
          <p:spPr>
            <a:xfrm>
              <a:off x="878650" y="6034154"/>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 xmlns:a16="http://schemas.microsoft.com/office/drawing/2014/main" id="{9DB0E68C-2377-EBE5-59AD-FE54D657808C}"/>
                </a:ext>
              </a:extLst>
            </p:cNvPr>
            <p:cNvSpPr/>
            <p:nvPr/>
          </p:nvSpPr>
          <p:spPr>
            <a:xfrm>
              <a:off x="560435" y="4031094"/>
              <a:ext cx="7733814" cy="2067898"/>
            </a:xfrm>
            <a:prstGeom prst="parallelogram">
              <a:avLst/>
            </a:prstGeom>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2800" b="1" dirty="0">
                  <a:solidFill>
                    <a:srgbClr val="FF0000"/>
                  </a:solidFill>
                  <a:latin typeface="Times New Roman" pitchFamily="18" charset="0"/>
                  <a:ea typeface="Times New Roman" pitchFamily="18" charset="0"/>
                  <a:cs typeface="Times New Roman" pitchFamily="18" charset="0"/>
                </a:rPr>
                <a:t>B. </a:t>
              </a:r>
              <a:r>
                <a:rPr lang="en-US" sz="2800" b="1" dirty="0" err="1">
                  <a:solidFill>
                    <a:srgbClr val="FF0000"/>
                  </a:solidFill>
                  <a:latin typeface="Times New Roman" pitchFamily="18" charset="0"/>
                  <a:ea typeface="Times New Roman" pitchFamily="18" charset="0"/>
                  <a:cs typeface="Times New Roman" pitchFamily="18" charset="0"/>
                </a:rPr>
                <a:t>Đông</a:t>
              </a:r>
              <a:r>
                <a:rPr lang="en-US" sz="2800" b="1" dirty="0">
                  <a:solidFill>
                    <a:srgbClr val="FF0000"/>
                  </a:solidFill>
                  <a:latin typeface="Times New Roman" pitchFamily="18" charset="0"/>
                  <a:ea typeface="Times New Roman" pitchFamily="18" charset="0"/>
                  <a:cs typeface="Times New Roman" pitchFamily="18" charset="0"/>
                </a:rPr>
                <a:t> </a:t>
              </a:r>
              <a:r>
                <a:rPr lang="en-US" sz="2800" b="1" dirty="0" err="1">
                  <a:solidFill>
                    <a:srgbClr val="FF0000"/>
                  </a:solidFill>
                  <a:latin typeface="Times New Roman" pitchFamily="18" charset="0"/>
                  <a:ea typeface="Times New Roman" pitchFamily="18" charset="0"/>
                  <a:cs typeface="Times New Roman" pitchFamily="18" charset="0"/>
                </a:rPr>
                <a:t>lạnh</a:t>
              </a:r>
              <a:r>
                <a:rPr lang="en-US" sz="2800" b="1" dirty="0">
                  <a:solidFill>
                    <a:srgbClr val="FF0000"/>
                  </a:solidFill>
                  <a:latin typeface="Times New Roman" pitchFamily="18" charset="0"/>
                  <a:ea typeface="Times New Roman" pitchFamily="18" charset="0"/>
                  <a:cs typeface="Times New Roman" pitchFamily="18" charset="0"/>
                </a:rPr>
                <a:t> </a:t>
              </a:r>
              <a:r>
                <a:rPr lang="en-US" sz="2800" b="1" dirty="0" err="1">
                  <a:solidFill>
                    <a:srgbClr val="FF0000"/>
                  </a:solidFill>
                  <a:latin typeface="Times New Roman" pitchFamily="18" charset="0"/>
                  <a:ea typeface="Times New Roman" pitchFamily="18" charset="0"/>
                  <a:cs typeface="Times New Roman" pitchFamily="18" charset="0"/>
                </a:rPr>
                <a:t>và</a:t>
              </a:r>
              <a:r>
                <a:rPr lang="en-US" sz="2800" b="1" dirty="0">
                  <a:solidFill>
                    <a:srgbClr val="FF0000"/>
                  </a:solidFill>
                  <a:latin typeface="Times New Roman" pitchFamily="18" charset="0"/>
                  <a:ea typeface="Times New Roman" pitchFamily="18" charset="0"/>
                  <a:cs typeface="Times New Roman" pitchFamily="18" charset="0"/>
                </a:rPr>
                <a:t> </a:t>
              </a:r>
              <a:r>
                <a:rPr lang="en-US" sz="2800" b="1" dirty="0" err="1">
                  <a:solidFill>
                    <a:srgbClr val="FF0000"/>
                  </a:solidFill>
                  <a:latin typeface="Times New Roman" pitchFamily="18" charset="0"/>
                  <a:ea typeface="Times New Roman" pitchFamily="18" charset="0"/>
                  <a:cs typeface="Times New Roman" pitchFamily="18" charset="0"/>
                </a:rPr>
                <a:t>phơi</a:t>
              </a:r>
              <a:r>
                <a:rPr lang="en-US" sz="2800" b="1" dirty="0">
                  <a:solidFill>
                    <a:srgbClr val="FF0000"/>
                  </a:solidFill>
                  <a:latin typeface="Times New Roman" pitchFamily="18" charset="0"/>
                  <a:ea typeface="Times New Roman" pitchFamily="18" charset="0"/>
                  <a:cs typeface="Times New Roman" pitchFamily="18" charset="0"/>
                </a:rPr>
                <a:t> </a:t>
              </a:r>
              <a:r>
                <a:rPr lang="en-US" sz="2800" b="1" dirty="0" err="1">
                  <a:solidFill>
                    <a:srgbClr val="FF0000"/>
                  </a:solidFill>
                  <a:latin typeface="Times New Roman" pitchFamily="18" charset="0"/>
                  <a:ea typeface="Times New Roman" pitchFamily="18" charset="0"/>
                  <a:cs typeface="Times New Roman" pitchFamily="18" charset="0"/>
                </a:rPr>
                <a:t>khô</a:t>
              </a:r>
              <a:endParaRPr lang="vi-VN" sz="2800" b="1" dirty="0">
                <a:solidFill>
                  <a:srgbClr val="FF0000"/>
                </a:solidFill>
                <a:latin typeface="Times New Roman" pitchFamily="18" charset="0"/>
                <a:ea typeface="Times New Roman" pitchFamily="18" charset="0"/>
                <a:cs typeface="Times New Roman" pitchFamily="18" charset="0"/>
              </a:endParaRPr>
            </a:p>
          </p:txBody>
        </p:sp>
        <p:pic>
          <p:nvPicPr>
            <p:cNvPr id="19485" name="Picture 14">
              <a:extLst>
                <a:ext uri="{FF2B5EF4-FFF2-40B4-BE49-F238E27FC236}">
                  <a16:creationId xmlns="" xmlns:a16="http://schemas.microsoft.com/office/drawing/2014/main" id="{AB0E9663-85CA-D202-0016-F853787892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3221801" y="3879674"/>
              <a:ext cx="4997003" cy="3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Group 27">
            <a:extLst>
              <a:ext uri="{FF2B5EF4-FFF2-40B4-BE49-F238E27FC236}">
                <a16:creationId xmlns="" xmlns:a16="http://schemas.microsoft.com/office/drawing/2014/main" id="{33862DF6-0957-9F08-03EA-08847123005C}"/>
              </a:ext>
            </a:extLst>
          </p:cNvPr>
          <p:cNvGrpSpPr>
            <a:grpSpLocks/>
          </p:cNvGrpSpPr>
          <p:nvPr/>
        </p:nvGrpSpPr>
        <p:grpSpPr bwMode="auto">
          <a:xfrm>
            <a:off x="57746" y="171451"/>
            <a:ext cx="809625" cy="809625"/>
            <a:chOff x="83662" y="159259"/>
            <a:chExt cx="1082288" cy="1082288"/>
          </a:xfrm>
        </p:grpSpPr>
        <p:sp>
          <p:nvSpPr>
            <p:cNvPr id="29" name="Oval 28">
              <a:extLst>
                <a:ext uri="{FF2B5EF4-FFF2-40B4-BE49-F238E27FC236}">
                  <a16:creationId xmlns="" xmlns:a16="http://schemas.microsoft.com/office/drawing/2014/main" id="{E45CBE8B-DFDB-7E4E-52AA-ECABF5D39F81}"/>
                </a:ext>
              </a:extLst>
            </p:cNvPr>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b="1" dirty="0">
                <a:solidFill>
                  <a:srgbClr val="008CF5"/>
                </a:solidFill>
                <a:latin typeface="Times New Roman" pitchFamily="18" charset="0"/>
                <a:cs typeface="Times New Roman" pitchFamily="18" charset="0"/>
              </a:endParaRPr>
            </a:p>
          </p:txBody>
        </p:sp>
        <p:pic>
          <p:nvPicPr>
            <p:cNvPr id="19478" name="Picture 31">
              <a:extLst>
                <a:ext uri="{FF2B5EF4-FFF2-40B4-BE49-F238E27FC236}">
                  <a16:creationId xmlns="" xmlns:a16="http://schemas.microsoft.com/office/drawing/2014/main" id="{DE52A3B5-6A22-582E-075F-A83125CBA3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662" y="159259"/>
              <a:ext cx="1082288" cy="10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9" name="Picture 32">
              <a:extLst>
                <a:ext uri="{FF2B5EF4-FFF2-40B4-BE49-F238E27FC236}">
                  <a16:creationId xmlns="" xmlns:a16="http://schemas.microsoft.com/office/drawing/2014/main" id="{7BC851A1-38B1-3072-BA2F-6A0E773F68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0649" y="240741"/>
              <a:ext cx="757177" cy="9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a:extLst>
                <a:ext uri="{FF2B5EF4-FFF2-40B4-BE49-F238E27FC236}">
                  <a16:creationId xmlns="" xmlns:a16="http://schemas.microsoft.com/office/drawing/2014/main" id="{FFF996BD-6F49-D775-71C6-89324FE63A98}"/>
                </a:ext>
              </a:extLst>
            </p:cNvPr>
            <p:cNvSpPr txBox="1"/>
            <p:nvPr/>
          </p:nvSpPr>
          <p:spPr>
            <a:xfrm>
              <a:off x="381389" y="277250"/>
              <a:ext cx="486857" cy="699428"/>
            </a:xfrm>
            <a:prstGeom prst="rect">
              <a:avLst/>
            </a:prstGeom>
            <a:noFill/>
          </p:spPr>
          <p:txBody>
            <a:bodyPr wrap="none">
              <a:spAutoFit/>
            </a:bodyPr>
            <a:lstStyle/>
            <a:p>
              <a:pPr algn="ctr">
                <a:defRPr/>
              </a:pPr>
              <a:r>
                <a:rPr lang="en-US" sz="2800" b="1" dirty="0">
                  <a:solidFill>
                    <a:srgbClr val="00FF4E"/>
                  </a:solidFill>
                  <a:effectLst>
                    <a:glow rad="88900">
                      <a:srgbClr val="00FF4E">
                        <a:alpha val="60000"/>
                      </a:srgbClr>
                    </a:glow>
                  </a:effectLst>
                  <a:latin typeface="Times New Roman" pitchFamily="18" charset="0"/>
                  <a:cs typeface="Times New Roman" pitchFamily="18" charset="0"/>
                </a:rPr>
                <a:t>2</a:t>
              </a:r>
            </a:p>
          </p:txBody>
        </p:sp>
      </p:grpSp>
      <p:sp>
        <p:nvSpPr>
          <p:cNvPr id="35" name="Parallelogram 34">
            <a:extLst>
              <a:ext uri="{FF2B5EF4-FFF2-40B4-BE49-F238E27FC236}">
                <a16:creationId xmlns="" xmlns:a16="http://schemas.microsoft.com/office/drawing/2014/main" id="{FE94FFEC-B35B-CD87-CDFD-20C1B578A17E}"/>
              </a:ext>
            </a:extLst>
          </p:cNvPr>
          <p:cNvSpPr/>
          <p:nvPr/>
        </p:nvSpPr>
        <p:spPr>
          <a:xfrm flipH="1">
            <a:off x="5831088" y="4919665"/>
            <a:ext cx="473869" cy="154781"/>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a:defRPr/>
            </a:pPr>
            <a:r>
              <a:rPr lang="en-US" sz="800" b="1" dirty="0">
                <a:solidFill>
                  <a:srgbClr val="FF0000"/>
                </a:solidFill>
                <a:latin typeface="Times New Roman" pitchFamily="18" charset="0"/>
                <a:cs typeface="Times New Roman" pitchFamily="18" charset="0"/>
              </a:rPr>
              <a:t>ANS</a:t>
            </a:r>
          </a:p>
        </p:txBody>
      </p:sp>
      <p:sp>
        <p:nvSpPr>
          <p:cNvPr id="4" name="TextBox 3">
            <a:extLst>
              <a:ext uri="{FF2B5EF4-FFF2-40B4-BE49-F238E27FC236}">
                <a16:creationId xmlns="" xmlns:a16="http://schemas.microsoft.com/office/drawing/2014/main" id="{6B760446-1566-D026-5AC5-27E9B95DE25A}"/>
              </a:ext>
            </a:extLst>
          </p:cNvPr>
          <p:cNvSpPr txBox="1"/>
          <p:nvPr/>
        </p:nvSpPr>
        <p:spPr>
          <a:xfrm>
            <a:off x="1046405" y="207170"/>
            <a:ext cx="7754994" cy="931024"/>
          </a:xfrm>
          <a:prstGeom prst="rect">
            <a:avLst/>
          </a:prstGeom>
          <a:noFill/>
        </p:spPr>
        <p:txBody>
          <a:bodyPr wrap="square" lIns="68579" tIns="34289" rIns="68579" bIns="34289">
            <a:spAutoFit/>
          </a:bodyPr>
          <a:lstStyle/>
          <a:p>
            <a:pPr defTabSz="457211">
              <a:defRPr/>
            </a:pPr>
            <a:r>
              <a:rPr lang="en-US" sz="2800" b="1" dirty="0" err="1">
                <a:solidFill>
                  <a:srgbClr val="FF0000"/>
                </a:solidFill>
                <a:latin typeface="Times New Roman" pitchFamily="18" charset="0"/>
                <a:cs typeface="Times New Roman" pitchFamily="18" charset="0"/>
              </a:rPr>
              <a:t>Cá</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tươi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thường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được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bảo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quản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bằng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phương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pháp</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nào</a:t>
            </a:r>
            <a:r>
              <a:rPr lang="en-US" sz="2800" b="1" dirty="0">
                <a:solidFill>
                  <a:srgbClr val="FF0000"/>
                </a:solidFill>
                <a:latin typeface="Times New Roman" pitchFamily="18" charset="0"/>
                <a:cs typeface="Times New Roman" pitchFamily="18" charset="0"/>
              </a:rPr>
              <a:t>?</a:t>
            </a:r>
            <a:endParaRPr lang="en-US" sz="2800" dirty="0">
              <a:solidFill>
                <a:srgbClr val="FF0000"/>
              </a:solidFill>
              <a:latin typeface="Times New Roman" pitchFamily="18" charset="0"/>
              <a:cs typeface="Times New Roman" pitchFamily="18" charset="0"/>
            </a:endParaRPr>
          </a:p>
        </p:txBody>
      </p:sp>
      <p:sp>
        <p:nvSpPr>
          <p:cNvPr id="5" name="TextBox 4">
            <a:extLst>
              <a:ext uri="{FF2B5EF4-FFF2-40B4-BE49-F238E27FC236}">
                <a16:creationId xmlns="" xmlns:a16="http://schemas.microsoft.com/office/drawing/2014/main" id="{AB5FB9D3-420E-ABD2-3225-D7E5E0D3248E}"/>
              </a:ext>
            </a:extLst>
          </p:cNvPr>
          <p:cNvSpPr txBox="1"/>
          <p:nvPr/>
        </p:nvSpPr>
        <p:spPr>
          <a:xfrm>
            <a:off x="1237647" y="1028762"/>
            <a:ext cx="7372510" cy="2503376"/>
          </a:xfrm>
          <a:prstGeom prst="rect">
            <a:avLst/>
          </a:prstGeom>
          <a:noFill/>
        </p:spPr>
        <p:txBody>
          <a:bodyPr wrap="square" lIns="68579" tIns="34289" rIns="68579" bIns="34289" rtlCol="0">
            <a:spAutoFit/>
          </a:bodyPr>
          <a:lstStyle/>
          <a:p>
            <a:pPr lvl="0">
              <a:lnSpc>
                <a:spcPct val="120000"/>
              </a:lnSpc>
              <a:defRPr sz="1800">
                <a:solidFill>
                  <a:srgbClr val="000000"/>
                </a:solidFill>
              </a:defRPr>
            </a:pPr>
            <a:r>
              <a:rPr lang="vi-VN" altLang="en-US" sz="2800" dirty="0">
                <a:latin typeface="+mj-lt"/>
                <a:cs typeface="Times New Roman" pitchFamily="18" charset="0"/>
              </a:rPr>
              <a:t>A. </a:t>
            </a:r>
            <a:r>
              <a:rPr lang="en-US" altLang="en-US" sz="2800" dirty="0" err="1">
                <a:latin typeface="+mj-lt"/>
                <a:cs typeface="Times New Roman" pitchFamily="18" charset="0"/>
              </a:rPr>
              <a:t>Ướp</a:t>
            </a:r>
            <a:r>
              <a:rPr lang="en-US" altLang="en-US" sz="2800" dirty="0">
                <a:latin typeface="+mj-lt"/>
                <a:cs typeface="Times New Roman" pitchFamily="18" charset="0"/>
              </a:rPr>
              <a:t> </a:t>
            </a:r>
            <a:r>
              <a:rPr lang="en-US" altLang="en-US" sz="2800" dirty="0" err="1">
                <a:latin typeface="+mj-lt"/>
                <a:cs typeface="Times New Roman" pitchFamily="18" charset="0"/>
              </a:rPr>
              <a:t>lạnh</a:t>
            </a:r>
            <a:r>
              <a:rPr lang="en-US" altLang="en-US" sz="2800" dirty="0">
                <a:latin typeface="+mj-lt"/>
                <a:cs typeface="Times New Roman" pitchFamily="18" charset="0"/>
              </a:rPr>
              <a:t>, </a:t>
            </a:r>
            <a:r>
              <a:rPr lang="en-US" altLang="en-US" sz="2800" dirty="0" err="1">
                <a:latin typeface="+mj-lt"/>
                <a:cs typeface="Times New Roman" pitchFamily="18" charset="0"/>
              </a:rPr>
              <a:t>ngâm</a:t>
            </a:r>
            <a:r>
              <a:rPr lang="en-US" altLang="en-US" sz="2800" dirty="0">
                <a:latin typeface="+mj-lt"/>
                <a:cs typeface="Times New Roman" pitchFamily="18" charset="0"/>
              </a:rPr>
              <a:t> </a:t>
            </a:r>
            <a:r>
              <a:rPr lang="en-US" altLang="en-US" sz="2800" dirty="0" err="1">
                <a:latin typeface="+mj-lt"/>
                <a:cs typeface="Times New Roman" pitchFamily="18" charset="0"/>
              </a:rPr>
              <a:t>giấm</a:t>
            </a:r>
            <a:r>
              <a:rPr lang="en-US" altLang="en-US" sz="2800" dirty="0">
                <a:latin typeface="+mj-lt"/>
                <a:cs typeface="Times New Roman" pitchFamily="18" charset="0"/>
              </a:rPr>
              <a:t>.</a:t>
            </a:r>
            <a:endParaRPr lang="en-US" sz="2800" dirty="0">
              <a:latin typeface="+mj-lt"/>
              <a:cs typeface="Times New Roman" pitchFamily="18" charset="0"/>
            </a:endParaRPr>
          </a:p>
          <a:p>
            <a:pPr defTabSz="457211">
              <a:lnSpc>
                <a:spcPct val="150000"/>
              </a:lnSpc>
              <a:defRPr/>
            </a:pPr>
            <a:r>
              <a:rPr lang="vi-VN" sz="2800" dirty="0">
                <a:latin typeface="+mj-lt"/>
                <a:cs typeface="Times New Roman" pitchFamily="18" charset="0"/>
              </a:rPr>
              <a:t>B.</a:t>
            </a:r>
            <a:r>
              <a:rPr lang="en-US" sz="2800" dirty="0">
                <a:latin typeface="+mj-lt"/>
                <a:cs typeface="Times New Roman" pitchFamily="18" charset="0"/>
              </a:rPr>
              <a:t>	</a:t>
            </a:r>
            <a:r>
              <a:rPr lang="en-US" sz="2800" dirty="0" err="1">
                <a:latin typeface="+mj-lt"/>
                <a:cs typeface="Times New Roman" pitchFamily="18" charset="0"/>
              </a:rPr>
              <a:t>Đông</a:t>
            </a:r>
            <a:r>
              <a:rPr lang="en-US" sz="2800" dirty="0">
                <a:latin typeface="+mj-lt"/>
                <a:cs typeface="Times New Roman" pitchFamily="18" charset="0"/>
              </a:rPr>
              <a:t> </a:t>
            </a:r>
            <a:r>
              <a:rPr lang="en-US" sz="2800" dirty="0" err="1">
                <a:latin typeface="+mj-lt"/>
                <a:cs typeface="Times New Roman" pitchFamily="18" charset="0"/>
              </a:rPr>
              <a:t>lạnh</a:t>
            </a:r>
            <a:r>
              <a:rPr lang="en-US" sz="2800" dirty="0">
                <a:latin typeface="+mj-lt"/>
                <a:cs typeface="Times New Roman" pitchFamily="18" charset="0"/>
              </a:rPr>
              <a:t> </a:t>
            </a:r>
            <a:r>
              <a:rPr lang="en-US" sz="2800" dirty="0" err="1">
                <a:latin typeface="+mj-lt"/>
                <a:cs typeface="Times New Roman" pitchFamily="18" charset="0"/>
              </a:rPr>
              <a:t>và</a:t>
            </a:r>
            <a:r>
              <a:rPr lang="en-US" sz="2800" dirty="0">
                <a:latin typeface="+mj-lt"/>
                <a:cs typeface="Times New Roman" pitchFamily="18" charset="0"/>
              </a:rPr>
              <a:t> </a:t>
            </a:r>
            <a:r>
              <a:rPr lang="en-US" sz="2800" dirty="0" err="1">
                <a:latin typeface="+mj-lt"/>
                <a:cs typeface="Times New Roman" pitchFamily="18" charset="0"/>
              </a:rPr>
              <a:t>phơi</a:t>
            </a:r>
            <a:r>
              <a:rPr lang="en-US" sz="2800" dirty="0">
                <a:latin typeface="+mj-lt"/>
                <a:cs typeface="Times New Roman" pitchFamily="18" charset="0"/>
              </a:rPr>
              <a:t> </a:t>
            </a:r>
            <a:r>
              <a:rPr lang="en-US" sz="2800" dirty="0" err="1">
                <a:latin typeface="+mj-lt"/>
                <a:cs typeface="Times New Roman" pitchFamily="18" charset="0"/>
              </a:rPr>
              <a:t>khô</a:t>
            </a:r>
            <a:r>
              <a:rPr lang="en-US" sz="2800" dirty="0">
                <a:latin typeface="+mj-lt"/>
                <a:cs typeface="Times New Roman" pitchFamily="18" charset="0"/>
              </a:rPr>
              <a:t>.</a:t>
            </a:r>
            <a:endParaRPr lang="zh-CN" altLang="en-US" sz="2800" dirty="0">
              <a:latin typeface="+mj-lt"/>
              <a:cs typeface="Times New Roman" pitchFamily="18" charset="0"/>
              <a:sym typeface="Arial" panose="020B0604020202020204" pitchFamily="34" charset="0"/>
            </a:endParaRPr>
          </a:p>
          <a:p>
            <a:pPr defTabSz="457211">
              <a:lnSpc>
                <a:spcPct val="150000"/>
              </a:lnSpc>
              <a:defRPr/>
            </a:pPr>
            <a:r>
              <a:rPr lang="vi-VN" sz="2800" dirty="0">
                <a:latin typeface="+mj-lt"/>
                <a:cs typeface="Times New Roman" pitchFamily="18" charset="0"/>
              </a:rPr>
              <a:t>C.</a:t>
            </a:r>
            <a:r>
              <a:rPr lang="en-US" sz="2800" dirty="0">
                <a:latin typeface="+mj-lt"/>
                <a:cs typeface="Times New Roman" pitchFamily="18" charset="0"/>
              </a:rPr>
              <a:t>	</a:t>
            </a:r>
            <a:r>
              <a:rPr lang="en-US" altLang="en-US" sz="2800" dirty="0" err="1">
                <a:latin typeface="+mj-lt"/>
                <a:cs typeface="Times New Roman" pitchFamily="18" charset="0"/>
              </a:rPr>
              <a:t>Hút</a:t>
            </a:r>
            <a:r>
              <a:rPr lang="en-US" altLang="en-US" sz="2800" dirty="0">
                <a:latin typeface="+mj-lt"/>
                <a:cs typeface="Times New Roman" pitchFamily="18" charset="0"/>
              </a:rPr>
              <a:t> </a:t>
            </a:r>
            <a:r>
              <a:rPr lang="en-US" altLang="en-US" sz="2800" dirty="0" err="1">
                <a:latin typeface="+mj-lt"/>
                <a:cs typeface="Times New Roman" pitchFamily="18" charset="0"/>
              </a:rPr>
              <a:t>chân</a:t>
            </a:r>
            <a:r>
              <a:rPr lang="en-US" altLang="en-US" sz="2800" dirty="0">
                <a:latin typeface="+mj-lt"/>
                <a:cs typeface="Times New Roman" pitchFamily="18" charset="0"/>
              </a:rPr>
              <a:t> </a:t>
            </a:r>
            <a:r>
              <a:rPr lang="en-US" altLang="en-US" sz="2800" dirty="0" err="1">
                <a:latin typeface="+mj-lt"/>
                <a:cs typeface="Times New Roman" pitchFamily="18" charset="0"/>
              </a:rPr>
              <a:t>không</a:t>
            </a:r>
            <a:r>
              <a:rPr lang="en-US" altLang="en-US" sz="2800" dirty="0">
                <a:latin typeface="+mj-lt"/>
                <a:cs typeface="Times New Roman" pitchFamily="18" charset="0"/>
              </a:rPr>
              <a:t> </a:t>
            </a:r>
            <a:r>
              <a:rPr lang="en-US" altLang="en-US" sz="2800" dirty="0" err="1">
                <a:latin typeface="+mj-lt"/>
                <a:cs typeface="Times New Roman" pitchFamily="18" charset="0"/>
              </a:rPr>
              <a:t>và</a:t>
            </a:r>
            <a:r>
              <a:rPr lang="en-US" altLang="en-US" sz="2800" dirty="0">
                <a:latin typeface="+mj-lt"/>
                <a:cs typeface="Times New Roman" pitchFamily="18" charset="0"/>
              </a:rPr>
              <a:t> </a:t>
            </a:r>
            <a:r>
              <a:rPr lang="en-US" altLang="en-US" sz="2800" dirty="0" err="1">
                <a:latin typeface="+mj-lt"/>
                <a:cs typeface="Times New Roman" pitchFamily="18" charset="0"/>
              </a:rPr>
              <a:t>ngâm</a:t>
            </a:r>
            <a:r>
              <a:rPr lang="en-US" altLang="en-US" sz="2800" dirty="0">
                <a:latin typeface="+mj-lt"/>
                <a:cs typeface="Times New Roman" pitchFamily="18" charset="0"/>
              </a:rPr>
              <a:t> </a:t>
            </a:r>
            <a:r>
              <a:rPr lang="en-US" altLang="en-US" sz="2800" dirty="0" err="1">
                <a:latin typeface="+mj-lt"/>
                <a:cs typeface="Times New Roman" pitchFamily="18" charset="0"/>
              </a:rPr>
              <a:t>đường</a:t>
            </a:r>
            <a:r>
              <a:rPr lang="en-US" altLang="en-US" sz="2800" dirty="0">
                <a:latin typeface="+mj-lt"/>
                <a:cs typeface="Times New Roman" pitchFamily="18" charset="0"/>
              </a:rPr>
              <a:t>.</a:t>
            </a:r>
            <a:endParaRPr lang="zh-CN" altLang="en-US" sz="2800" dirty="0">
              <a:latin typeface="+mj-lt"/>
              <a:cs typeface="Times New Roman" pitchFamily="18" charset="0"/>
              <a:sym typeface="Arial" panose="020B0604020202020204" pitchFamily="34" charset="0"/>
            </a:endParaRPr>
          </a:p>
          <a:p>
            <a:pPr defTabSz="457211">
              <a:lnSpc>
                <a:spcPct val="150000"/>
              </a:lnSpc>
              <a:defRPr/>
            </a:pPr>
            <a:r>
              <a:rPr lang="vi-VN" altLang="en-US" sz="2800" dirty="0">
                <a:latin typeface="+mj-lt"/>
                <a:cs typeface="Times New Roman" pitchFamily="18" charset="0"/>
              </a:rPr>
              <a:t>D.</a:t>
            </a:r>
            <a:r>
              <a:rPr lang="en-US" altLang="en-US" sz="2800" dirty="0">
                <a:latin typeface="+mj-lt"/>
                <a:cs typeface="Times New Roman" pitchFamily="18" charset="0"/>
              </a:rPr>
              <a:t> </a:t>
            </a:r>
            <a:r>
              <a:rPr lang="en-US" altLang="en-US" sz="2800" dirty="0" err="1">
                <a:latin typeface="+mj-lt"/>
                <a:cs typeface="Times New Roman" pitchFamily="18" charset="0"/>
              </a:rPr>
              <a:t>Không</a:t>
            </a:r>
            <a:r>
              <a:rPr lang="en-US" altLang="en-US" sz="2800" dirty="0">
                <a:latin typeface="+mj-lt"/>
                <a:cs typeface="Times New Roman" pitchFamily="18" charset="0"/>
              </a:rPr>
              <a:t> </a:t>
            </a:r>
            <a:r>
              <a:rPr lang="en-US" altLang="en-US" sz="2800" dirty="0" err="1">
                <a:latin typeface="+mj-lt"/>
                <a:cs typeface="Times New Roman" pitchFamily="18" charset="0"/>
              </a:rPr>
              <a:t>bảo</a:t>
            </a:r>
            <a:r>
              <a:rPr lang="en-US" altLang="en-US" sz="2800" dirty="0">
                <a:latin typeface="+mj-lt"/>
                <a:cs typeface="Times New Roman" pitchFamily="18" charset="0"/>
              </a:rPr>
              <a:t> </a:t>
            </a:r>
            <a:r>
              <a:rPr lang="en-US" altLang="en-US" sz="2800" dirty="0" err="1">
                <a:latin typeface="+mj-lt"/>
                <a:cs typeface="Times New Roman" pitchFamily="18" charset="0"/>
              </a:rPr>
              <a:t>quản</a:t>
            </a:r>
            <a:r>
              <a:rPr lang="en-US" altLang="en-US" sz="2800" dirty="0">
                <a:latin typeface="+mj-lt"/>
                <a:cs typeface="Times New Roman" pitchFamily="18" charset="0"/>
              </a:rPr>
              <a:t> </a:t>
            </a:r>
            <a:r>
              <a:rPr lang="en-US" altLang="en-US" sz="2800" dirty="0" err="1">
                <a:latin typeface="+mj-lt"/>
                <a:cs typeface="Times New Roman" pitchFamily="18" charset="0"/>
              </a:rPr>
              <a:t>được</a:t>
            </a:r>
            <a:r>
              <a:rPr lang="en-US" altLang="en-US" sz="2800" dirty="0">
                <a:latin typeface="+mj-lt"/>
                <a:cs typeface="Times New Roman" pitchFamily="18" charset="0"/>
              </a:rPr>
              <a:t>.</a:t>
            </a:r>
            <a:r>
              <a:rPr lang="en-US" sz="2800" dirty="0">
                <a:latin typeface="+mj-lt"/>
                <a:cs typeface="Times New Roman" pitchFamily="18" charset="0"/>
              </a:rPr>
              <a:t>			</a:t>
            </a:r>
          </a:p>
        </p:txBody>
      </p:sp>
      <p:pic>
        <p:nvPicPr>
          <p:cNvPr id="53" name="Đồng hồ đếm ngược 10 giây">
            <a:hlinkClick r:id="" action="ppaction://media"/>
            <a:extLst>
              <a:ext uri="{FF2B5EF4-FFF2-40B4-BE49-F238E27FC236}">
                <a16:creationId xmlns="" xmlns:a16="http://schemas.microsoft.com/office/drawing/2014/main" id="{4CB73478-4D14-C137-E19F-A896C305D06B}"/>
              </a:ext>
            </a:extLst>
          </p:cNvPr>
          <p:cNvPicPr>
            <a:picLocks noChangeAspect="1"/>
          </p:cNvPicPr>
          <p:nvPr>
            <a:videoFile r:link="rId1"/>
            <p:extLst>
              <p:ext uri="{DAA4B4D4-6D71-4841-9C94-3DE7FCFB9230}">
                <p14:media xmlns:p14="http://schemas.microsoft.com/office/powerpoint/2010/main" r:embed="rId2">
                  <p14:trim end="3088"/>
                </p14:media>
              </p:ext>
            </p:extLst>
          </p:nvPr>
        </p:nvPicPr>
        <p:blipFill>
          <a:blip r:embed="rId10"/>
          <a:stretch>
            <a:fillRect/>
          </a:stretch>
        </p:blipFill>
        <p:spPr>
          <a:xfrm>
            <a:off x="7735002" y="774476"/>
            <a:ext cx="1438258" cy="809020"/>
          </a:xfrm>
          <a:prstGeom prst="rect">
            <a:avLst/>
          </a:prstGeom>
        </p:spPr>
      </p:pic>
      <p:sp>
        <p:nvSpPr>
          <p:cNvPr id="25" name="Right Arrow 24">
            <a:hlinkClick r:id="rId11" action="ppaction://hlinksldjump"/>
          </p:cNvPr>
          <p:cNvSpPr/>
          <p:nvPr/>
        </p:nvSpPr>
        <p:spPr>
          <a:xfrm>
            <a:off x="8741156" y="4833042"/>
            <a:ext cx="402844" cy="2609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600115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5" name="3beeps.wav"/>
                                        </p:tgtEl>
                                      </p:cMediaNode>
                                    </p:audio>
                                  </p:sub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35"/>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200"/>
                                        <p:tgtEl>
                                          <p:spTgt spid="8"/>
                                        </p:tgtEl>
                                      </p:cBhvr>
                                    </p:animEffect>
                                  </p:childTnLst>
                                </p:cTn>
                              </p:par>
                            </p:childTnLst>
                          </p:cTn>
                        </p:par>
                        <p:par>
                          <p:cTn id="20" fill="hold" nodeType="afterGroup">
                            <p:stCondLst>
                              <p:cond delay="200"/>
                            </p:stCondLst>
                            <p:childTnLst>
                              <p:par>
                                <p:cTn id="21" presetID="17" presetClass="entr" presetSubtype="8"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300" fill="hold"/>
                                        <p:tgtEl>
                                          <p:spTgt spid="31"/>
                                        </p:tgtEl>
                                        <p:attrNameLst>
                                          <p:attrName>ppt_x</p:attrName>
                                        </p:attrNameLst>
                                      </p:cBhvr>
                                      <p:tavLst>
                                        <p:tav tm="0">
                                          <p:val>
                                            <p:strVal val="#ppt_x-#ppt_w/2"/>
                                          </p:val>
                                        </p:tav>
                                        <p:tav tm="100000">
                                          <p:val>
                                            <p:strVal val="#ppt_x"/>
                                          </p:val>
                                        </p:tav>
                                      </p:tavLst>
                                    </p:anim>
                                    <p:anim calcmode="lin" valueType="num">
                                      <p:cBhvr>
                                        <p:cTn id="24" dur="300" fill="hold"/>
                                        <p:tgtEl>
                                          <p:spTgt spid="31"/>
                                        </p:tgtEl>
                                        <p:attrNameLst>
                                          <p:attrName>ppt_y</p:attrName>
                                        </p:attrNameLst>
                                      </p:cBhvr>
                                      <p:tavLst>
                                        <p:tav tm="0">
                                          <p:val>
                                            <p:strVal val="#ppt_y"/>
                                          </p:val>
                                        </p:tav>
                                        <p:tav tm="100000">
                                          <p:val>
                                            <p:strVal val="#ppt_y"/>
                                          </p:val>
                                        </p:tav>
                                      </p:tavLst>
                                    </p:anim>
                                    <p:anim calcmode="lin" valueType="num">
                                      <p:cBhvr>
                                        <p:cTn id="25" dur="300" fill="hold"/>
                                        <p:tgtEl>
                                          <p:spTgt spid="31"/>
                                        </p:tgtEl>
                                        <p:attrNameLst>
                                          <p:attrName>ppt_w</p:attrName>
                                        </p:attrNameLst>
                                      </p:cBhvr>
                                      <p:tavLst>
                                        <p:tav tm="0">
                                          <p:val>
                                            <p:fltVal val="0"/>
                                          </p:val>
                                        </p:tav>
                                        <p:tav tm="100000">
                                          <p:val>
                                            <p:strVal val="#ppt_w"/>
                                          </p:val>
                                        </p:tav>
                                      </p:tavLst>
                                    </p:anim>
                                    <p:anim calcmode="lin" valueType="num">
                                      <p:cBhvr>
                                        <p:cTn id="26"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video>
              <p:cMediaNode vol="80000">
                <p:cTn id="27" fill="hold" display="0">
                  <p:stCondLst>
                    <p:cond delay="indefinite"/>
                  </p:stCondLst>
                </p:cTn>
                <p:tgtEl>
                  <p:spTgt spid="53"/>
                </p:tgtEl>
              </p:cMediaNode>
            </p:video>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Left Bracket 57">
            <a:extLst>
              <a:ext uri="{FF2B5EF4-FFF2-40B4-BE49-F238E27FC236}">
                <a16:creationId xmlns="" xmlns:a16="http://schemas.microsoft.com/office/drawing/2014/main" id="{6BD32F55-0298-C840-69AE-782A45E0A4BC}"/>
              </a:ext>
            </a:extLst>
          </p:cNvPr>
          <p:cNvSpPr/>
          <p:nvPr/>
        </p:nvSpPr>
        <p:spPr>
          <a:xfrm flipH="1">
            <a:off x="8831461" y="90713"/>
            <a:ext cx="71525" cy="3190847"/>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lIns="68579" tIns="34289" rIns="68579" bIns="34289" anchor="ctr"/>
          <a:lstStyle/>
          <a:p>
            <a:pPr algn="ctr">
              <a:defRPr/>
            </a:pPr>
            <a:endParaRPr lang="en-US" sz="2100">
              <a:solidFill>
                <a:prstClr val="black"/>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 xmlns:a16="http://schemas.microsoft.com/office/drawing/2014/main" id="{154E97A3-93A4-73C7-0127-D7BBD634C44D}"/>
              </a:ext>
            </a:extLst>
          </p:cNvPr>
          <p:cNvGrpSpPr>
            <a:grpSpLocks/>
          </p:cNvGrpSpPr>
          <p:nvPr/>
        </p:nvGrpSpPr>
        <p:grpSpPr bwMode="auto">
          <a:xfrm>
            <a:off x="278013" y="972743"/>
            <a:ext cx="340519" cy="2434828"/>
            <a:chOff x="393013" y="1032065"/>
            <a:chExt cx="455948" cy="3255189"/>
          </a:xfrm>
        </p:grpSpPr>
        <p:cxnSp>
          <p:nvCxnSpPr>
            <p:cNvPr id="13" name="Straight Connector 12">
              <a:extLst>
                <a:ext uri="{FF2B5EF4-FFF2-40B4-BE49-F238E27FC236}">
                  <a16:creationId xmlns="" xmlns:a16="http://schemas.microsoft.com/office/drawing/2014/main" id="{82140D6B-55E6-3D67-188E-616FFAB6885D}"/>
                </a:ext>
              </a:extLst>
            </p:cNvPr>
            <p:cNvCxnSpPr>
              <a:stCxn id="29" idx="4"/>
              <a:endCxn id="64" idx="0"/>
            </p:cNvCxnSpPr>
            <p:nvPr/>
          </p:nvCxnSpPr>
          <p:spPr>
            <a:xfrm flipH="1">
              <a:off x="620987" y="1032065"/>
              <a:ext cx="14514" cy="2799241"/>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9492" name="Group 4">
              <a:extLst>
                <a:ext uri="{FF2B5EF4-FFF2-40B4-BE49-F238E27FC236}">
                  <a16:creationId xmlns="" xmlns:a16="http://schemas.microsoft.com/office/drawing/2014/main" id="{CC8E1919-CFDF-4AF0-285D-75282C7F195C}"/>
                </a:ext>
              </a:extLst>
            </p:cNvPr>
            <p:cNvGrpSpPr>
              <a:grpSpLocks/>
            </p:cNvGrpSpPr>
            <p:nvPr/>
          </p:nvGrpSpPr>
          <p:grpSpPr bwMode="auto">
            <a:xfrm>
              <a:off x="393013" y="3831306"/>
              <a:ext cx="455948" cy="455948"/>
              <a:chOff x="268476" y="3198923"/>
              <a:chExt cx="286946" cy="286946"/>
            </a:xfrm>
          </p:grpSpPr>
          <p:sp>
            <p:nvSpPr>
              <p:cNvPr id="64" name="Oval 63">
                <a:extLst>
                  <a:ext uri="{FF2B5EF4-FFF2-40B4-BE49-F238E27FC236}">
                    <a16:creationId xmlns="" xmlns:a16="http://schemas.microsoft.com/office/drawing/2014/main" id="{88E14227-90DD-91EB-D8C0-DE16D3157FEF}"/>
                  </a:ext>
                </a:extLst>
              </p:cNvPr>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65" name="Oval 64">
                <a:extLst>
                  <a:ext uri="{FF2B5EF4-FFF2-40B4-BE49-F238E27FC236}">
                    <a16:creationId xmlns="" xmlns:a16="http://schemas.microsoft.com/office/drawing/2014/main" id="{600FBC50-6960-917D-DA26-D9A5C0DDC36D}"/>
                  </a:ext>
                </a:extLst>
              </p:cNvPr>
              <p:cNvSpPr/>
              <p:nvPr/>
            </p:nvSpPr>
            <p:spPr>
              <a:xfrm>
                <a:off x="350747" y="3278503"/>
                <a:ext cx="122404" cy="123217"/>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grpSp>
      </p:grpSp>
      <p:grpSp>
        <p:nvGrpSpPr>
          <p:cNvPr id="31" name="Group 30">
            <a:extLst>
              <a:ext uri="{FF2B5EF4-FFF2-40B4-BE49-F238E27FC236}">
                <a16:creationId xmlns="" xmlns:a16="http://schemas.microsoft.com/office/drawing/2014/main" id="{90653DA2-4D30-BE97-D045-772E06FC7713}"/>
              </a:ext>
            </a:extLst>
          </p:cNvPr>
          <p:cNvGrpSpPr>
            <a:grpSpLocks/>
          </p:cNvGrpSpPr>
          <p:nvPr/>
        </p:nvGrpSpPr>
        <p:grpSpPr bwMode="auto">
          <a:xfrm>
            <a:off x="403028" y="3477220"/>
            <a:ext cx="8481107" cy="1519835"/>
            <a:chOff x="560435" y="3549114"/>
            <a:chExt cx="7733814" cy="2943929"/>
          </a:xfrm>
        </p:grpSpPr>
        <p:grpSp>
          <p:nvGrpSpPr>
            <p:cNvPr id="19481" name="Group 22">
              <a:extLst>
                <a:ext uri="{FF2B5EF4-FFF2-40B4-BE49-F238E27FC236}">
                  <a16:creationId xmlns="" xmlns:a16="http://schemas.microsoft.com/office/drawing/2014/main" id="{BEF8AFB9-E9EC-6883-D83B-37B8F61A0AF9}"/>
                </a:ext>
              </a:extLst>
            </p:cNvPr>
            <p:cNvGrpSpPr>
              <a:grpSpLocks/>
            </p:cNvGrpSpPr>
            <p:nvPr/>
          </p:nvGrpSpPr>
          <p:grpSpPr bwMode="auto">
            <a:xfrm>
              <a:off x="620986" y="3549114"/>
              <a:ext cx="7597821" cy="2586463"/>
              <a:chOff x="1139780" y="2611241"/>
              <a:chExt cx="4733934" cy="2399201"/>
            </a:xfrm>
          </p:grpSpPr>
          <p:sp>
            <p:nvSpPr>
              <p:cNvPr id="18" name="Parallelogram 17">
                <a:extLst>
                  <a:ext uri="{FF2B5EF4-FFF2-40B4-BE49-F238E27FC236}">
                    <a16:creationId xmlns="" xmlns:a16="http://schemas.microsoft.com/office/drawing/2014/main" id="{68875D2A-D2D5-5E24-2D1D-E10320F68469}"/>
                  </a:ext>
                </a:extLst>
              </p:cNvPr>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500" dirty="0">
                  <a:solidFill>
                    <a:prstClr val="white"/>
                  </a:solidFill>
                  <a:latin typeface="Times New Roman" panose="02020603050405020304" pitchFamily="18" charset="0"/>
                  <a:cs typeface="Times New Roman" panose="02020603050405020304" pitchFamily="18" charset="0"/>
                </a:endParaRPr>
              </a:p>
            </p:txBody>
          </p:sp>
          <p:sp>
            <p:nvSpPr>
              <p:cNvPr id="7" name="Parallelogram 6">
                <a:extLst>
                  <a:ext uri="{FF2B5EF4-FFF2-40B4-BE49-F238E27FC236}">
                    <a16:creationId xmlns="" xmlns:a16="http://schemas.microsoft.com/office/drawing/2014/main" id="{C3EF2FEE-41B7-E337-28CB-92ED0F3F1D2A}"/>
                  </a:ext>
                </a:extLst>
              </p:cNvPr>
              <p:cNvSpPr/>
              <p:nvPr/>
            </p:nvSpPr>
            <p:spPr>
              <a:xfrm flipH="1">
                <a:off x="1356867" y="2611241"/>
                <a:ext cx="1403957" cy="534139"/>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rgbClr val="FF0000"/>
                    </a:solidFill>
                    <a:latin typeface="Arial" panose="020B0604020202020204" pitchFamily="34" charset="0"/>
                    <a:cs typeface="Arial" panose="020B0604020202020204" pitchFamily="34" charset="0"/>
                  </a:rPr>
                  <a:t>ĐÁP ÁN</a:t>
                </a:r>
              </a:p>
            </p:txBody>
          </p:sp>
          <p:sp>
            <p:nvSpPr>
              <p:cNvPr id="22" name="Rectangle 21">
                <a:extLst>
                  <a:ext uri="{FF2B5EF4-FFF2-40B4-BE49-F238E27FC236}">
                    <a16:creationId xmlns="" xmlns:a16="http://schemas.microsoft.com/office/drawing/2014/main" id="{8F3520DD-A07D-86E6-0B0A-E8599CA5D07E}"/>
                  </a:ext>
                </a:extLst>
              </p:cNvPr>
              <p:cNvSpPr/>
              <p:nvPr/>
            </p:nvSpPr>
            <p:spPr>
              <a:xfrm>
                <a:off x="1418339" y="4783211"/>
                <a:ext cx="3114287" cy="22723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grpSp>
        <p:cxnSp>
          <p:nvCxnSpPr>
            <p:cNvPr id="75" name="Straight Connector 74">
              <a:extLst>
                <a:ext uri="{FF2B5EF4-FFF2-40B4-BE49-F238E27FC236}">
                  <a16:creationId xmlns="" xmlns:a16="http://schemas.microsoft.com/office/drawing/2014/main" id="{83580B7D-3831-A4B8-0357-28E995D1D643}"/>
                </a:ext>
              </a:extLst>
            </p:cNvPr>
            <p:cNvCxnSpPr/>
            <p:nvPr/>
          </p:nvCxnSpPr>
          <p:spPr>
            <a:xfrm>
              <a:off x="3221801" y="4030647"/>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 xmlns:a16="http://schemas.microsoft.com/office/drawing/2014/main" id="{D5935962-B877-05AA-0730-698B084FB2FE}"/>
                </a:ext>
              </a:extLst>
            </p:cNvPr>
            <p:cNvCxnSpPr/>
            <p:nvPr/>
          </p:nvCxnSpPr>
          <p:spPr>
            <a:xfrm>
              <a:off x="878650" y="6034154"/>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 xmlns:a16="http://schemas.microsoft.com/office/drawing/2014/main" id="{9DB0E68C-2377-EBE5-59AD-FE54D657808C}"/>
                </a:ext>
              </a:extLst>
            </p:cNvPr>
            <p:cNvSpPr/>
            <p:nvPr/>
          </p:nvSpPr>
          <p:spPr>
            <a:xfrm>
              <a:off x="560435" y="4031093"/>
              <a:ext cx="7733814" cy="2461950"/>
            </a:xfrm>
            <a:prstGeom prst="parallelogram">
              <a:avLst/>
            </a:prstGeom>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3200" b="1" dirty="0">
                  <a:solidFill>
                    <a:srgbClr val="FF0000"/>
                  </a:solidFill>
                  <a:latin typeface="Times New Roman" pitchFamily="18" charset="0"/>
                  <a:ea typeface="Times New Roman" panose="02020603050405020304" pitchFamily="18" charset="0"/>
                  <a:cs typeface="Times New Roman" pitchFamily="18" charset="0"/>
                </a:rPr>
                <a:t>C. </a:t>
              </a:r>
              <a:r>
                <a:rPr lang="en-US" sz="3200" b="1" dirty="0" err="1">
                  <a:solidFill>
                    <a:srgbClr val="FF0000"/>
                  </a:solidFill>
                  <a:latin typeface="Times New Roman" pitchFamily="18" charset="0"/>
                  <a:ea typeface="Times New Roman" panose="02020603050405020304" pitchFamily="18" charset="0"/>
                  <a:cs typeface="Times New Roman" pitchFamily="18" charset="0"/>
                </a:rPr>
                <a:t>Cá</a:t>
              </a:r>
              <a:r>
                <a:rPr lang="en-US" sz="3200" b="1" dirty="0">
                  <a:solidFill>
                    <a:srgbClr val="FF0000"/>
                  </a:solidFill>
                  <a:latin typeface="Times New Roman" pitchFamily="18" charset="0"/>
                  <a:ea typeface="Times New Roman" panose="02020603050405020304" pitchFamily="18" charset="0"/>
                  <a:cs typeface="Times New Roman" pitchFamily="18" charset="0"/>
                </a:rPr>
                <a:t> </a:t>
              </a:r>
              <a:r>
                <a:rPr lang="en-US" sz="3200" b="1" dirty="0" err="1">
                  <a:solidFill>
                    <a:srgbClr val="FF0000"/>
                  </a:solidFill>
                  <a:latin typeface="Times New Roman" pitchFamily="18" charset="0"/>
                  <a:ea typeface="Times New Roman" panose="02020603050405020304" pitchFamily="18" charset="0"/>
                  <a:cs typeface="Times New Roman" pitchFamily="18" charset="0"/>
                </a:rPr>
                <a:t>ướp</a:t>
              </a:r>
              <a:r>
                <a:rPr lang="en-US" sz="3200" b="1" dirty="0">
                  <a:solidFill>
                    <a:srgbClr val="FF0000"/>
                  </a:solidFill>
                  <a:latin typeface="Times New Roman" pitchFamily="18" charset="0"/>
                  <a:ea typeface="Times New Roman" panose="02020603050405020304" pitchFamily="18" charset="0"/>
                  <a:cs typeface="Times New Roman" pitchFamily="18" charset="0"/>
                </a:rPr>
                <a:t> </a:t>
              </a:r>
              <a:r>
                <a:rPr lang="en-US" sz="3200" b="1" dirty="0" err="1">
                  <a:solidFill>
                    <a:srgbClr val="FF0000"/>
                  </a:solidFill>
                  <a:latin typeface="Times New Roman" pitchFamily="18" charset="0"/>
                  <a:ea typeface="Times New Roman" panose="02020603050405020304" pitchFamily="18" charset="0"/>
                  <a:cs typeface="Times New Roman" pitchFamily="18" charset="0"/>
                </a:rPr>
                <a:t>đá</a:t>
              </a:r>
              <a:endParaRPr lang="vi-VN" sz="3200" b="1" dirty="0">
                <a:solidFill>
                  <a:srgbClr val="FF0000"/>
                </a:solidFill>
                <a:latin typeface="Times New Roman" pitchFamily="18" charset="0"/>
                <a:ea typeface="Times New Roman" panose="02020603050405020304" pitchFamily="18" charset="0"/>
                <a:cs typeface="Times New Roman" pitchFamily="18" charset="0"/>
              </a:endParaRPr>
            </a:p>
          </p:txBody>
        </p:sp>
        <p:pic>
          <p:nvPicPr>
            <p:cNvPr id="19485" name="Picture 14">
              <a:extLst>
                <a:ext uri="{FF2B5EF4-FFF2-40B4-BE49-F238E27FC236}">
                  <a16:creationId xmlns="" xmlns:a16="http://schemas.microsoft.com/office/drawing/2014/main" id="{AB0E9663-85CA-D202-0016-F853787892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3221801" y="3879674"/>
              <a:ext cx="4997003" cy="3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Group 27">
            <a:extLst>
              <a:ext uri="{FF2B5EF4-FFF2-40B4-BE49-F238E27FC236}">
                <a16:creationId xmlns="" xmlns:a16="http://schemas.microsoft.com/office/drawing/2014/main" id="{33862DF6-0957-9F08-03EA-08847123005C}"/>
              </a:ext>
            </a:extLst>
          </p:cNvPr>
          <p:cNvGrpSpPr>
            <a:grpSpLocks/>
          </p:cNvGrpSpPr>
          <p:nvPr/>
        </p:nvGrpSpPr>
        <p:grpSpPr bwMode="auto">
          <a:xfrm>
            <a:off x="73417" y="87158"/>
            <a:ext cx="809625" cy="809625"/>
            <a:chOff x="83662" y="159259"/>
            <a:chExt cx="1082288" cy="1082288"/>
          </a:xfrm>
        </p:grpSpPr>
        <p:sp>
          <p:nvSpPr>
            <p:cNvPr id="29" name="Oval 28">
              <a:extLst>
                <a:ext uri="{FF2B5EF4-FFF2-40B4-BE49-F238E27FC236}">
                  <a16:creationId xmlns="" xmlns:a16="http://schemas.microsoft.com/office/drawing/2014/main" id="{E45CBE8B-DFDB-7E4E-52AA-ECABF5D39F81}"/>
                </a:ext>
              </a:extLst>
            </p:cNvPr>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500" b="1" dirty="0">
                <a:solidFill>
                  <a:srgbClr val="008CF5"/>
                </a:solidFill>
                <a:latin typeface="Arial" panose="020B0604020202020204" pitchFamily="34" charset="0"/>
                <a:cs typeface="Arial" panose="020B0604020202020204" pitchFamily="34" charset="0"/>
              </a:endParaRPr>
            </a:p>
          </p:txBody>
        </p:sp>
        <p:pic>
          <p:nvPicPr>
            <p:cNvPr id="19478" name="Picture 31">
              <a:extLst>
                <a:ext uri="{FF2B5EF4-FFF2-40B4-BE49-F238E27FC236}">
                  <a16:creationId xmlns="" xmlns:a16="http://schemas.microsoft.com/office/drawing/2014/main" id="{DE52A3B5-6A22-582E-075F-A83125CBA3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662" y="159259"/>
              <a:ext cx="1082288" cy="10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9" name="Picture 32">
              <a:extLst>
                <a:ext uri="{FF2B5EF4-FFF2-40B4-BE49-F238E27FC236}">
                  <a16:creationId xmlns="" xmlns:a16="http://schemas.microsoft.com/office/drawing/2014/main" id="{7BC851A1-38B1-3072-BA2F-6A0E773F68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0649" y="240741"/>
              <a:ext cx="757177" cy="9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a:extLst>
                <a:ext uri="{FF2B5EF4-FFF2-40B4-BE49-F238E27FC236}">
                  <a16:creationId xmlns="" xmlns:a16="http://schemas.microsoft.com/office/drawing/2014/main" id="{FFF996BD-6F49-D775-71C6-89324FE63A98}"/>
                </a:ext>
              </a:extLst>
            </p:cNvPr>
            <p:cNvSpPr txBox="1"/>
            <p:nvPr/>
          </p:nvSpPr>
          <p:spPr>
            <a:xfrm>
              <a:off x="324601" y="277250"/>
              <a:ext cx="600429" cy="884572"/>
            </a:xfrm>
            <a:prstGeom prst="rect">
              <a:avLst/>
            </a:prstGeom>
            <a:noFill/>
          </p:spPr>
          <p:txBody>
            <a:bodyPr wrap="none">
              <a:spAutoFit/>
            </a:bodyPr>
            <a:lstStyle/>
            <a:p>
              <a:pPr algn="ctr">
                <a:defRPr/>
              </a:pPr>
              <a:r>
                <a:rPr lang="vi-VN" sz="37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3</a:t>
              </a:r>
              <a:endParaRPr lang="en-US" sz="37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35" name="Parallelogram 34">
            <a:extLst>
              <a:ext uri="{FF2B5EF4-FFF2-40B4-BE49-F238E27FC236}">
                <a16:creationId xmlns="" xmlns:a16="http://schemas.microsoft.com/office/drawing/2014/main" id="{FE94FFEC-B35B-CD87-CDFD-20C1B578A17E}"/>
              </a:ext>
            </a:extLst>
          </p:cNvPr>
          <p:cNvSpPr/>
          <p:nvPr/>
        </p:nvSpPr>
        <p:spPr>
          <a:xfrm flipH="1">
            <a:off x="5831088" y="4919665"/>
            <a:ext cx="473869" cy="154781"/>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a:defRPr/>
            </a:pPr>
            <a:r>
              <a:rPr lang="en-US" sz="700" b="1" dirty="0">
                <a:solidFill>
                  <a:srgbClr val="FF0000"/>
                </a:solidFill>
                <a:latin typeface="Arial" panose="020B0604020202020204" pitchFamily="34" charset="0"/>
                <a:cs typeface="Arial" panose="020B0604020202020204" pitchFamily="34" charset="0"/>
              </a:rPr>
              <a:t>ANS</a:t>
            </a:r>
          </a:p>
        </p:txBody>
      </p:sp>
      <p:sp>
        <p:nvSpPr>
          <p:cNvPr id="4" name="TextBox 3">
            <a:extLst>
              <a:ext uri="{FF2B5EF4-FFF2-40B4-BE49-F238E27FC236}">
                <a16:creationId xmlns="" xmlns:a16="http://schemas.microsoft.com/office/drawing/2014/main" id="{6B760446-1566-D026-5AC5-27E9B95DE25A}"/>
              </a:ext>
            </a:extLst>
          </p:cNvPr>
          <p:cNvSpPr txBox="1"/>
          <p:nvPr/>
        </p:nvSpPr>
        <p:spPr>
          <a:xfrm>
            <a:off x="1046405" y="207170"/>
            <a:ext cx="7785057" cy="1361911"/>
          </a:xfrm>
          <a:prstGeom prst="rect">
            <a:avLst/>
          </a:prstGeom>
          <a:noFill/>
        </p:spPr>
        <p:txBody>
          <a:bodyPr wrap="square" lIns="68579" tIns="34289" rIns="68579" bIns="34289">
            <a:spAutoFit/>
          </a:bodyPr>
          <a:lstStyle/>
          <a:p>
            <a:pPr defTabSz="457211">
              <a:defRPr/>
            </a:pPr>
            <a:r>
              <a:rPr lang="en-US" sz="2800" b="1" dirty="0" err="1">
                <a:solidFill>
                  <a:srgbClr val="FF0000"/>
                </a:solidFill>
                <a:latin typeface="Times New Roman" pitchFamily="18" charset="0"/>
                <a:cs typeface="Times New Roman" pitchFamily="18" charset="0"/>
              </a:rPr>
              <a:t>Thực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phẩm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nào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sau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đây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khi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sử</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dụng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sẽ</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không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ảnh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hưởng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sức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khỏe</a:t>
            </a:r>
            <a:r>
              <a:rPr lang="en-US" sz="2800" b="1" dirty="0">
                <a:solidFill>
                  <a:srgbClr val="FF0000"/>
                </a:solidFill>
                <a:latin typeface="Times New Roman" pitchFamily="18" charset="0"/>
                <a:cs typeface="Times New Roman" pitchFamily="18" charset="0"/>
              </a:rPr>
              <a:t>? </a:t>
            </a:r>
            <a:endParaRPr lang="en-US" altLang="en-US" sz="2800" b="1" dirty="0">
              <a:solidFill>
                <a:srgbClr val="FF0000"/>
              </a:solidFill>
              <a:latin typeface="Times New Roman" pitchFamily="18" charset="0"/>
              <a:cs typeface="Times New Roman" pitchFamily="18" charset="0"/>
            </a:endParaRPr>
          </a:p>
          <a:p>
            <a:pPr defTabSz="457211">
              <a:defRPr/>
            </a:pPr>
            <a:endParaRPr lang="en-US" sz="2800" dirty="0">
              <a:solidFill>
                <a:srgbClr val="FF0000"/>
              </a:solidFill>
              <a:latin typeface="Times New Roman" pitchFamily="18" charset="0"/>
              <a:cs typeface="Times New Roman" pitchFamily="18" charset="0"/>
            </a:endParaRPr>
          </a:p>
        </p:txBody>
      </p:sp>
      <p:sp>
        <p:nvSpPr>
          <p:cNvPr id="5" name="TextBox 4">
            <a:extLst>
              <a:ext uri="{FF2B5EF4-FFF2-40B4-BE49-F238E27FC236}">
                <a16:creationId xmlns="" xmlns:a16="http://schemas.microsoft.com/office/drawing/2014/main" id="{AB5FB9D3-420E-ABD2-3225-D7E5E0D3248E}"/>
              </a:ext>
            </a:extLst>
          </p:cNvPr>
          <p:cNvSpPr txBox="1"/>
          <p:nvPr/>
        </p:nvSpPr>
        <p:spPr>
          <a:xfrm>
            <a:off x="1112171" y="1041461"/>
            <a:ext cx="7372510" cy="2525307"/>
          </a:xfrm>
          <a:prstGeom prst="rect">
            <a:avLst/>
          </a:prstGeom>
          <a:noFill/>
        </p:spPr>
        <p:txBody>
          <a:bodyPr wrap="square" lIns="68579" tIns="34289" rIns="68579" bIns="34289" rtlCol="0">
            <a:spAutoFit/>
          </a:bodyPr>
          <a:lstStyle/>
          <a:p>
            <a:pPr lvl="0">
              <a:lnSpc>
                <a:spcPct val="120000"/>
              </a:lnSpc>
              <a:defRPr sz="1800">
                <a:solidFill>
                  <a:srgbClr val="000000"/>
                </a:solidFill>
              </a:defRPr>
            </a:pPr>
            <a:r>
              <a:rPr lang="vi-VN" altLang="en-US" sz="2800" dirty="0">
                <a:cs typeface="Times New Roman" pitchFamily="18" charset="0"/>
              </a:rPr>
              <a:t>A. </a:t>
            </a:r>
            <a:r>
              <a:rPr lang="en-US" altLang="en-US" sz="2800" dirty="0" err="1">
                <a:cs typeface="Times New Roman" pitchFamily="18" charset="0"/>
              </a:rPr>
              <a:t>Khoai</a:t>
            </a:r>
            <a:r>
              <a:rPr lang="en-US" altLang="en-US" sz="2800" dirty="0">
                <a:cs typeface="Times New Roman" pitchFamily="18" charset="0"/>
              </a:rPr>
              <a:t> </a:t>
            </a:r>
            <a:r>
              <a:rPr lang="en-US" altLang="en-US" sz="2800" dirty="0" err="1">
                <a:cs typeface="Times New Roman" pitchFamily="18" charset="0"/>
              </a:rPr>
              <a:t>tây</a:t>
            </a:r>
            <a:r>
              <a:rPr lang="en-US" altLang="en-US" sz="2800" dirty="0">
                <a:cs typeface="Times New Roman" pitchFamily="18" charset="0"/>
              </a:rPr>
              <a:t> </a:t>
            </a:r>
            <a:r>
              <a:rPr lang="en-US" altLang="en-US" sz="2800" dirty="0" err="1">
                <a:cs typeface="Times New Roman" pitchFamily="18" charset="0"/>
              </a:rPr>
              <a:t>mọc</a:t>
            </a:r>
            <a:r>
              <a:rPr lang="en-US" altLang="en-US" sz="2800" dirty="0">
                <a:cs typeface="Times New Roman" pitchFamily="18" charset="0"/>
              </a:rPr>
              <a:t> </a:t>
            </a:r>
            <a:r>
              <a:rPr lang="en-US" altLang="en-US" sz="2800" dirty="0" err="1">
                <a:cs typeface="Times New Roman" pitchFamily="18" charset="0"/>
              </a:rPr>
              <a:t>mầm</a:t>
            </a:r>
            <a:r>
              <a:rPr lang="en-US" altLang="en-US" sz="2800" dirty="0">
                <a:cs typeface="Times New Roman" pitchFamily="18" charset="0"/>
              </a:rPr>
              <a:t>.</a:t>
            </a:r>
            <a:endParaRPr lang="en-US" sz="2800" dirty="0">
              <a:cs typeface="Times New Roman" pitchFamily="18" charset="0"/>
            </a:endParaRPr>
          </a:p>
          <a:p>
            <a:pPr defTabSz="457211">
              <a:lnSpc>
                <a:spcPct val="150000"/>
              </a:lnSpc>
              <a:defRPr/>
            </a:pPr>
            <a:r>
              <a:rPr lang="vi-VN" sz="2800" dirty="0">
                <a:cs typeface="Times New Roman" pitchFamily="18" charset="0"/>
              </a:rPr>
              <a:t>B.</a:t>
            </a:r>
            <a:r>
              <a:rPr lang="en-US" sz="2800" dirty="0">
                <a:cs typeface="Times New Roman" pitchFamily="18" charset="0"/>
              </a:rPr>
              <a:t> </a:t>
            </a:r>
            <a:r>
              <a:rPr lang="en-US" sz="2800" dirty="0" err="1">
                <a:cs typeface="Times New Roman" pitchFamily="18" charset="0"/>
              </a:rPr>
              <a:t>Cà</a:t>
            </a:r>
            <a:r>
              <a:rPr lang="en-US" sz="2800" dirty="0">
                <a:cs typeface="Times New Roman" pitchFamily="18" charset="0"/>
              </a:rPr>
              <a:t> </a:t>
            </a:r>
            <a:r>
              <a:rPr lang="en-US" sz="2800" dirty="0" err="1">
                <a:cs typeface="Times New Roman" pitchFamily="18" charset="0"/>
              </a:rPr>
              <a:t>chua</a:t>
            </a:r>
            <a:r>
              <a:rPr lang="en-US" sz="2800" dirty="0">
                <a:cs typeface="Times New Roman" pitchFamily="18" charset="0"/>
              </a:rPr>
              <a:t> </a:t>
            </a:r>
            <a:r>
              <a:rPr lang="en-US" sz="2800" dirty="0" err="1">
                <a:cs typeface="Times New Roman" pitchFamily="18" charset="0"/>
              </a:rPr>
              <a:t>xanh</a:t>
            </a:r>
            <a:r>
              <a:rPr lang="en-US" sz="2800" dirty="0">
                <a:cs typeface="Times New Roman" pitchFamily="18" charset="0"/>
              </a:rPr>
              <a:t>.</a:t>
            </a:r>
            <a:endParaRPr lang="zh-CN" altLang="en-US" sz="2800" dirty="0">
              <a:cs typeface="Times New Roman" pitchFamily="18" charset="0"/>
              <a:sym typeface="Arial" panose="020B0604020202020204" pitchFamily="34" charset="0"/>
            </a:endParaRPr>
          </a:p>
          <a:p>
            <a:pPr defTabSz="457211">
              <a:lnSpc>
                <a:spcPct val="150000"/>
              </a:lnSpc>
              <a:defRPr/>
            </a:pPr>
            <a:r>
              <a:rPr lang="vi-VN" sz="2800" dirty="0">
                <a:cs typeface="Times New Roman" pitchFamily="18" charset="0"/>
              </a:rPr>
              <a:t>C.</a:t>
            </a:r>
            <a:r>
              <a:rPr lang="en-US" sz="2800" dirty="0">
                <a:cs typeface="Times New Roman" pitchFamily="18" charset="0"/>
              </a:rPr>
              <a:t>	</a:t>
            </a:r>
            <a:r>
              <a:rPr lang="en-US" altLang="en-US" sz="2800" dirty="0" err="1">
                <a:cs typeface="Times New Roman" pitchFamily="18" charset="0"/>
              </a:rPr>
              <a:t>Cá</a:t>
            </a:r>
            <a:r>
              <a:rPr lang="en-US" altLang="en-US" sz="2800" dirty="0">
                <a:cs typeface="Times New Roman" pitchFamily="18" charset="0"/>
              </a:rPr>
              <a:t> </a:t>
            </a:r>
            <a:r>
              <a:rPr lang="en-US" altLang="en-US" sz="2800" dirty="0" err="1">
                <a:cs typeface="Times New Roman" pitchFamily="18" charset="0"/>
              </a:rPr>
              <a:t>ướp</a:t>
            </a:r>
            <a:r>
              <a:rPr lang="en-US" altLang="en-US" sz="2800" dirty="0">
                <a:cs typeface="Times New Roman" pitchFamily="18" charset="0"/>
              </a:rPr>
              <a:t> </a:t>
            </a:r>
            <a:r>
              <a:rPr lang="en-US" altLang="en-US" sz="2800" dirty="0" err="1">
                <a:cs typeface="Times New Roman" pitchFamily="18" charset="0"/>
              </a:rPr>
              <a:t>đá</a:t>
            </a:r>
            <a:r>
              <a:rPr lang="en-US" altLang="en-US" sz="2800" dirty="0">
                <a:cs typeface="Times New Roman" pitchFamily="18" charset="0"/>
              </a:rPr>
              <a:t>.</a:t>
            </a:r>
            <a:endParaRPr lang="zh-CN" altLang="en-US" sz="2800" dirty="0">
              <a:cs typeface="Times New Roman" pitchFamily="18" charset="0"/>
              <a:sym typeface="Arial" panose="020B0604020202020204" pitchFamily="34" charset="0"/>
            </a:endParaRPr>
          </a:p>
          <a:p>
            <a:pPr defTabSz="457211">
              <a:lnSpc>
                <a:spcPct val="150000"/>
              </a:lnSpc>
              <a:defRPr/>
            </a:pPr>
            <a:r>
              <a:rPr lang="vi-VN" altLang="en-US" sz="2800" dirty="0">
                <a:cs typeface="Times New Roman" pitchFamily="18" charset="0"/>
              </a:rPr>
              <a:t>D.</a:t>
            </a:r>
            <a:r>
              <a:rPr lang="en-US" altLang="en-US" sz="2800" dirty="0">
                <a:cs typeface="Times New Roman" pitchFamily="18" charset="0"/>
              </a:rPr>
              <a:t> </a:t>
            </a:r>
            <a:r>
              <a:rPr lang="en-US" altLang="en-US" sz="2800" dirty="0" err="1">
                <a:cs typeface="Times New Roman" pitchFamily="18" charset="0"/>
              </a:rPr>
              <a:t>Thịt</a:t>
            </a:r>
            <a:r>
              <a:rPr lang="en-US" altLang="en-US" sz="2800" dirty="0">
                <a:cs typeface="Times New Roman" pitchFamily="18" charset="0"/>
              </a:rPr>
              <a:t> </a:t>
            </a:r>
            <a:r>
              <a:rPr lang="en-US" altLang="en-US" sz="2800" dirty="0" err="1">
                <a:cs typeface="Times New Roman" pitchFamily="18" charset="0"/>
              </a:rPr>
              <a:t>bị</a:t>
            </a:r>
            <a:r>
              <a:rPr lang="en-US" altLang="en-US" sz="2800" dirty="0">
                <a:cs typeface="Times New Roman" pitchFamily="18" charset="0"/>
              </a:rPr>
              <a:t> </a:t>
            </a:r>
            <a:r>
              <a:rPr lang="en-US" altLang="en-US" sz="2800" dirty="0" err="1">
                <a:cs typeface="Times New Roman" pitchFamily="18" charset="0"/>
              </a:rPr>
              <a:t>đổi</a:t>
            </a:r>
            <a:r>
              <a:rPr lang="en-US" altLang="en-US" sz="2800" dirty="0">
                <a:cs typeface="Times New Roman" pitchFamily="18" charset="0"/>
              </a:rPr>
              <a:t> </a:t>
            </a:r>
            <a:r>
              <a:rPr lang="en-US" altLang="en-US" sz="2800" dirty="0" err="1">
                <a:cs typeface="Times New Roman" pitchFamily="18" charset="0"/>
              </a:rPr>
              <a:t>màu</a:t>
            </a:r>
            <a:r>
              <a:rPr lang="en-US" altLang="en-US" sz="2800" dirty="0">
                <a:cs typeface="Times New Roman" pitchFamily="18" charset="0"/>
              </a:rPr>
              <a:t>.</a:t>
            </a:r>
            <a:r>
              <a:rPr lang="en-US" sz="2800" dirty="0">
                <a:cs typeface="Times New Roman" pitchFamily="18" charset="0"/>
              </a:rPr>
              <a:t>			</a:t>
            </a:r>
          </a:p>
        </p:txBody>
      </p:sp>
      <p:pic>
        <p:nvPicPr>
          <p:cNvPr id="48" name="Đồng hồ đếm ngược 10 giây">
            <a:hlinkClick r:id="" action="ppaction://media"/>
            <a:extLst>
              <a:ext uri="{FF2B5EF4-FFF2-40B4-BE49-F238E27FC236}">
                <a16:creationId xmlns="" xmlns:a16="http://schemas.microsoft.com/office/drawing/2014/main" id="{4CB73478-4D14-C137-E19F-A896C305D06B}"/>
              </a:ext>
            </a:extLst>
          </p:cNvPr>
          <p:cNvPicPr>
            <a:picLocks noChangeAspect="1"/>
          </p:cNvPicPr>
          <p:nvPr>
            <a:videoFile r:link="rId1"/>
            <p:extLst>
              <p:ext uri="{DAA4B4D4-6D71-4841-9C94-3DE7FCFB9230}">
                <p14:media xmlns:p14="http://schemas.microsoft.com/office/powerpoint/2010/main" r:embed="rId2">
                  <p14:trim end="3088"/>
                </p14:media>
              </p:ext>
            </p:extLst>
          </p:nvPr>
        </p:nvPicPr>
        <p:blipFill>
          <a:blip r:embed="rId10"/>
          <a:stretch>
            <a:fillRect/>
          </a:stretch>
        </p:blipFill>
        <p:spPr>
          <a:xfrm>
            <a:off x="7531942" y="785889"/>
            <a:ext cx="1600439" cy="900247"/>
          </a:xfrm>
          <a:prstGeom prst="rect">
            <a:avLst/>
          </a:prstGeom>
        </p:spPr>
      </p:pic>
      <p:sp>
        <p:nvSpPr>
          <p:cNvPr id="26" name="Right Arrow 25">
            <a:hlinkClick r:id="rId11" action="ppaction://hlinksldjump"/>
          </p:cNvPr>
          <p:cNvSpPr/>
          <p:nvPr/>
        </p:nvSpPr>
        <p:spPr>
          <a:xfrm>
            <a:off x="8741156" y="4833042"/>
            <a:ext cx="402844" cy="2609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615916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5" name="3beeps.wav"/>
                                        </p:tgtEl>
                                      </p:cMediaNode>
                                    </p:audio>
                                  </p:subTnLst>
                                </p:cTn>
                              </p:par>
                            </p:childTnLst>
                          </p:cTn>
                        </p:par>
                        <p:par>
                          <p:cTn id="11" fill="hold" nodeType="afterGroup">
                            <p:stCondLst>
                              <p:cond delay="200"/>
                            </p:stCondLst>
                            <p:childTnLst>
                              <p:par>
                                <p:cTn id="12" presetID="2" presetClass="entr" presetSubtype="8" fill="hold" grpId="0" nodeType="afterEffect">
                                  <p:stCondLst>
                                    <p:cond delay="0"/>
                                  </p:stCondLst>
                                  <p:childTnLst>
                                    <p:set>
                                      <p:cBhvr>
                                        <p:cTn id="13" dur="1" fill="hold">
                                          <p:stCondLst>
                                            <p:cond delay="0"/>
                                          </p:stCondLst>
                                        </p:cTn>
                                        <p:tgtEl>
                                          <p:spTgt spid="58"/>
                                        </p:tgtEl>
                                        <p:attrNameLst>
                                          <p:attrName>style.visibility</p:attrName>
                                        </p:attrNameLst>
                                      </p:cBhvr>
                                      <p:to>
                                        <p:strVal val="visible"/>
                                      </p:to>
                                    </p:set>
                                    <p:anim calcmode="lin" valueType="num">
                                      <p:cBhvr additive="base">
                                        <p:cTn id="14" dur="200" fill="hold"/>
                                        <p:tgtEl>
                                          <p:spTgt spid="58"/>
                                        </p:tgtEl>
                                        <p:attrNameLst>
                                          <p:attrName>ppt_x</p:attrName>
                                        </p:attrNameLst>
                                      </p:cBhvr>
                                      <p:tavLst>
                                        <p:tav tm="0">
                                          <p:val>
                                            <p:strVal val="0-#ppt_w/2"/>
                                          </p:val>
                                        </p:tav>
                                        <p:tav tm="100000">
                                          <p:val>
                                            <p:strVal val="#ppt_x"/>
                                          </p:val>
                                        </p:tav>
                                      </p:tavLst>
                                    </p:anim>
                                    <p:anim calcmode="lin" valueType="num">
                                      <p:cBhvr additive="base">
                                        <p:cTn id="15" dur="200" fill="hold"/>
                                        <p:tgtEl>
                                          <p:spTgt spid="58"/>
                                        </p:tgtEl>
                                        <p:attrNameLst>
                                          <p:attrName>ppt_y</p:attrName>
                                        </p:attrNameLst>
                                      </p:cBhvr>
                                      <p:tavLst>
                                        <p:tav tm="0">
                                          <p:val>
                                            <p:strVal val="#ppt_y"/>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5"/>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22" presetClass="entr" presetSubtype="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200"/>
                                        <p:tgtEl>
                                          <p:spTgt spid="8"/>
                                        </p:tgtEl>
                                      </p:cBhvr>
                                    </p:animEffect>
                                  </p:childTnLst>
                                </p:cTn>
                              </p:par>
                            </p:childTnLst>
                          </p:cTn>
                        </p:par>
                        <p:par>
                          <p:cTn id="25" fill="hold" nodeType="afterGroup">
                            <p:stCondLst>
                              <p:cond delay="200"/>
                            </p:stCondLst>
                            <p:childTnLst>
                              <p:par>
                                <p:cTn id="26" presetID="17" presetClass="entr" presetSubtype="8"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p:cTn id="28" dur="300" fill="hold"/>
                                        <p:tgtEl>
                                          <p:spTgt spid="31"/>
                                        </p:tgtEl>
                                        <p:attrNameLst>
                                          <p:attrName>ppt_x</p:attrName>
                                        </p:attrNameLst>
                                      </p:cBhvr>
                                      <p:tavLst>
                                        <p:tav tm="0">
                                          <p:val>
                                            <p:strVal val="#ppt_x-#ppt_w/2"/>
                                          </p:val>
                                        </p:tav>
                                        <p:tav tm="100000">
                                          <p:val>
                                            <p:strVal val="#ppt_x"/>
                                          </p:val>
                                        </p:tav>
                                      </p:tavLst>
                                    </p:anim>
                                    <p:anim calcmode="lin" valueType="num">
                                      <p:cBhvr>
                                        <p:cTn id="29" dur="300" fill="hold"/>
                                        <p:tgtEl>
                                          <p:spTgt spid="31"/>
                                        </p:tgtEl>
                                        <p:attrNameLst>
                                          <p:attrName>ppt_y</p:attrName>
                                        </p:attrNameLst>
                                      </p:cBhvr>
                                      <p:tavLst>
                                        <p:tav tm="0">
                                          <p:val>
                                            <p:strVal val="#ppt_y"/>
                                          </p:val>
                                        </p:tav>
                                        <p:tav tm="100000">
                                          <p:val>
                                            <p:strVal val="#ppt_y"/>
                                          </p:val>
                                        </p:tav>
                                      </p:tavLst>
                                    </p:anim>
                                    <p:anim calcmode="lin" valueType="num">
                                      <p:cBhvr>
                                        <p:cTn id="30" dur="300" fill="hold"/>
                                        <p:tgtEl>
                                          <p:spTgt spid="31"/>
                                        </p:tgtEl>
                                        <p:attrNameLst>
                                          <p:attrName>ppt_w</p:attrName>
                                        </p:attrNameLst>
                                      </p:cBhvr>
                                      <p:tavLst>
                                        <p:tav tm="0">
                                          <p:val>
                                            <p:fltVal val="0"/>
                                          </p:val>
                                        </p:tav>
                                        <p:tav tm="100000">
                                          <p:val>
                                            <p:strVal val="#ppt_w"/>
                                          </p:val>
                                        </p:tav>
                                      </p:tavLst>
                                    </p:anim>
                                    <p:anim calcmode="lin" valueType="num">
                                      <p:cBhvr>
                                        <p:cTn id="3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video>
              <p:cMediaNode vol="80000">
                <p:cTn id="32" fill="hold" display="0">
                  <p:stCondLst>
                    <p:cond delay="indefinite"/>
                  </p:stCondLst>
                </p:cTn>
                <p:tgtEl>
                  <p:spTgt spid="48"/>
                </p:tgtEl>
              </p:cMediaNode>
            </p:video>
          </p:childTnLst>
        </p:cTn>
      </p:par>
    </p:tnLst>
    <p:bldLst>
      <p:bldP spid="58"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23" name="Rectangle 22"/>
          <p:cNvSpPr/>
          <p:nvPr/>
        </p:nvSpPr>
        <p:spPr>
          <a:xfrm>
            <a:off x="0" y="1"/>
            <a:ext cx="9144000" cy="10643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itchFamily="18" charset="0"/>
                <a:cs typeface="Times New Roman" pitchFamily="18" charset="0"/>
              </a:rPr>
              <a:t>VẬN DỤNG</a:t>
            </a: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677113">
            <a:off x="2239463" y="193788"/>
            <a:ext cx="966622" cy="966622"/>
          </a:xfrm>
          <a:prstGeom prst="rect">
            <a:avLst/>
          </a:prstGeom>
        </p:spPr>
      </p:pic>
      <p:sp>
        <p:nvSpPr>
          <p:cNvPr id="14" name="Rectangle 13"/>
          <p:cNvSpPr/>
          <p:nvPr/>
        </p:nvSpPr>
        <p:spPr>
          <a:xfrm>
            <a:off x="165100" y="1119401"/>
            <a:ext cx="8699500" cy="954107"/>
          </a:xfrm>
          <a:prstGeom prst="rect">
            <a:avLst/>
          </a:prstGeom>
        </p:spPr>
        <p:txBody>
          <a:bodyPr wrap="square">
            <a:spAutoFit/>
          </a:bodyPr>
          <a:lstStyle/>
          <a:p>
            <a:pPr algn="just"/>
            <a:r>
              <a:rPr lang="vi-VN" sz="2800" b="1" dirty="0">
                <a:latin typeface="Times New Roman" pitchFamily="18" charset="0"/>
                <a:cs typeface="Times New Roman" pitchFamily="18" charset="0"/>
              </a:rPr>
              <a:t>Câu </a:t>
            </a:r>
            <a:r>
              <a:rPr lang="en-US" sz="2800" b="1" dirty="0">
                <a:latin typeface="Times New Roman" pitchFamily="18" charset="0"/>
                <a:cs typeface="Times New Roman" pitchFamily="18" charset="0"/>
              </a:rPr>
              <a:t>1</a:t>
            </a:r>
            <a:r>
              <a:rPr lang="vi-VN" sz="2800" b="1" dirty="0">
                <a:latin typeface="Times New Roman" pitchFamily="18" charset="0"/>
                <a:cs typeface="Times New Roman" pitchFamily="18" charset="0"/>
              </a:rPr>
              <a:t>: </a:t>
            </a:r>
            <a:r>
              <a:rPr lang="en-US" sz="2800" dirty="0" err="1">
                <a:latin typeface="Times New Roman" pitchFamily="18" charset="0"/>
                <a:cs typeface="Times New Roman" pitchFamily="18" charset="0"/>
              </a:rPr>
              <a:t>Kể</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tên</a:t>
            </a:r>
            <a:r>
              <a:rPr lang="en-US" sz="2800">
                <a:latin typeface="Times New Roman" pitchFamily="18" charset="0"/>
                <a:cs typeface="Times New Roman" pitchFamily="18" charset="0"/>
              </a:rPr>
              <a:t> và nêu phương pháp bảo quản một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phẩm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địa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phương</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em</a:t>
            </a:r>
            <a:r>
              <a:rPr lang="en-US" sz="2800">
                <a:latin typeface="Times New Roman" pitchFamily="18" charset="0"/>
                <a:cs typeface="Times New Roman" pitchFamily="18" charset="0"/>
              </a:rPr>
              <a:t> có?</a:t>
            </a:r>
            <a:endParaRPr lang="en-US" sz="2800" dirty="0">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010597937"/>
              </p:ext>
            </p:extLst>
          </p:nvPr>
        </p:nvGraphicFramePr>
        <p:xfrm>
          <a:off x="372140" y="2128608"/>
          <a:ext cx="8073360" cy="3130462"/>
        </p:xfrm>
        <a:graphic>
          <a:graphicData uri="http://schemas.openxmlformats.org/drawingml/2006/table">
            <a:tbl>
              <a:tblPr firstRow="1" bandRow="1">
                <a:tableStyleId>{4920A704-7F41-403F-8161-21C3DBDCD702}</a:tableStyleId>
              </a:tblPr>
              <a:tblGrid>
                <a:gridCol w="3212524">
                  <a:extLst>
                    <a:ext uri="{9D8B030D-6E8A-4147-A177-3AD203B41FA5}">
                      <a16:colId xmlns="" xmlns:a16="http://schemas.microsoft.com/office/drawing/2014/main" val="20000"/>
                    </a:ext>
                  </a:extLst>
                </a:gridCol>
                <a:gridCol w="4860836">
                  <a:extLst>
                    <a:ext uri="{9D8B030D-6E8A-4147-A177-3AD203B41FA5}">
                      <a16:colId xmlns="" xmlns:a16="http://schemas.microsoft.com/office/drawing/2014/main" val="20001"/>
                    </a:ext>
                  </a:extLst>
                </a:gridCol>
              </a:tblGrid>
              <a:tr h="980246">
                <a:tc>
                  <a:txBody>
                    <a:bodyPr/>
                    <a:lstStyle/>
                    <a:p>
                      <a:pPr algn="ctr"/>
                      <a:r>
                        <a:rPr lang="en-US" sz="2800">
                          <a:latin typeface="Times New Roman" pitchFamily="18" charset="0"/>
                          <a:cs typeface="Times New Roman" pitchFamily="18" charset="0"/>
                        </a:rPr>
                        <a:t>Thực</a:t>
                      </a:r>
                      <a:r>
                        <a:rPr lang="en-US" sz="2800" baseline="0">
                          <a:latin typeface="Times New Roman" pitchFamily="18" charset="0"/>
                          <a:cs typeface="Times New Roman" pitchFamily="18" charset="0"/>
                        </a:rPr>
                        <a:t> phẩm được bảo quản</a:t>
                      </a:r>
                      <a:endParaRPr lang="en-US" sz="2800">
                        <a:latin typeface="Times New Roman" pitchFamily="18" charset="0"/>
                        <a:cs typeface="Times New Roman"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latin typeface="Times New Roman" pitchFamily="18" charset="0"/>
                          <a:cs typeface="Times New Roman" pitchFamily="18" charset="0"/>
                        </a:rPr>
                        <a:t>Phương</a:t>
                      </a:r>
                      <a:r>
                        <a:rPr lang="en-US" sz="2800" baseline="0">
                          <a:latin typeface="Times New Roman" pitchFamily="18" charset="0"/>
                          <a:cs typeface="Times New Roman" pitchFamily="18" charset="0"/>
                        </a:rPr>
                        <a:t> pháp</a:t>
                      </a:r>
                      <a:endParaRPr lang="en-US" sz="2800">
                        <a:latin typeface="Times New Roman" pitchFamily="18" charset="0"/>
                        <a:cs typeface="Times New Roman" pitchFamily="18" charset="0"/>
                      </a:endParaRPr>
                    </a:p>
                    <a:p>
                      <a:pPr algn="ctr"/>
                      <a:endParaRPr lang="en-US" sz="2800" dirty="0">
                        <a:latin typeface="Times New Roman" pitchFamily="18" charset="0"/>
                        <a:cs typeface="Times New Roman" pitchFamily="18" charset="0"/>
                      </a:endParaRPr>
                    </a:p>
                  </a:txBody>
                  <a:tcPr/>
                </a:tc>
                <a:extLst>
                  <a:ext uri="{0D108BD9-81ED-4DB2-BD59-A6C34878D82A}">
                    <a16:rowId xmlns="" xmlns:a16="http://schemas.microsoft.com/office/drawing/2014/main" val="10000"/>
                  </a:ext>
                </a:extLst>
              </a:tr>
              <a:tr h="537554">
                <a:tc>
                  <a:txBody>
                    <a:bodyPr/>
                    <a:lstStyle/>
                    <a:p>
                      <a:endParaRPr lang="en-US" sz="2800" dirty="0">
                        <a:latin typeface="Times New Roman" pitchFamily="18" charset="0"/>
                        <a:cs typeface="Times New Roman" pitchFamily="18" charset="0"/>
                      </a:endParaRPr>
                    </a:p>
                  </a:txBody>
                  <a:tcPr/>
                </a:tc>
                <a:tc>
                  <a:txBody>
                    <a:bodyPr/>
                    <a:lstStyle/>
                    <a:p>
                      <a:endParaRPr lang="en-US" sz="2800">
                        <a:latin typeface="Times New Roman" pitchFamily="18" charset="0"/>
                        <a:cs typeface="Times New Roman" pitchFamily="18" charset="0"/>
                      </a:endParaRPr>
                    </a:p>
                  </a:txBody>
                  <a:tcPr/>
                </a:tc>
                <a:extLst>
                  <a:ext uri="{0D108BD9-81ED-4DB2-BD59-A6C34878D82A}">
                    <a16:rowId xmlns="" xmlns:a16="http://schemas.microsoft.com/office/drawing/2014/main" val="10001"/>
                  </a:ext>
                </a:extLst>
              </a:tr>
              <a:tr h="537554">
                <a:tc>
                  <a:txBody>
                    <a:bodyPr/>
                    <a:lstStyle/>
                    <a:p>
                      <a:endParaRPr lang="en-US" sz="2800" dirty="0">
                        <a:latin typeface="Times New Roman" pitchFamily="18" charset="0"/>
                        <a:cs typeface="Times New Roman" pitchFamily="18" charset="0"/>
                      </a:endParaRPr>
                    </a:p>
                  </a:txBody>
                  <a:tcPr/>
                </a:tc>
                <a:tc>
                  <a:txBody>
                    <a:bodyPr/>
                    <a:lstStyle/>
                    <a:p>
                      <a:endParaRPr lang="en-US" sz="2800">
                        <a:latin typeface="Times New Roman" pitchFamily="18" charset="0"/>
                        <a:cs typeface="Times New Roman" pitchFamily="18" charset="0"/>
                      </a:endParaRPr>
                    </a:p>
                  </a:txBody>
                  <a:tcPr/>
                </a:tc>
                <a:extLst>
                  <a:ext uri="{0D108BD9-81ED-4DB2-BD59-A6C34878D82A}">
                    <a16:rowId xmlns="" xmlns:a16="http://schemas.microsoft.com/office/drawing/2014/main" val="10002"/>
                  </a:ext>
                </a:extLst>
              </a:tr>
              <a:tr h="537554">
                <a:tc>
                  <a:txBody>
                    <a:bodyPr/>
                    <a:lstStyle/>
                    <a:p>
                      <a:endParaRPr lang="en-US" sz="2800" dirty="0">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extLst>
                  <a:ext uri="{0D108BD9-81ED-4DB2-BD59-A6C34878D82A}">
                    <a16:rowId xmlns="" xmlns:a16="http://schemas.microsoft.com/office/drawing/2014/main" val="10003"/>
                  </a:ext>
                </a:extLst>
              </a:tr>
              <a:tr h="537554">
                <a:tc>
                  <a:txBody>
                    <a:bodyPr/>
                    <a:lstStyle/>
                    <a:p>
                      <a:endParaRPr lang="en-US" sz="2800" dirty="0">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extLst>
                  <a:ext uri="{0D108BD9-81ED-4DB2-BD59-A6C34878D82A}">
                    <a16:rowId xmlns="" xmlns:a16="http://schemas.microsoft.com/office/drawing/2014/main" val="10004"/>
                  </a:ext>
                </a:extLst>
              </a:tr>
            </a:tbl>
          </a:graphicData>
        </a:graphic>
      </p:graphicFrame>
      <p:sp>
        <p:nvSpPr>
          <p:cNvPr id="3" name="Right Arrow 2">
            <a:hlinkClick r:id="rId6" action="ppaction://hlinksldjump"/>
          </p:cNvPr>
          <p:cNvSpPr/>
          <p:nvPr/>
        </p:nvSpPr>
        <p:spPr>
          <a:xfrm>
            <a:off x="8331200" y="4787900"/>
            <a:ext cx="647700" cy="355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1 Minute timer (Đồng hồ đếm ngược 1 phú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762959" y="0"/>
            <a:ext cx="1892091" cy="1064301"/>
          </a:xfrm>
          <a:prstGeom prst="rect">
            <a:avLst/>
          </a:prstGeom>
        </p:spPr>
      </p:pic>
    </p:spTree>
    <p:extLst>
      <p:ext uri="{BB962C8B-B14F-4D97-AF65-F5344CB8AC3E}">
        <p14:creationId xmlns:p14="http://schemas.microsoft.com/office/powerpoint/2010/main" val="2838687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4"/>
                </p:tgtEl>
              </p:cMediaNode>
            </p:video>
          </p:childTnLst>
        </p:cTn>
      </p:par>
    </p:tnLst>
    <p:bldLst>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3" name="Rectangle 2"/>
          <p:cNvSpPr/>
          <p:nvPr/>
        </p:nvSpPr>
        <p:spPr>
          <a:xfrm>
            <a:off x="165100" y="1119401"/>
            <a:ext cx="8699500" cy="954107"/>
          </a:xfrm>
          <a:prstGeom prst="rect">
            <a:avLst/>
          </a:prstGeom>
        </p:spPr>
        <p:txBody>
          <a:bodyPr wrap="square">
            <a:spAutoFit/>
          </a:bodyPr>
          <a:lstStyle/>
          <a:p>
            <a:pPr algn="just"/>
            <a:r>
              <a:rPr lang="vi-VN" sz="2800" b="1" dirty="0">
                <a:latin typeface="+mj-lt"/>
              </a:rPr>
              <a:t>Câu </a:t>
            </a:r>
            <a:r>
              <a:rPr lang="en-US" sz="2800" b="1" dirty="0">
                <a:latin typeface="+mj-lt"/>
              </a:rPr>
              <a:t>2</a:t>
            </a:r>
            <a:r>
              <a:rPr lang="vi-VN" sz="2800" b="1" dirty="0">
                <a:latin typeface="+mj-lt"/>
              </a:rPr>
              <a:t>: </a:t>
            </a:r>
            <a:r>
              <a:rPr lang="vi-VN" sz="2800" dirty="0">
                <a:latin typeface="+mj-lt"/>
              </a:rPr>
              <a:t>Em hãy cho biết những sản phẩm dưới đây được bảo quản bằng những phương pháp n</a:t>
            </a:r>
            <a:r>
              <a:rPr lang="en-US" sz="2800" dirty="0" err="1">
                <a:latin typeface="+mj-lt"/>
              </a:rPr>
              <a:t>ào</a:t>
            </a:r>
            <a:r>
              <a:rPr lang="vi-VN" sz="2800" dirty="0">
                <a:latin typeface="+mj-lt"/>
              </a:rPr>
              <a:t>?</a:t>
            </a:r>
            <a:endParaRPr lang="en-US" sz="2800" dirty="0">
              <a:latin typeface="+mj-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130404"/>
            <a:ext cx="7924800" cy="1790476"/>
          </a:xfrm>
          <a:prstGeom prst="rect">
            <a:avLst/>
          </a:prstGeom>
          <a:ln>
            <a:noFill/>
          </a:ln>
          <a:effectLst>
            <a:outerShdw blurRad="190500" algn="tl" rotWithShape="0">
              <a:srgbClr val="000000">
                <a:alpha val="70000"/>
              </a:srgbClr>
            </a:outerShdw>
          </a:effectLst>
        </p:spPr>
      </p:pic>
      <p:sp>
        <p:nvSpPr>
          <p:cNvPr id="5" name="Rectangle 4"/>
          <p:cNvSpPr/>
          <p:nvPr/>
        </p:nvSpPr>
        <p:spPr>
          <a:xfrm>
            <a:off x="749300" y="4346407"/>
            <a:ext cx="2032005" cy="733534"/>
          </a:xfrm>
          <a:prstGeom prst="rect">
            <a:avLst/>
          </a:prstGeom>
        </p:spPr>
        <p:txBody>
          <a:bodyPr wrap="square">
            <a:spAutoFit/>
          </a:bodyPr>
          <a:lstStyle/>
          <a:p>
            <a:pPr algn="ctr">
              <a:lnSpc>
                <a:spcPts val="2500"/>
              </a:lnSpc>
            </a:pPr>
            <a:r>
              <a:rPr lang="en-US" sz="2800" dirty="0" err="1">
                <a:latin typeface="Times New Roman" pitchFamily="18" charset="0"/>
                <a:cs typeface="Times New Roman" pitchFamily="18" charset="0"/>
              </a:rPr>
              <a:t>hút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endParaRPr lang="en-US" sz="2800" dirty="0">
              <a:latin typeface="Times New Roman" pitchFamily="18" charset="0"/>
              <a:cs typeface="Times New Roman" pitchFamily="18" charset="0"/>
            </a:endParaRPr>
          </a:p>
        </p:txBody>
      </p:sp>
      <p:sp>
        <p:nvSpPr>
          <p:cNvPr id="43" name="Rectangle 42"/>
          <p:cNvSpPr/>
          <p:nvPr/>
        </p:nvSpPr>
        <p:spPr>
          <a:xfrm>
            <a:off x="2743201" y="4384507"/>
            <a:ext cx="1903006" cy="412934"/>
          </a:xfrm>
          <a:prstGeom prst="rect">
            <a:avLst/>
          </a:prstGeom>
        </p:spPr>
        <p:txBody>
          <a:bodyPr wrap="square">
            <a:spAutoFit/>
          </a:bodyPr>
          <a:lstStyle/>
          <a:p>
            <a:pPr algn="ctr">
              <a:lnSpc>
                <a:spcPts val="2500"/>
              </a:lnSpc>
            </a:pPr>
            <a:r>
              <a:rPr lang="en-US" sz="2800" dirty="0" err="1">
                <a:latin typeface="Times New Roman" pitchFamily="18" charset="0"/>
                <a:cs typeface="Times New Roman" pitchFamily="18" charset="0"/>
              </a:rPr>
              <a:t>Phơi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a:t>
            </a:r>
            <a:endParaRPr lang="en-US" sz="2800" dirty="0">
              <a:latin typeface="Times New Roman" pitchFamily="18" charset="0"/>
              <a:cs typeface="Times New Roman" pitchFamily="18" charset="0"/>
            </a:endParaRPr>
          </a:p>
        </p:txBody>
      </p:sp>
      <p:sp>
        <p:nvSpPr>
          <p:cNvPr id="44" name="Rectangle 43"/>
          <p:cNvSpPr/>
          <p:nvPr/>
        </p:nvSpPr>
        <p:spPr>
          <a:xfrm>
            <a:off x="4676107" y="4459224"/>
            <a:ext cx="1903006" cy="416909"/>
          </a:xfrm>
          <a:prstGeom prst="rect">
            <a:avLst/>
          </a:prstGeom>
        </p:spPr>
        <p:txBody>
          <a:bodyPr wrap="square">
            <a:spAutoFit/>
          </a:bodyPr>
          <a:lstStyle/>
          <a:p>
            <a:pPr algn="ctr">
              <a:lnSpc>
                <a:spcPts val="2500"/>
              </a:lnSpc>
            </a:pPr>
            <a:r>
              <a:rPr lang="en-US" sz="2800">
                <a:solidFill>
                  <a:schemeClr val="tx1"/>
                </a:solidFill>
                <a:latin typeface="Times New Roman" pitchFamily="18" charset="0"/>
                <a:cs typeface="Times New Roman" pitchFamily="18" charset="0"/>
              </a:rPr>
              <a:t>Sấy </a:t>
            </a:r>
            <a:r>
              <a:rPr lang="en-US" sz="2800" dirty="0" err="1">
                <a:solidFill>
                  <a:schemeClr val="tx1"/>
                </a:solidFill>
                <a:latin typeface="Times New Roman" pitchFamily="18" charset="0"/>
                <a:cs typeface="Times New Roman" pitchFamily="18" charset="0"/>
              </a:rPr>
              <a:t>khô</a:t>
            </a:r>
            <a:endParaRPr lang="en-US" sz="2800" dirty="0">
              <a:solidFill>
                <a:schemeClr val="tx1"/>
              </a:solidFill>
              <a:latin typeface="Times New Roman" pitchFamily="18" charset="0"/>
              <a:cs typeface="Times New Roman" pitchFamily="18" charset="0"/>
            </a:endParaRPr>
          </a:p>
        </p:txBody>
      </p:sp>
      <p:sp>
        <p:nvSpPr>
          <p:cNvPr id="45" name="Rectangle 44"/>
          <p:cNvSpPr/>
          <p:nvPr/>
        </p:nvSpPr>
        <p:spPr>
          <a:xfrm>
            <a:off x="6609013" y="4321007"/>
            <a:ext cx="1660161" cy="737510"/>
          </a:xfrm>
          <a:prstGeom prst="rect">
            <a:avLst/>
          </a:prstGeom>
        </p:spPr>
        <p:txBody>
          <a:bodyPr wrap="square">
            <a:spAutoFit/>
          </a:bodyPr>
          <a:lstStyle/>
          <a:p>
            <a:pPr algn="ctr">
              <a:lnSpc>
                <a:spcPts val="2500"/>
              </a:lnSpc>
            </a:pPr>
            <a:r>
              <a:rPr lang="en-US" sz="2800" dirty="0" err="1">
                <a:latin typeface="Times New Roman" pitchFamily="18" charset="0"/>
                <a:cs typeface="Times New Roman" pitchFamily="18" charset="0"/>
              </a:rPr>
              <a:t>Đông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lạnh</a:t>
            </a:r>
            <a:endParaRPr lang="en-US" sz="2800" dirty="0">
              <a:latin typeface="Times New Roman" pitchFamily="18" charset="0"/>
              <a:cs typeface="Times New Roman" pitchFamily="18" charset="0"/>
            </a:endParaRPr>
          </a:p>
        </p:txBody>
      </p:sp>
      <p:sp>
        <p:nvSpPr>
          <p:cNvPr id="6" name="Down Arrow 5"/>
          <p:cNvSpPr/>
          <p:nvPr/>
        </p:nvSpPr>
        <p:spPr>
          <a:xfrm>
            <a:off x="1776577" y="3959214"/>
            <a:ext cx="273095" cy="250421"/>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own Arrow 46"/>
          <p:cNvSpPr/>
          <p:nvPr/>
        </p:nvSpPr>
        <p:spPr>
          <a:xfrm>
            <a:off x="3613987" y="3955779"/>
            <a:ext cx="273095" cy="250421"/>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own Arrow 47"/>
          <p:cNvSpPr/>
          <p:nvPr/>
        </p:nvSpPr>
        <p:spPr>
          <a:xfrm>
            <a:off x="5491063" y="3955779"/>
            <a:ext cx="273095" cy="250421"/>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own Arrow 48"/>
          <p:cNvSpPr/>
          <p:nvPr/>
        </p:nvSpPr>
        <p:spPr>
          <a:xfrm>
            <a:off x="7302545" y="3955779"/>
            <a:ext cx="273095" cy="250421"/>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0" y="1"/>
            <a:ext cx="9144000" cy="10643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itchFamily="18" charset="0"/>
                <a:cs typeface="Times New Roman" pitchFamily="18" charset="0"/>
              </a:rPr>
              <a:t>VẬN DỤNG</a:t>
            </a:r>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77113">
            <a:off x="2239463" y="193788"/>
            <a:ext cx="966622" cy="966622"/>
          </a:xfrm>
          <a:prstGeom prst="rect">
            <a:avLst/>
          </a:prstGeom>
        </p:spPr>
      </p:pic>
      <p:sp>
        <p:nvSpPr>
          <p:cNvPr id="7" name="Right Arrow 6">
            <a:hlinkClick r:id="rId5" action="ppaction://hlinksldjump"/>
          </p:cNvPr>
          <p:cNvSpPr/>
          <p:nvPr/>
        </p:nvSpPr>
        <p:spPr>
          <a:xfrm>
            <a:off x="8382000" y="4797441"/>
            <a:ext cx="482600" cy="2610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up)">
                                      <p:cBhvr>
                                        <p:cTn id="27" dur="500"/>
                                        <p:tgtEl>
                                          <p:spTgt spid="47"/>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up)">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up)">
                                      <p:cBhvr>
                                        <p:cTn id="35" dur="500"/>
                                        <p:tgtEl>
                                          <p:spTgt spid="48"/>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up)">
                                      <p:cBhvr>
                                        <p:cTn id="38" dur="500"/>
                                        <p:tgtEl>
                                          <p:spTgt spid="4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wipe(up)">
                                      <p:cBhvr>
                                        <p:cTn id="43" dur="500"/>
                                        <p:tgtEl>
                                          <p:spTgt spid="49"/>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wipe(up)">
                                      <p:cBhvr>
                                        <p:cTn id="4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3" grpId="0"/>
      <p:bldP spid="44" grpId="0"/>
      <p:bldP spid="45" grpId="0"/>
      <p:bldP spid="6" grpId="0" animBg="1"/>
      <p:bldP spid="47" grpId="0" animBg="1"/>
      <p:bldP spid="48" grpId="0" animBg="1"/>
      <p:bldP spid="4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ực Phẩm Đông Lạnh Bảo Quản Được Bao Lâu- -SKĐ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3824" y="76201"/>
            <a:ext cx="8867773" cy="4981574"/>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943639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46"/>
          <p:cNvSpPr txBox="1">
            <a:spLocks noGrp="1"/>
          </p:cNvSpPr>
          <p:nvPr>
            <p:ph type="title"/>
          </p:nvPr>
        </p:nvSpPr>
        <p:spPr>
          <a:xfrm>
            <a:off x="1070167" y="591800"/>
            <a:ext cx="7717800" cy="50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latin typeface="Times New Roman" pitchFamily="18" charset="0"/>
                <a:cs typeface="Times New Roman" pitchFamily="18" charset="0"/>
              </a:rPr>
              <a:t>HƯỚNG DẪN VỀ NHÀ</a:t>
            </a:r>
            <a:endParaRPr sz="3200" dirty="0">
              <a:latin typeface="Times New Roman" pitchFamily="18" charset="0"/>
              <a:cs typeface="Times New Roman" pitchFamily="18" charset="0"/>
            </a:endParaRPr>
          </a:p>
        </p:txBody>
      </p:sp>
      <p:sp>
        <p:nvSpPr>
          <p:cNvPr id="506" name="Google Shape;506;p46"/>
          <p:cNvSpPr txBox="1">
            <a:spLocks noGrp="1"/>
          </p:cNvSpPr>
          <p:nvPr>
            <p:ph type="body" idx="4294967295"/>
          </p:nvPr>
        </p:nvSpPr>
        <p:spPr>
          <a:xfrm>
            <a:off x="3009901" y="1663700"/>
            <a:ext cx="4090704" cy="606200"/>
          </a:xfrm>
          <a:prstGeom prst="rect">
            <a:avLst/>
          </a:prstGeom>
        </p:spPr>
        <p:txBody>
          <a:bodyPr spcFirstLastPara="1" wrap="square" lIns="91425" tIns="91425" rIns="91425" bIns="91425" anchor="ctr" anchorCtr="0">
            <a:noAutofit/>
          </a:bodyPr>
          <a:lstStyle/>
          <a:p>
            <a:pPr marL="0" indent="0" algn="r">
              <a:lnSpc>
                <a:spcPct val="100000"/>
              </a:lnSpc>
              <a:buNone/>
            </a:pPr>
            <a:r>
              <a:rPr lang="en-US" sz="3200" dirty="0" err="1">
                <a:solidFill>
                  <a:srgbClr val="002060"/>
                </a:solidFill>
                <a:latin typeface="Times New Roman" pitchFamily="18" charset="0"/>
                <a:ea typeface="Cousine"/>
                <a:cs typeface="Times New Roman" pitchFamily="18" charset="0"/>
                <a:sym typeface="Cousine"/>
              </a:rPr>
              <a:t>Ôn</a:t>
            </a:r>
            <a:r>
              <a:rPr lang="en-US" sz="3200" dirty="0">
                <a:solidFill>
                  <a:srgbClr val="002060"/>
                </a:solidFill>
                <a:latin typeface="Times New Roman" pitchFamily="18" charset="0"/>
                <a:ea typeface="Cousine"/>
                <a:cs typeface="Times New Roman" pitchFamily="18" charset="0"/>
                <a:sym typeface="Cousine"/>
              </a:rPr>
              <a:t> </a:t>
            </a:r>
            <a:r>
              <a:rPr lang="en-US" sz="3200" dirty="0" err="1">
                <a:solidFill>
                  <a:srgbClr val="002060"/>
                </a:solidFill>
                <a:latin typeface="Times New Roman" pitchFamily="18" charset="0"/>
                <a:ea typeface="Cousine"/>
                <a:cs typeface="Times New Roman" pitchFamily="18" charset="0"/>
                <a:sym typeface="Cousine"/>
              </a:rPr>
              <a:t>tập</a:t>
            </a:r>
            <a:r>
              <a:rPr lang="en-US" sz="3200" dirty="0">
                <a:solidFill>
                  <a:srgbClr val="002060"/>
                </a:solidFill>
                <a:latin typeface="Times New Roman" pitchFamily="18" charset="0"/>
                <a:ea typeface="Cousine"/>
                <a:cs typeface="Times New Roman" pitchFamily="18" charset="0"/>
                <a:sym typeface="Cousine"/>
              </a:rPr>
              <a:t> </a:t>
            </a:r>
            <a:r>
              <a:rPr lang="en-US" sz="3200" dirty="0" err="1">
                <a:solidFill>
                  <a:srgbClr val="002060"/>
                </a:solidFill>
                <a:latin typeface="Times New Roman" pitchFamily="18" charset="0"/>
                <a:ea typeface="Cousine"/>
                <a:cs typeface="Times New Roman" pitchFamily="18" charset="0"/>
                <a:sym typeface="Cousine"/>
              </a:rPr>
              <a:t>kiến</a:t>
            </a:r>
            <a:r>
              <a:rPr lang="en-US" sz="3200" dirty="0">
                <a:solidFill>
                  <a:srgbClr val="002060"/>
                </a:solidFill>
                <a:latin typeface="Times New Roman" pitchFamily="18" charset="0"/>
                <a:ea typeface="Cousine"/>
                <a:cs typeface="Times New Roman" pitchFamily="18" charset="0"/>
                <a:sym typeface="Cousine"/>
              </a:rPr>
              <a:t> </a:t>
            </a:r>
            <a:r>
              <a:rPr lang="en-US" sz="3200" dirty="0" err="1">
                <a:solidFill>
                  <a:srgbClr val="002060"/>
                </a:solidFill>
                <a:latin typeface="Times New Roman" pitchFamily="18" charset="0"/>
                <a:ea typeface="Cousine"/>
                <a:cs typeface="Times New Roman" pitchFamily="18" charset="0"/>
                <a:sym typeface="Cousine"/>
              </a:rPr>
              <a:t>thức</a:t>
            </a:r>
            <a:r>
              <a:rPr lang="en-US" sz="3200" dirty="0">
                <a:solidFill>
                  <a:srgbClr val="002060"/>
                </a:solidFill>
                <a:latin typeface="Times New Roman" pitchFamily="18" charset="0"/>
                <a:ea typeface="Cousine"/>
                <a:cs typeface="Times New Roman" pitchFamily="18" charset="0"/>
                <a:sym typeface="Cousine"/>
              </a:rPr>
              <a:t> </a:t>
            </a:r>
            <a:r>
              <a:rPr lang="en-US" sz="3200" dirty="0" err="1">
                <a:solidFill>
                  <a:srgbClr val="002060"/>
                </a:solidFill>
                <a:latin typeface="Times New Roman" pitchFamily="18" charset="0"/>
                <a:ea typeface="Cousine"/>
                <a:cs typeface="Times New Roman" pitchFamily="18" charset="0"/>
                <a:sym typeface="Cousine"/>
              </a:rPr>
              <a:t>đã</a:t>
            </a:r>
            <a:r>
              <a:rPr lang="en-US" sz="3200" dirty="0">
                <a:solidFill>
                  <a:srgbClr val="002060"/>
                </a:solidFill>
                <a:latin typeface="Times New Roman" pitchFamily="18" charset="0"/>
                <a:ea typeface="Cousine"/>
                <a:cs typeface="Times New Roman" pitchFamily="18" charset="0"/>
                <a:sym typeface="Cousine"/>
              </a:rPr>
              <a:t> </a:t>
            </a:r>
            <a:r>
              <a:rPr lang="en-US" sz="3200" dirty="0" err="1">
                <a:solidFill>
                  <a:srgbClr val="002060"/>
                </a:solidFill>
                <a:latin typeface="Times New Roman" pitchFamily="18" charset="0"/>
                <a:ea typeface="Cousine"/>
                <a:cs typeface="Times New Roman" pitchFamily="18" charset="0"/>
                <a:sym typeface="Cousine"/>
              </a:rPr>
              <a:t>học</a:t>
            </a:r>
            <a:endParaRPr sz="3200" dirty="0">
              <a:latin typeface="Times New Roman" pitchFamily="18" charset="0"/>
              <a:cs typeface="Times New Roman" pitchFamily="18" charset="0"/>
            </a:endParaRPr>
          </a:p>
        </p:txBody>
      </p:sp>
      <p:sp>
        <p:nvSpPr>
          <p:cNvPr id="508" name="Google Shape;508;p46"/>
          <p:cNvSpPr txBox="1">
            <a:spLocks noGrp="1"/>
          </p:cNvSpPr>
          <p:nvPr>
            <p:ph type="body" idx="4294967295"/>
          </p:nvPr>
        </p:nvSpPr>
        <p:spPr>
          <a:xfrm>
            <a:off x="1485901" y="2541825"/>
            <a:ext cx="5652800" cy="434400"/>
          </a:xfrm>
          <a:prstGeom prst="rect">
            <a:avLst/>
          </a:prstGeom>
        </p:spPr>
        <p:txBody>
          <a:bodyPr spcFirstLastPara="1" wrap="square" lIns="91425" tIns="91425" rIns="91425" bIns="91425" anchor="ctr" anchorCtr="0">
            <a:noAutofit/>
          </a:bodyPr>
          <a:lstStyle/>
          <a:p>
            <a:pPr marL="0" lvl="0" indent="0" algn="r" rtl="0">
              <a:lnSpc>
                <a:spcPct val="150000"/>
              </a:lnSpc>
              <a:spcBef>
                <a:spcPts val="0"/>
              </a:spcBef>
              <a:spcAft>
                <a:spcPts val="0"/>
              </a:spcAft>
              <a:buNone/>
            </a:pPr>
            <a:r>
              <a:rPr lang="en-US" sz="3200" dirty="0" err="1">
                <a:solidFill>
                  <a:srgbClr val="002060"/>
                </a:solidFill>
                <a:latin typeface="Times New Roman" pitchFamily="18" charset="0"/>
                <a:cs typeface="Times New Roman" pitchFamily="18" charset="0"/>
              </a:rPr>
              <a:t>Hoàn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thành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bài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tập</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vận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dụng</a:t>
            </a:r>
            <a:r>
              <a:rPr lang="en-US" sz="3200" dirty="0">
                <a:solidFill>
                  <a:srgbClr val="002060"/>
                </a:solidFill>
                <a:latin typeface="Times New Roman" pitchFamily="18" charset="0"/>
                <a:cs typeface="Times New Roman" pitchFamily="18" charset="0"/>
              </a:rPr>
              <a:t> </a:t>
            </a:r>
            <a:endParaRPr sz="3200" dirty="0">
              <a:solidFill>
                <a:srgbClr val="002060"/>
              </a:solidFill>
              <a:latin typeface="Times New Roman" pitchFamily="18" charset="0"/>
              <a:cs typeface="Times New Roman" pitchFamily="18" charset="0"/>
            </a:endParaRPr>
          </a:p>
        </p:txBody>
      </p:sp>
      <p:sp>
        <p:nvSpPr>
          <p:cNvPr id="509" name="Google Shape;509;p46"/>
          <p:cNvSpPr txBox="1">
            <a:spLocks noGrp="1"/>
          </p:cNvSpPr>
          <p:nvPr>
            <p:ph type="body" idx="4294967295"/>
          </p:nvPr>
        </p:nvSpPr>
        <p:spPr>
          <a:xfrm>
            <a:off x="1320801" y="3578988"/>
            <a:ext cx="5779804" cy="434400"/>
          </a:xfrm>
          <a:prstGeom prst="rect">
            <a:avLst/>
          </a:prstGeom>
        </p:spPr>
        <p:txBody>
          <a:bodyPr spcFirstLastPara="1" wrap="square" lIns="91425" tIns="91425" rIns="91425" bIns="91425" anchor="ctr" anchorCtr="0">
            <a:noAutofit/>
          </a:bodyPr>
          <a:lstStyle/>
          <a:p>
            <a:pPr marL="0" lvl="0" indent="0" algn="r" rtl="0">
              <a:lnSpc>
                <a:spcPct val="100000"/>
              </a:lnSpc>
              <a:spcBef>
                <a:spcPts val="0"/>
              </a:spcBef>
              <a:spcAft>
                <a:spcPts val="0"/>
              </a:spcAft>
              <a:buNone/>
            </a:pPr>
            <a:r>
              <a:rPr lang="en-US" sz="3200" dirty="0" err="1">
                <a:solidFill>
                  <a:srgbClr val="002060"/>
                </a:solidFill>
                <a:latin typeface="Times New Roman" pitchFamily="18" charset="0"/>
                <a:cs typeface="Times New Roman" pitchFamily="18" charset="0"/>
              </a:rPr>
              <a:t>Xem</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trước</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nội</a:t>
            </a:r>
            <a:r>
              <a:rPr lang="en-US" sz="3200" dirty="0">
                <a:solidFill>
                  <a:srgbClr val="002060"/>
                </a:solidFill>
                <a:latin typeface="Times New Roman" pitchFamily="18" charset="0"/>
                <a:cs typeface="Times New Roman" pitchFamily="18" charset="0"/>
              </a:rPr>
              <a:t> dung </a:t>
            </a:r>
            <a:r>
              <a:rPr lang="en-US" sz="3200" dirty="0" err="1">
                <a:solidFill>
                  <a:srgbClr val="002060"/>
                </a:solidFill>
                <a:latin typeface="Times New Roman" pitchFamily="18" charset="0"/>
                <a:cs typeface="Times New Roman" pitchFamily="18" charset="0"/>
              </a:rPr>
              <a:t>phần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chế</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biến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thực</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phẩm</a:t>
            </a:r>
            <a:endParaRPr sz="3200" dirty="0">
              <a:solidFill>
                <a:srgbClr val="002060"/>
              </a:solidFill>
              <a:latin typeface="Times New Roman" pitchFamily="18" charset="0"/>
              <a:cs typeface="Times New Roman" pitchFamily="18" charset="0"/>
            </a:endParaRPr>
          </a:p>
        </p:txBody>
      </p:sp>
      <p:sp>
        <p:nvSpPr>
          <p:cNvPr id="510" name="Google Shape;510;p46"/>
          <p:cNvSpPr/>
          <p:nvPr/>
        </p:nvSpPr>
        <p:spPr>
          <a:xfrm>
            <a:off x="7248525" y="1911700"/>
            <a:ext cx="255300" cy="255300"/>
          </a:xfrm>
          <a:prstGeom prst="rect">
            <a:avLst/>
          </a:prstGeom>
          <a:solidFill>
            <a:schemeClr val="accent3"/>
          </a:solidFill>
          <a:ln>
            <a:noFill/>
          </a:ln>
        </p:spPr>
        <p:txBody>
          <a:bodyPr spcFirstLastPara="1" wrap="square" lIns="91425" tIns="91425" rIns="91425" bIns="91425" anchor="ctr" anchorCtr="0">
            <a:noAutofit/>
          </a:bodyPr>
          <a:lstStyle/>
          <a:p>
            <a:endParaRPr sz="3200">
              <a:latin typeface="Times New Roman" pitchFamily="18" charset="0"/>
              <a:cs typeface="Times New Roman" pitchFamily="18" charset="0"/>
            </a:endParaRPr>
          </a:p>
        </p:txBody>
      </p:sp>
      <p:sp>
        <p:nvSpPr>
          <p:cNvPr id="512" name="Google Shape;512;p46"/>
          <p:cNvSpPr/>
          <p:nvPr/>
        </p:nvSpPr>
        <p:spPr>
          <a:xfrm>
            <a:off x="7247855" y="2707575"/>
            <a:ext cx="255300" cy="255300"/>
          </a:xfrm>
          <a:prstGeom prst="rect">
            <a:avLst/>
          </a:prstGeom>
          <a:solidFill>
            <a:schemeClr val="dk2"/>
          </a:solidFill>
          <a:ln>
            <a:noFill/>
          </a:ln>
        </p:spPr>
        <p:txBody>
          <a:bodyPr spcFirstLastPara="1" wrap="square" lIns="91425" tIns="91425" rIns="91425" bIns="91425" anchor="ctr" anchorCtr="0">
            <a:noAutofit/>
          </a:bodyPr>
          <a:lstStyle/>
          <a:p>
            <a:endParaRPr sz="3200">
              <a:latin typeface="Times New Roman" pitchFamily="18" charset="0"/>
              <a:cs typeface="Times New Roman" pitchFamily="18" charset="0"/>
            </a:endParaRPr>
          </a:p>
        </p:txBody>
      </p:sp>
      <p:sp>
        <p:nvSpPr>
          <p:cNvPr id="513" name="Google Shape;513;p46"/>
          <p:cNvSpPr/>
          <p:nvPr/>
        </p:nvSpPr>
        <p:spPr>
          <a:xfrm>
            <a:off x="7248525" y="3668550"/>
            <a:ext cx="255300" cy="255300"/>
          </a:xfrm>
          <a:prstGeom prst="rect">
            <a:avLst/>
          </a:prstGeom>
          <a:solidFill>
            <a:schemeClr val="accent5"/>
          </a:solidFill>
          <a:ln>
            <a:noFill/>
          </a:ln>
        </p:spPr>
        <p:txBody>
          <a:bodyPr spcFirstLastPara="1" wrap="square" lIns="91425" tIns="91425" rIns="91425" bIns="91425" anchor="ctr" anchorCtr="0">
            <a:noAutofit/>
          </a:bodyPr>
          <a:lstStyle/>
          <a:p>
            <a:endParaRPr sz="3200">
              <a:latin typeface="Times New Roman" pitchFamily="18" charset="0"/>
              <a:cs typeface="Times New Roman" pitchFamily="18" charset="0"/>
            </a:endParaRPr>
          </a:p>
        </p:txBody>
      </p:sp>
      <p:grpSp>
        <p:nvGrpSpPr>
          <p:cNvPr id="514" name="Google Shape;514;p46"/>
          <p:cNvGrpSpPr/>
          <p:nvPr/>
        </p:nvGrpSpPr>
        <p:grpSpPr>
          <a:xfrm>
            <a:off x="0" y="539500"/>
            <a:ext cx="714384" cy="662400"/>
            <a:chOff x="0" y="539500"/>
            <a:chExt cx="713100" cy="662400"/>
          </a:xfrm>
        </p:grpSpPr>
        <p:sp>
          <p:nvSpPr>
            <p:cNvPr id="515" name="Google Shape;515;p46"/>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endParaRPr sz="3200">
                <a:latin typeface="Times New Roman" pitchFamily="18" charset="0"/>
                <a:cs typeface="Times New Roman" pitchFamily="18" charset="0"/>
              </a:endParaRPr>
            </a:p>
          </p:txBody>
        </p:sp>
        <p:sp>
          <p:nvSpPr>
            <p:cNvPr id="516" name="Google Shape;516;p46"/>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endParaRPr sz="3200">
                <a:latin typeface="Times New Roman" pitchFamily="18" charset="0"/>
                <a:cs typeface="Times New Roman" pitchFamily="18" charset="0"/>
              </a:endParaRPr>
            </a:p>
          </p:txBody>
        </p:sp>
        <p:sp>
          <p:nvSpPr>
            <p:cNvPr id="517" name="Google Shape;517;p46"/>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endParaRPr sz="3200">
                <a:latin typeface="Times New Roman" pitchFamily="18" charset="0"/>
                <a:cs typeface="Times New Roman" pitchFamily="18" charset="0"/>
              </a:endParaRPr>
            </a:p>
          </p:txBody>
        </p:sp>
        <p:sp>
          <p:nvSpPr>
            <p:cNvPr id="518" name="Google Shape;518;p46"/>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endParaRPr sz="3200">
                <a:latin typeface="Times New Roman" pitchFamily="18" charset="0"/>
                <a:cs typeface="Times New Roman" pitchFamily="18" charset="0"/>
              </a:endParaRPr>
            </a:p>
          </p:txBody>
        </p:sp>
      </p:grpSp>
      <p:grpSp>
        <p:nvGrpSpPr>
          <p:cNvPr id="519" name="Google Shape;519;p46"/>
          <p:cNvGrpSpPr/>
          <p:nvPr/>
        </p:nvGrpSpPr>
        <p:grpSpPr>
          <a:xfrm>
            <a:off x="8430775" y="539500"/>
            <a:ext cx="714384" cy="662400"/>
            <a:chOff x="0" y="539500"/>
            <a:chExt cx="713100" cy="662400"/>
          </a:xfrm>
        </p:grpSpPr>
        <p:sp>
          <p:nvSpPr>
            <p:cNvPr id="520" name="Google Shape;520;p46"/>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endParaRPr sz="3200">
                <a:latin typeface="Times New Roman" pitchFamily="18" charset="0"/>
                <a:cs typeface="Times New Roman" pitchFamily="18" charset="0"/>
              </a:endParaRPr>
            </a:p>
          </p:txBody>
        </p:sp>
        <p:sp>
          <p:nvSpPr>
            <p:cNvPr id="521" name="Google Shape;521;p46"/>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endParaRPr sz="3200">
                <a:latin typeface="Times New Roman" pitchFamily="18" charset="0"/>
                <a:cs typeface="Times New Roman" pitchFamily="18" charset="0"/>
              </a:endParaRPr>
            </a:p>
          </p:txBody>
        </p:sp>
        <p:sp>
          <p:nvSpPr>
            <p:cNvPr id="522" name="Google Shape;522;p46"/>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endParaRPr sz="3200">
                <a:latin typeface="Times New Roman" pitchFamily="18" charset="0"/>
                <a:cs typeface="Times New Roman" pitchFamily="18" charset="0"/>
              </a:endParaRPr>
            </a:p>
          </p:txBody>
        </p:sp>
        <p:sp>
          <p:nvSpPr>
            <p:cNvPr id="523" name="Google Shape;523;p46"/>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endParaRPr sz="3200">
                <a:latin typeface="Times New Roman" pitchFamily="18" charset="0"/>
                <a:cs typeface="Times New Roman" pitchFamily="18" charset="0"/>
              </a:endParaRP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04617" flipH="1">
            <a:off x="-285769" y="933570"/>
            <a:ext cx="2666045" cy="2666045"/>
          </a:xfrm>
          <a:prstGeom prst="rect">
            <a:avLst/>
          </a:prstGeom>
        </p:spPr>
      </p:pic>
    </p:spTree>
    <p:extLst>
      <p:ext uri="{BB962C8B-B14F-4D97-AF65-F5344CB8AC3E}">
        <p14:creationId xmlns:p14="http://schemas.microsoft.com/office/powerpoint/2010/main" val="73998458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0"/>
                                        </p:tgtEl>
                                        <p:attrNameLst>
                                          <p:attrName>style.visibility</p:attrName>
                                        </p:attrNameLst>
                                      </p:cBhvr>
                                      <p:to>
                                        <p:strVal val="visible"/>
                                      </p:to>
                                    </p:set>
                                    <p:anim calcmode="lin" valueType="num">
                                      <p:cBhvr additive="base">
                                        <p:cTn id="7" dur="500" fill="hold"/>
                                        <p:tgtEl>
                                          <p:spTgt spid="510"/>
                                        </p:tgtEl>
                                        <p:attrNameLst>
                                          <p:attrName>ppt_x</p:attrName>
                                        </p:attrNameLst>
                                      </p:cBhvr>
                                      <p:tavLst>
                                        <p:tav tm="0">
                                          <p:val>
                                            <p:strVal val="#ppt_x"/>
                                          </p:val>
                                        </p:tav>
                                        <p:tav tm="100000">
                                          <p:val>
                                            <p:strVal val="#ppt_x"/>
                                          </p:val>
                                        </p:tav>
                                      </p:tavLst>
                                    </p:anim>
                                    <p:anim calcmode="lin" valueType="num">
                                      <p:cBhvr additive="base">
                                        <p:cTn id="8" dur="500" fill="hold"/>
                                        <p:tgtEl>
                                          <p:spTgt spid="5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06">
                                            <p:txEl>
                                              <p:pRg st="0" end="0"/>
                                            </p:txEl>
                                          </p:spTgt>
                                        </p:tgtEl>
                                        <p:attrNameLst>
                                          <p:attrName>style.visibility</p:attrName>
                                        </p:attrNameLst>
                                      </p:cBhvr>
                                      <p:to>
                                        <p:strVal val="visible"/>
                                      </p:to>
                                    </p:set>
                                    <p:anim calcmode="lin" valueType="num">
                                      <p:cBhvr additive="base">
                                        <p:cTn id="11" dur="500" fill="hold"/>
                                        <p:tgtEl>
                                          <p:spTgt spid="50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06">
                                            <p:txEl>
                                              <p:pRg st="0" end="0"/>
                                            </p:txEl>
                                          </p:spTgt>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512"/>
                                        </p:tgtEl>
                                        <p:attrNameLst>
                                          <p:attrName>style.visibility</p:attrName>
                                        </p:attrNameLst>
                                      </p:cBhvr>
                                      <p:to>
                                        <p:strVal val="visible"/>
                                      </p:to>
                                    </p:set>
                                    <p:anim calcmode="lin" valueType="num">
                                      <p:cBhvr additive="base">
                                        <p:cTn id="18" dur="500" fill="hold"/>
                                        <p:tgtEl>
                                          <p:spTgt spid="512"/>
                                        </p:tgtEl>
                                        <p:attrNameLst>
                                          <p:attrName>ppt_x</p:attrName>
                                        </p:attrNameLst>
                                      </p:cBhvr>
                                      <p:tavLst>
                                        <p:tav tm="0">
                                          <p:val>
                                            <p:strVal val="#ppt_x"/>
                                          </p:val>
                                        </p:tav>
                                        <p:tav tm="100000">
                                          <p:val>
                                            <p:strVal val="#ppt_x"/>
                                          </p:val>
                                        </p:tav>
                                      </p:tavLst>
                                    </p:anim>
                                    <p:anim calcmode="lin" valueType="num">
                                      <p:cBhvr additive="base">
                                        <p:cTn id="19" dur="500" fill="hold"/>
                                        <p:tgtEl>
                                          <p:spTgt spid="51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508">
                                            <p:txEl>
                                              <p:pRg st="0" end="0"/>
                                            </p:txEl>
                                          </p:spTgt>
                                        </p:tgtEl>
                                        <p:attrNameLst>
                                          <p:attrName>style.visibility</p:attrName>
                                        </p:attrNameLst>
                                      </p:cBhvr>
                                      <p:to>
                                        <p:strVal val="visible"/>
                                      </p:to>
                                    </p:set>
                                    <p:anim calcmode="lin" valueType="num">
                                      <p:cBhvr additive="base">
                                        <p:cTn id="22" dur="500" fill="hold"/>
                                        <p:tgtEl>
                                          <p:spTgt spid="508">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08">
                                            <p:txEl>
                                              <p:pRg st="0" end="0"/>
                                            </p:tx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513"/>
                                        </p:tgtEl>
                                        <p:attrNameLst>
                                          <p:attrName>style.visibility</p:attrName>
                                        </p:attrNameLst>
                                      </p:cBhvr>
                                      <p:to>
                                        <p:strVal val="visible"/>
                                      </p:to>
                                    </p:set>
                                    <p:anim calcmode="lin" valueType="num">
                                      <p:cBhvr additive="base">
                                        <p:cTn id="26" dur="500" fill="hold"/>
                                        <p:tgtEl>
                                          <p:spTgt spid="513"/>
                                        </p:tgtEl>
                                        <p:attrNameLst>
                                          <p:attrName>ppt_x</p:attrName>
                                        </p:attrNameLst>
                                      </p:cBhvr>
                                      <p:tavLst>
                                        <p:tav tm="0">
                                          <p:val>
                                            <p:strVal val="#ppt_x"/>
                                          </p:val>
                                        </p:tav>
                                        <p:tav tm="100000">
                                          <p:val>
                                            <p:strVal val="#ppt_x"/>
                                          </p:val>
                                        </p:tav>
                                      </p:tavLst>
                                    </p:anim>
                                    <p:anim calcmode="lin" valueType="num">
                                      <p:cBhvr additive="base">
                                        <p:cTn id="27" dur="500" fill="hold"/>
                                        <p:tgtEl>
                                          <p:spTgt spid="51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509">
                                            <p:txEl>
                                              <p:pRg st="0" end="0"/>
                                            </p:txEl>
                                          </p:spTgt>
                                        </p:tgtEl>
                                        <p:attrNameLst>
                                          <p:attrName>style.visibility</p:attrName>
                                        </p:attrNameLst>
                                      </p:cBhvr>
                                      <p:to>
                                        <p:strVal val="visible"/>
                                      </p:to>
                                    </p:set>
                                    <p:anim calcmode="lin" valueType="num">
                                      <p:cBhvr additive="base">
                                        <p:cTn id="30" dur="500" fill="hold"/>
                                        <p:tgtEl>
                                          <p:spTgt spid="509">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0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 grpId="0" build="p"/>
      <p:bldP spid="508" grpId="0" build="p"/>
      <p:bldP spid="509" grpId="0" build="p"/>
      <p:bldP spid="510" grpId="0" animBg="1"/>
      <p:bldP spid="512" grpId="0" animBg="1"/>
      <p:bldP spid="5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B58733A3-A9A4-26BA-B658-CEC8D0B6C9D0}"/>
              </a:ext>
            </a:extLst>
          </p:cNvPr>
          <p:cNvSpPr/>
          <p:nvPr/>
        </p:nvSpPr>
        <p:spPr>
          <a:xfrm>
            <a:off x="1090065" y="4763"/>
            <a:ext cx="6902009"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prstClr val="white"/>
              </a:solidFill>
              <a:latin typeface="Calibri"/>
            </a:endParaRPr>
          </a:p>
        </p:txBody>
      </p:sp>
      <p:cxnSp>
        <p:nvCxnSpPr>
          <p:cNvPr id="3" name="Straight Connector 2">
            <a:extLst>
              <a:ext uri="{FF2B5EF4-FFF2-40B4-BE49-F238E27FC236}">
                <a16:creationId xmlns="" xmlns:a16="http://schemas.microsoft.com/office/drawing/2014/main" id="{EE8441AE-9970-9A0A-8973-E91CFC58F4B6}"/>
              </a:ext>
            </a:extLst>
          </p:cNvPr>
          <p:cNvCxnSpPr>
            <a:cxnSpLocks/>
            <a:endCxn id="8" idx="1"/>
          </p:cNvCxnSpPr>
          <p:nvPr/>
        </p:nvCxnSpPr>
        <p:spPr>
          <a:xfrm>
            <a:off x="1198680" y="238532"/>
            <a:ext cx="854855" cy="2376504"/>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 xmlns:a16="http://schemas.microsoft.com/office/drawing/2014/main" id="{9084CDEE-3681-F66C-46C9-73C338242329}"/>
              </a:ext>
            </a:extLst>
          </p:cNvPr>
          <p:cNvCxnSpPr>
            <a:cxnSpLocks/>
            <a:stCxn id="9" idx="1"/>
          </p:cNvCxnSpPr>
          <p:nvPr/>
        </p:nvCxnSpPr>
        <p:spPr>
          <a:xfrm>
            <a:off x="7111323" y="2626309"/>
            <a:ext cx="823221" cy="2275553"/>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 xmlns:a16="http://schemas.microsoft.com/office/drawing/2014/main" id="{3C951B7C-B12B-8AE0-669A-E8F09DCCEB8B}"/>
              </a:ext>
            </a:extLst>
          </p:cNvPr>
          <p:cNvSpPr/>
          <p:nvPr/>
        </p:nvSpPr>
        <p:spPr>
          <a:xfrm>
            <a:off x="2053535" y="1374724"/>
            <a:ext cx="5036939" cy="2523109"/>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t"/>
          <a:lstStyle/>
          <a:p>
            <a:pPr algn="ctr">
              <a:defRPr/>
            </a:pPr>
            <a:r>
              <a:rPr lang="en-US" sz="5400" b="1" dirty="0" err="1">
                <a:solidFill>
                  <a:schemeClr val="tx1"/>
                </a:solidFill>
                <a:latin typeface="UTM Avenida" panose="02040603050506020204" pitchFamily="18" charset="0"/>
                <a:cs typeface="Arial" panose="020B0604020202020204" pitchFamily="34" charset="0"/>
              </a:rPr>
              <a:t>TRÒ</a:t>
            </a:r>
            <a:r>
              <a:rPr lang="en-US" sz="5400" b="1" dirty="0">
                <a:solidFill>
                  <a:schemeClr val="tx1"/>
                </a:solidFill>
                <a:latin typeface="UTM Avenida" panose="02040603050506020204" pitchFamily="18" charset="0"/>
                <a:cs typeface="Arial" panose="020B0604020202020204" pitchFamily="34" charset="0"/>
              </a:rPr>
              <a:t> </a:t>
            </a:r>
            <a:r>
              <a:rPr lang="en-US" sz="5400" b="1" dirty="0" err="1">
                <a:solidFill>
                  <a:schemeClr val="tx1"/>
                </a:solidFill>
                <a:latin typeface="UTM Avenida" panose="02040603050506020204" pitchFamily="18" charset="0"/>
                <a:cs typeface="Arial" panose="020B0604020202020204" pitchFamily="34" charset="0"/>
              </a:rPr>
              <a:t>CHƠI</a:t>
            </a:r>
            <a:endParaRPr lang="en-US" sz="5400" b="1" dirty="0">
              <a:solidFill>
                <a:schemeClr val="tx1"/>
              </a:solidFill>
              <a:latin typeface="UTM Avenida" panose="02040603050506020204" pitchFamily="18" charset="0"/>
              <a:cs typeface="Arial" panose="020B0604020202020204" pitchFamily="34" charset="0"/>
            </a:endParaRPr>
          </a:p>
          <a:p>
            <a:pPr algn="ctr">
              <a:defRPr/>
            </a:pPr>
            <a:r>
              <a:rPr lang="en-US" sz="6000" b="1" dirty="0" err="1">
                <a:solidFill>
                  <a:srgbClr val="FF0000"/>
                </a:solidFill>
                <a:latin typeface="Arial" panose="020B0604020202020204" pitchFamily="34" charset="0"/>
                <a:cs typeface="Arial" panose="020B0604020202020204" pitchFamily="34" charset="0"/>
              </a:rPr>
              <a:t>S</a:t>
            </a:r>
            <a:r>
              <a:rPr lang="en-US" sz="6000" b="1" dirty="0" err="1">
                <a:solidFill>
                  <a:srgbClr val="00B050"/>
                </a:solidFill>
                <a:latin typeface="Arial" panose="020B0604020202020204" pitchFamily="34" charset="0"/>
                <a:cs typeface="Arial" panose="020B0604020202020204" pitchFamily="34" charset="0"/>
              </a:rPr>
              <a:t>Ắ</a:t>
            </a:r>
            <a:r>
              <a:rPr lang="en-US" sz="6000" b="1" dirty="0" err="1">
                <a:solidFill>
                  <a:srgbClr val="FFFF00"/>
                </a:solidFill>
                <a:latin typeface="Arial" panose="020B0604020202020204" pitchFamily="34" charset="0"/>
                <a:cs typeface="Arial" panose="020B0604020202020204" pitchFamily="34" charset="0"/>
              </a:rPr>
              <a:t>C</a:t>
            </a:r>
            <a:r>
              <a:rPr lang="en-US" sz="6000" b="1" dirty="0">
                <a:solidFill>
                  <a:prstClr val="white"/>
                </a:solidFill>
                <a:latin typeface="Arial" panose="020B0604020202020204" pitchFamily="34" charset="0"/>
                <a:cs typeface="Arial" panose="020B0604020202020204" pitchFamily="34" charset="0"/>
              </a:rPr>
              <a:t> </a:t>
            </a:r>
            <a:r>
              <a:rPr lang="en-US" sz="6000" b="1" dirty="0" err="1">
                <a:solidFill>
                  <a:srgbClr val="00B0F0"/>
                </a:solidFill>
                <a:latin typeface="Arial" panose="020B0604020202020204" pitchFamily="34" charset="0"/>
                <a:cs typeface="Arial" panose="020B0604020202020204" pitchFamily="34" charset="0"/>
              </a:rPr>
              <a:t>M</a:t>
            </a:r>
            <a:r>
              <a:rPr lang="en-US" sz="6000" b="1" dirty="0" err="1">
                <a:solidFill>
                  <a:srgbClr val="FF0000"/>
                </a:solidFill>
                <a:latin typeface="Arial" panose="020B0604020202020204" pitchFamily="34" charset="0"/>
                <a:cs typeface="Arial" panose="020B0604020202020204" pitchFamily="34" charset="0"/>
              </a:rPr>
              <a:t>À</a:t>
            </a:r>
            <a:r>
              <a:rPr lang="en-US" sz="6000" b="1" dirty="0" err="1">
                <a:solidFill>
                  <a:srgbClr val="00B050"/>
                </a:solidFill>
                <a:latin typeface="Arial" panose="020B0604020202020204" pitchFamily="34" charset="0"/>
                <a:cs typeface="Arial" panose="020B0604020202020204" pitchFamily="34" charset="0"/>
              </a:rPr>
              <a:t>U</a:t>
            </a:r>
            <a:r>
              <a:rPr lang="en-US" sz="6000" b="1" dirty="0">
                <a:solidFill>
                  <a:srgbClr val="00B050"/>
                </a:solidFill>
                <a:latin typeface="Arial" panose="020B0604020202020204" pitchFamily="34" charset="0"/>
                <a:cs typeface="Arial" panose="020B0604020202020204" pitchFamily="34" charset="0"/>
              </a:rPr>
              <a:t> </a:t>
            </a:r>
            <a:r>
              <a:rPr lang="en-US" sz="6000" b="1" dirty="0" err="1">
                <a:solidFill>
                  <a:srgbClr val="FFFF00"/>
                </a:solidFill>
                <a:latin typeface="Arial" panose="020B0604020202020204" pitchFamily="34" charset="0"/>
                <a:cs typeface="Arial" panose="020B0604020202020204" pitchFamily="34" charset="0"/>
              </a:rPr>
              <a:t>C</a:t>
            </a:r>
            <a:r>
              <a:rPr lang="en-US" sz="6000" b="1" dirty="0" err="1">
                <a:solidFill>
                  <a:srgbClr val="00B0F0"/>
                </a:solidFill>
                <a:latin typeface="Arial" panose="020B0604020202020204" pitchFamily="34" charset="0"/>
                <a:cs typeface="Arial" panose="020B0604020202020204" pitchFamily="34" charset="0"/>
              </a:rPr>
              <a:t>Ô</a:t>
            </a:r>
            <a:r>
              <a:rPr lang="en-US" sz="6000" b="1" dirty="0" err="1">
                <a:solidFill>
                  <a:srgbClr val="FF0000"/>
                </a:solidFill>
                <a:latin typeface="Arial" panose="020B0604020202020204" pitchFamily="34" charset="0"/>
                <a:cs typeface="Arial" panose="020B0604020202020204" pitchFamily="34" charset="0"/>
              </a:rPr>
              <a:t>N</a:t>
            </a:r>
            <a:r>
              <a:rPr lang="en-US" sz="6000" b="1" dirty="0" err="1">
                <a:solidFill>
                  <a:srgbClr val="00B050"/>
                </a:solidFill>
                <a:latin typeface="Arial" panose="020B0604020202020204" pitchFamily="34" charset="0"/>
                <a:cs typeface="Arial" panose="020B0604020202020204" pitchFamily="34" charset="0"/>
              </a:rPr>
              <a:t>G</a:t>
            </a:r>
            <a:r>
              <a:rPr lang="en-US" sz="6000" b="1" dirty="0">
                <a:solidFill>
                  <a:srgbClr val="00B050"/>
                </a:solidFill>
                <a:latin typeface="Arial" panose="020B0604020202020204" pitchFamily="34" charset="0"/>
                <a:cs typeface="Arial" panose="020B0604020202020204" pitchFamily="34" charset="0"/>
              </a:rPr>
              <a:t> </a:t>
            </a:r>
            <a:r>
              <a:rPr lang="en-US" sz="6000" b="1" dirty="0" err="1">
                <a:solidFill>
                  <a:srgbClr val="FFFF00"/>
                </a:solidFill>
                <a:latin typeface="Arial" panose="020B0604020202020204" pitchFamily="34" charset="0"/>
                <a:cs typeface="Arial" panose="020B0604020202020204" pitchFamily="34" charset="0"/>
              </a:rPr>
              <a:t>N</a:t>
            </a:r>
            <a:r>
              <a:rPr lang="en-US" sz="6000" b="1" dirty="0" err="1">
                <a:solidFill>
                  <a:srgbClr val="00B0F0"/>
                </a:solidFill>
                <a:latin typeface="Arial" panose="020B0604020202020204" pitchFamily="34" charset="0"/>
                <a:cs typeface="Arial" panose="020B0604020202020204" pitchFamily="34" charset="0"/>
              </a:rPr>
              <a:t>G</a:t>
            </a:r>
            <a:r>
              <a:rPr lang="en-US" sz="6000" b="1" dirty="0" err="1">
                <a:solidFill>
                  <a:srgbClr val="FF0000"/>
                </a:solidFill>
                <a:latin typeface="Arial" panose="020B0604020202020204" pitchFamily="34" charset="0"/>
                <a:cs typeface="Arial" panose="020B0604020202020204" pitchFamily="34" charset="0"/>
              </a:rPr>
              <a:t>H</a:t>
            </a:r>
            <a:r>
              <a:rPr lang="en-US" sz="6000" b="1" dirty="0" err="1">
                <a:solidFill>
                  <a:srgbClr val="00B050"/>
                </a:solidFill>
                <a:latin typeface="Arial" panose="020B0604020202020204" pitchFamily="34" charset="0"/>
                <a:cs typeface="Arial" panose="020B0604020202020204" pitchFamily="34" charset="0"/>
              </a:rPr>
              <a:t>Ệ</a:t>
            </a:r>
            <a:endParaRPr lang="en-US" sz="6000" b="1" dirty="0">
              <a:solidFill>
                <a:srgbClr val="00B050"/>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 xmlns:a16="http://schemas.microsoft.com/office/drawing/2014/main" id="{590215D9-3EF0-32FD-6C32-BEE8966F5086}"/>
              </a:ext>
            </a:extLst>
          </p:cNvPr>
          <p:cNvCxnSpPr>
            <a:cxnSpLocks/>
            <a:stCxn id="8" idx="1"/>
          </p:cNvCxnSpPr>
          <p:nvPr/>
        </p:nvCxnSpPr>
        <p:spPr>
          <a:xfrm flipH="1">
            <a:off x="1199413" y="2615036"/>
            <a:ext cx="854118" cy="2249859"/>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 xmlns:a16="http://schemas.microsoft.com/office/drawing/2014/main" id="{20F62B9E-B123-C646-8A69-84393A07E222}"/>
              </a:ext>
            </a:extLst>
          </p:cNvPr>
          <p:cNvCxnSpPr>
            <a:cxnSpLocks/>
            <a:endCxn id="9" idx="1"/>
          </p:cNvCxnSpPr>
          <p:nvPr/>
        </p:nvCxnSpPr>
        <p:spPr>
          <a:xfrm flipH="1">
            <a:off x="7111323" y="270550"/>
            <a:ext cx="823223" cy="2355758"/>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a:extLst>
              <a:ext uri="{FF2B5EF4-FFF2-40B4-BE49-F238E27FC236}">
                <a16:creationId xmlns="" xmlns:a16="http://schemas.microsoft.com/office/drawing/2014/main" id="{975E4E54-347E-0CE7-F809-EA1E18217E79}"/>
              </a:ext>
            </a:extLst>
          </p:cNvPr>
          <p:cNvSpPr/>
          <p:nvPr/>
        </p:nvSpPr>
        <p:spPr>
          <a:xfrm rot="10800000" flipH="1">
            <a:off x="2053535" y="1332241"/>
            <a:ext cx="146933" cy="2565590"/>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lIns="68580" tIns="34290" rIns="68580" bIns="34290" anchor="ctr"/>
          <a:lstStyle/>
          <a:p>
            <a:pPr algn="ctr">
              <a:defRPr/>
            </a:pPr>
            <a:endParaRPr lang="en-US">
              <a:solidFill>
                <a:prstClr val="black"/>
              </a:solidFill>
              <a:latin typeface="Calibri"/>
            </a:endParaRPr>
          </a:p>
        </p:txBody>
      </p:sp>
      <p:sp>
        <p:nvSpPr>
          <p:cNvPr id="9" name="Left Bracket 8">
            <a:extLst>
              <a:ext uri="{FF2B5EF4-FFF2-40B4-BE49-F238E27FC236}">
                <a16:creationId xmlns="" xmlns:a16="http://schemas.microsoft.com/office/drawing/2014/main" id="{DF7C50E0-29A8-A8C1-7629-E0D2CEC7CEF7}"/>
              </a:ext>
            </a:extLst>
          </p:cNvPr>
          <p:cNvSpPr/>
          <p:nvPr/>
        </p:nvSpPr>
        <p:spPr>
          <a:xfrm rot="10800000">
            <a:off x="6948209" y="1364756"/>
            <a:ext cx="163115" cy="2523109"/>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lIns="68580" tIns="34290" rIns="68580" bIns="34290" anchor="ctr"/>
          <a:lstStyle/>
          <a:p>
            <a:pPr algn="ctr">
              <a:defRPr/>
            </a:pPr>
            <a:endParaRPr lang="en-US">
              <a:solidFill>
                <a:prstClr val="black"/>
              </a:solidFill>
              <a:latin typeface="Calibri"/>
            </a:endParaRPr>
          </a:p>
        </p:txBody>
      </p:sp>
      <p:grpSp>
        <p:nvGrpSpPr>
          <p:cNvPr id="10" name="Group 9">
            <a:extLst>
              <a:ext uri="{FF2B5EF4-FFF2-40B4-BE49-F238E27FC236}">
                <a16:creationId xmlns="" xmlns:a16="http://schemas.microsoft.com/office/drawing/2014/main" id="{B400D70A-EB12-F768-7099-954549D73F2C}"/>
              </a:ext>
            </a:extLst>
          </p:cNvPr>
          <p:cNvGrpSpPr>
            <a:grpSpLocks/>
          </p:cNvGrpSpPr>
          <p:nvPr/>
        </p:nvGrpSpPr>
        <p:grpSpPr bwMode="auto">
          <a:xfrm>
            <a:off x="1919883" y="2377681"/>
            <a:ext cx="381000" cy="382190"/>
            <a:chOff x="452190" y="3133126"/>
            <a:chExt cx="286946" cy="286946"/>
          </a:xfrm>
        </p:grpSpPr>
        <p:sp>
          <p:nvSpPr>
            <p:cNvPr id="11" name="Oval 10">
              <a:extLst>
                <a:ext uri="{FF2B5EF4-FFF2-40B4-BE49-F238E27FC236}">
                  <a16:creationId xmlns="" xmlns:a16="http://schemas.microsoft.com/office/drawing/2014/main" id="{A31021CC-E761-17BB-F59E-E66109F674B5}"/>
                </a:ext>
              </a:extLst>
            </p:cNvPr>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a:endParaRPr>
            </a:p>
          </p:txBody>
        </p:sp>
        <p:sp>
          <p:nvSpPr>
            <p:cNvPr id="12" name="Oval 11">
              <a:extLst>
                <a:ext uri="{FF2B5EF4-FFF2-40B4-BE49-F238E27FC236}">
                  <a16:creationId xmlns="" xmlns:a16="http://schemas.microsoft.com/office/drawing/2014/main" id="{5F62B656-2DF3-EE37-5C79-6E4E84968FE1}"/>
                </a:ext>
              </a:extLst>
            </p:cNvPr>
            <p:cNvSpPr/>
            <p:nvPr/>
          </p:nvSpPr>
          <p:spPr>
            <a:xfrm>
              <a:off x="531997" y="3217154"/>
              <a:ext cx="122849" cy="122466"/>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13" name="Group 12">
            <a:extLst>
              <a:ext uri="{FF2B5EF4-FFF2-40B4-BE49-F238E27FC236}">
                <a16:creationId xmlns="" xmlns:a16="http://schemas.microsoft.com/office/drawing/2014/main" id="{B364648B-BC53-4E22-1452-22A0AA2A0E44}"/>
              </a:ext>
            </a:extLst>
          </p:cNvPr>
          <p:cNvGrpSpPr>
            <a:grpSpLocks/>
          </p:cNvGrpSpPr>
          <p:nvPr/>
        </p:nvGrpSpPr>
        <p:grpSpPr bwMode="auto">
          <a:xfrm>
            <a:off x="6769298" y="2386013"/>
            <a:ext cx="381000" cy="382191"/>
            <a:chOff x="452190" y="3133126"/>
            <a:chExt cx="286946" cy="286946"/>
          </a:xfrm>
        </p:grpSpPr>
        <p:sp>
          <p:nvSpPr>
            <p:cNvPr id="14" name="Oval 13">
              <a:extLst>
                <a:ext uri="{FF2B5EF4-FFF2-40B4-BE49-F238E27FC236}">
                  <a16:creationId xmlns="" xmlns:a16="http://schemas.microsoft.com/office/drawing/2014/main" id="{1A671C9E-7B09-63B8-C2F8-02CBCF0B6D0F}"/>
                </a:ext>
              </a:extLst>
            </p:cNvPr>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a:endParaRPr>
            </a:p>
          </p:txBody>
        </p:sp>
        <p:sp>
          <p:nvSpPr>
            <p:cNvPr id="15" name="Oval 14">
              <a:extLst>
                <a:ext uri="{FF2B5EF4-FFF2-40B4-BE49-F238E27FC236}">
                  <a16:creationId xmlns="" xmlns:a16="http://schemas.microsoft.com/office/drawing/2014/main" id="{47975ACA-59C2-B058-89BC-AD73E3089D47}"/>
                </a:ext>
              </a:extLst>
            </p:cNvPr>
            <p:cNvSpPr/>
            <p:nvPr/>
          </p:nvSpPr>
          <p:spPr>
            <a:xfrm>
              <a:off x="531997" y="3217154"/>
              <a:ext cx="122848" cy="122466"/>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pic>
        <p:nvPicPr>
          <p:cNvPr id="30737" name="Picture 5" descr="n3">
            <a:extLst>
              <a:ext uri="{FF2B5EF4-FFF2-40B4-BE49-F238E27FC236}">
                <a16:creationId xmlns="" xmlns:a16="http://schemas.microsoft.com/office/drawing/2014/main" id="{73CDA866-0ECA-A11D-66D4-4CBBB293B1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flipV="1">
            <a:off x="1393628" y="228601"/>
            <a:ext cx="6340078"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8" name="Picture 5" descr="n3">
            <a:extLst>
              <a:ext uri="{FF2B5EF4-FFF2-40B4-BE49-F238E27FC236}">
                <a16:creationId xmlns="" xmlns:a16="http://schemas.microsoft.com/office/drawing/2014/main" id="{E4AA3652-CEC5-466C-7712-374012C0D6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flipV="1">
            <a:off x="1393628" y="4877992"/>
            <a:ext cx="6340078"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39" name="Group 16">
            <a:extLst>
              <a:ext uri="{FF2B5EF4-FFF2-40B4-BE49-F238E27FC236}">
                <a16:creationId xmlns="" xmlns:a16="http://schemas.microsoft.com/office/drawing/2014/main" id="{3F97A957-8F96-38CA-C9DE-A66AF1E1BE21}"/>
              </a:ext>
            </a:extLst>
          </p:cNvPr>
          <p:cNvGrpSpPr>
            <a:grpSpLocks/>
          </p:cNvGrpSpPr>
          <p:nvPr/>
        </p:nvGrpSpPr>
        <p:grpSpPr bwMode="auto">
          <a:xfrm>
            <a:off x="1236464" y="4752977"/>
            <a:ext cx="381000" cy="382191"/>
            <a:chOff x="452190" y="3133126"/>
            <a:chExt cx="286946" cy="286946"/>
          </a:xfrm>
        </p:grpSpPr>
        <p:sp>
          <p:nvSpPr>
            <p:cNvPr id="18" name="Oval 17">
              <a:extLst>
                <a:ext uri="{FF2B5EF4-FFF2-40B4-BE49-F238E27FC236}">
                  <a16:creationId xmlns="" xmlns:a16="http://schemas.microsoft.com/office/drawing/2014/main" id="{8391643C-B160-33EB-38B8-918F707F56A2}"/>
                </a:ext>
              </a:extLst>
            </p:cNvPr>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a:endParaRPr>
            </a:p>
          </p:txBody>
        </p:sp>
        <p:sp>
          <p:nvSpPr>
            <p:cNvPr id="19" name="Oval 18">
              <a:extLst>
                <a:ext uri="{FF2B5EF4-FFF2-40B4-BE49-F238E27FC236}">
                  <a16:creationId xmlns="" xmlns:a16="http://schemas.microsoft.com/office/drawing/2014/main" id="{AAA07F27-4921-A79C-75C3-80D89ABF2D56}"/>
                </a:ext>
              </a:extLst>
            </p:cNvPr>
            <p:cNvSpPr/>
            <p:nvPr/>
          </p:nvSpPr>
          <p:spPr>
            <a:xfrm>
              <a:off x="531997" y="3217154"/>
              <a:ext cx="122849" cy="122466"/>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30740" name="Group 19">
            <a:extLst>
              <a:ext uri="{FF2B5EF4-FFF2-40B4-BE49-F238E27FC236}">
                <a16:creationId xmlns="" xmlns:a16="http://schemas.microsoft.com/office/drawing/2014/main" id="{18C51A31-AA17-91CC-7270-B0E20FB57255}"/>
              </a:ext>
            </a:extLst>
          </p:cNvPr>
          <p:cNvGrpSpPr>
            <a:grpSpLocks/>
          </p:cNvGrpSpPr>
          <p:nvPr/>
        </p:nvGrpSpPr>
        <p:grpSpPr bwMode="auto">
          <a:xfrm>
            <a:off x="7520583" y="4752977"/>
            <a:ext cx="381000" cy="382191"/>
            <a:chOff x="452190" y="3133126"/>
            <a:chExt cx="286946" cy="286946"/>
          </a:xfrm>
        </p:grpSpPr>
        <p:sp>
          <p:nvSpPr>
            <p:cNvPr id="21" name="Oval 20">
              <a:extLst>
                <a:ext uri="{FF2B5EF4-FFF2-40B4-BE49-F238E27FC236}">
                  <a16:creationId xmlns="" xmlns:a16="http://schemas.microsoft.com/office/drawing/2014/main" id="{7BB941C8-616C-DDC0-AF48-1871778A5A4C}"/>
                </a:ext>
              </a:extLst>
            </p:cNvPr>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a:endParaRPr>
            </a:p>
          </p:txBody>
        </p:sp>
        <p:sp>
          <p:nvSpPr>
            <p:cNvPr id="22" name="Oval 21">
              <a:extLst>
                <a:ext uri="{FF2B5EF4-FFF2-40B4-BE49-F238E27FC236}">
                  <a16:creationId xmlns="" xmlns:a16="http://schemas.microsoft.com/office/drawing/2014/main" id="{77FF297A-0937-36B1-E9FC-063A2C02EAF8}"/>
                </a:ext>
              </a:extLst>
            </p:cNvPr>
            <p:cNvSpPr/>
            <p:nvPr/>
          </p:nvSpPr>
          <p:spPr>
            <a:xfrm>
              <a:off x="531997" y="3217154"/>
              <a:ext cx="122849" cy="122466"/>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30741" name="Group 22">
            <a:extLst>
              <a:ext uri="{FF2B5EF4-FFF2-40B4-BE49-F238E27FC236}">
                <a16:creationId xmlns="" xmlns:a16="http://schemas.microsoft.com/office/drawing/2014/main" id="{39125B5F-9448-0EA2-40E7-2D7FA1BE10E2}"/>
              </a:ext>
            </a:extLst>
          </p:cNvPr>
          <p:cNvGrpSpPr>
            <a:grpSpLocks/>
          </p:cNvGrpSpPr>
          <p:nvPr/>
        </p:nvGrpSpPr>
        <p:grpSpPr bwMode="auto">
          <a:xfrm>
            <a:off x="1236464" y="88106"/>
            <a:ext cx="381000" cy="382191"/>
            <a:chOff x="452190" y="3133126"/>
            <a:chExt cx="286946" cy="286946"/>
          </a:xfrm>
        </p:grpSpPr>
        <p:sp>
          <p:nvSpPr>
            <p:cNvPr id="24" name="Oval 23">
              <a:extLst>
                <a:ext uri="{FF2B5EF4-FFF2-40B4-BE49-F238E27FC236}">
                  <a16:creationId xmlns="" xmlns:a16="http://schemas.microsoft.com/office/drawing/2014/main" id="{3129031A-DFEB-153C-803F-E5E77B34663C}"/>
                </a:ext>
              </a:extLst>
            </p:cNvPr>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a:endParaRPr>
            </a:p>
          </p:txBody>
        </p:sp>
        <p:sp>
          <p:nvSpPr>
            <p:cNvPr id="25" name="Oval 24">
              <a:extLst>
                <a:ext uri="{FF2B5EF4-FFF2-40B4-BE49-F238E27FC236}">
                  <a16:creationId xmlns="" xmlns:a16="http://schemas.microsoft.com/office/drawing/2014/main" id="{5C5B4783-3BB8-9302-F680-8A72B214B16F}"/>
                </a:ext>
              </a:extLst>
            </p:cNvPr>
            <p:cNvSpPr/>
            <p:nvPr/>
          </p:nvSpPr>
          <p:spPr>
            <a:xfrm>
              <a:off x="531997" y="3217154"/>
              <a:ext cx="122849" cy="122466"/>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30742" name="Group 25">
            <a:extLst>
              <a:ext uri="{FF2B5EF4-FFF2-40B4-BE49-F238E27FC236}">
                <a16:creationId xmlns="" xmlns:a16="http://schemas.microsoft.com/office/drawing/2014/main" id="{71963998-098A-A419-7CED-030A42DDF0EA}"/>
              </a:ext>
            </a:extLst>
          </p:cNvPr>
          <p:cNvGrpSpPr>
            <a:grpSpLocks/>
          </p:cNvGrpSpPr>
          <p:nvPr/>
        </p:nvGrpSpPr>
        <p:grpSpPr bwMode="auto">
          <a:xfrm>
            <a:off x="7520583" y="88106"/>
            <a:ext cx="381000" cy="382191"/>
            <a:chOff x="452190" y="3133126"/>
            <a:chExt cx="286946" cy="286946"/>
          </a:xfrm>
        </p:grpSpPr>
        <p:sp>
          <p:nvSpPr>
            <p:cNvPr id="27" name="Oval 26">
              <a:extLst>
                <a:ext uri="{FF2B5EF4-FFF2-40B4-BE49-F238E27FC236}">
                  <a16:creationId xmlns="" xmlns:a16="http://schemas.microsoft.com/office/drawing/2014/main" id="{FC07F921-A51F-8382-DD9E-B0E67FCA22BD}"/>
                </a:ext>
              </a:extLst>
            </p:cNvPr>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a:endParaRPr>
            </a:p>
          </p:txBody>
        </p:sp>
        <p:sp>
          <p:nvSpPr>
            <p:cNvPr id="28" name="Oval 27">
              <a:extLst>
                <a:ext uri="{FF2B5EF4-FFF2-40B4-BE49-F238E27FC236}">
                  <a16:creationId xmlns="" xmlns:a16="http://schemas.microsoft.com/office/drawing/2014/main" id="{304B02B9-15D9-10AC-14DB-C16F5F0824D3}"/>
                </a:ext>
              </a:extLst>
            </p:cNvPr>
            <p:cNvSpPr/>
            <p:nvPr/>
          </p:nvSpPr>
          <p:spPr>
            <a:xfrm>
              <a:off x="531997" y="3217154"/>
              <a:ext cx="122849" cy="122466"/>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pic>
        <p:nvPicPr>
          <p:cNvPr id="30743" name="nhacnen3">
            <a:hlinkClick r:id="" action="ppaction://media"/>
            <a:extLst>
              <a:ext uri="{FF2B5EF4-FFF2-40B4-BE49-F238E27FC236}">
                <a16:creationId xmlns="" xmlns:a16="http://schemas.microsoft.com/office/drawing/2014/main" id="{0BE9B18B-E205-A76F-6729-735C9A69AEF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235242" y="4410075"/>
            <a:ext cx="341709"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96526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4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fins__success-2.wav"/>
                                        </p:tgtEl>
                                      </p:cMediaNode>
                                    </p:audio>
                                  </p:subTnLst>
                                </p:cTn>
                              </p:par>
                              <p:par>
                                <p:cTn id="8" presetID="1" presetClass="entr" presetSubtype="0" fill="hold" grpId="0" nodeType="withEffect" nodePh="1">
                                  <p:stCondLst>
                                    <p:cond delay="0"/>
                                  </p:stCondLst>
                                  <p:endCondLst>
                                    <p:cond evt="begin" delay="0">
                                      <p:tn val="8"/>
                                    </p:cond>
                                  </p:endCondLst>
                                  <p:childTnLst>
                                    <p:set>
                                      <p:cBhvr>
                                        <p:cTn id="9" dur="1" fill="hold">
                                          <p:stCondLst>
                                            <p:cond delay="0"/>
                                          </p:stCondLst>
                                        </p:cTn>
                                        <p:tgtEl>
                                          <p:spTgt spid="2"/>
                                        </p:tgtEl>
                                        <p:attrNameLst>
                                          <p:attrName>style.visibility</p:attrName>
                                        </p:attrNameLst>
                                      </p:cBhvr>
                                      <p:to>
                                        <p:strVal val="visible"/>
                                      </p:to>
                                    </p:set>
                                  </p:childTnLst>
                                </p:cTn>
                              </p:par>
                              <p:par>
                                <p:cTn id="10" presetID="22" presetClass="entr" presetSubtype="8"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3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menu_toggle_tone.wav"/>
                                        </p:tgtEl>
                                      </p:cMediaNode>
                                    </p:audio>
                                  </p:subTnLst>
                                </p:cTn>
                              </p:par>
                              <p:par>
                                <p:cTn id="13" presetID="2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00"/>
                                        <p:tgtEl>
                                          <p:spTgt spid="6"/>
                                        </p:tgtEl>
                                      </p:cBhvr>
                                    </p:animEffect>
                                  </p:childTnLst>
                                </p:cTn>
                              </p:par>
                              <p:par>
                                <p:cTn id="16" presetID="22" presetClass="entr" presetSubtype="2"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300"/>
                                        <p:tgtEl>
                                          <p:spTgt spid="7"/>
                                        </p:tgtEl>
                                      </p:cBhvr>
                                    </p:animEffect>
                                  </p:childTnLst>
                                </p:cTn>
                              </p:par>
                              <p:par>
                                <p:cTn id="19" presetID="22" presetClass="entr" presetSubtype="2"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right)">
                                      <p:cBhvr>
                                        <p:cTn id="21" dur="300"/>
                                        <p:tgtEl>
                                          <p:spTgt spid="4"/>
                                        </p:tgtEl>
                                      </p:cBhvr>
                                    </p:animEffect>
                                  </p:childTnLst>
                                </p:cTn>
                              </p:par>
                            </p:childTnLst>
                          </p:cTn>
                        </p:par>
                        <p:par>
                          <p:cTn id="22" fill="hold" nodeType="afterGroup">
                            <p:stCondLst>
                              <p:cond delay="400"/>
                            </p:stCondLst>
                            <p:childTnLst>
                              <p:par>
                                <p:cTn id="23" presetID="49" presetClass="entr" presetSubtype="0" decel="10000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300" fill="hold"/>
                                        <p:tgtEl>
                                          <p:spTgt spid="10"/>
                                        </p:tgtEl>
                                        <p:attrNameLst>
                                          <p:attrName>ppt_w</p:attrName>
                                        </p:attrNameLst>
                                      </p:cBhvr>
                                      <p:tavLst>
                                        <p:tav tm="0">
                                          <p:val>
                                            <p:fltVal val="0"/>
                                          </p:val>
                                        </p:tav>
                                        <p:tav tm="100000">
                                          <p:val>
                                            <p:strVal val="#ppt_w"/>
                                          </p:val>
                                        </p:tav>
                                      </p:tavLst>
                                    </p:anim>
                                    <p:anim calcmode="lin" valueType="num">
                                      <p:cBhvr>
                                        <p:cTn id="26" dur="300" fill="hold"/>
                                        <p:tgtEl>
                                          <p:spTgt spid="10"/>
                                        </p:tgtEl>
                                        <p:attrNameLst>
                                          <p:attrName>ppt_h</p:attrName>
                                        </p:attrNameLst>
                                      </p:cBhvr>
                                      <p:tavLst>
                                        <p:tav tm="0">
                                          <p:val>
                                            <p:fltVal val="0"/>
                                          </p:val>
                                        </p:tav>
                                        <p:tav tm="100000">
                                          <p:val>
                                            <p:strVal val="#ppt_h"/>
                                          </p:val>
                                        </p:tav>
                                      </p:tavLst>
                                    </p:anim>
                                    <p:anim calcmode="lin" valueType="num">
                                      <p:cBhvr>
                                        <p:cTn id="27" dur="300" fill="hold"/>
                                        <p:tgtEl>
                                          <p:spTgt spid="10"/>
                                        </p:tgtEl>
                                        <p:attrNameLst>
                                          <p:attrName>style.rotation</p:attrName>
                                        </p:attrNameLst>
                                      </p:cBhvr>
                                      <p:tavLst>
                                        <p:tav tm="0">
                                          <p:val>
                                            <p:fltVal val="360"/>
                                          </p:val>
                                        </p:tav>
                                        <p:tav tm="100000">
                                          <p:val>
                                            <p:fltVal val="0"/>
                                          </p:val>
                                        </p:tav>
                                      </p:tavLst>
                                    </p:anim>
                                    <p:animEffect transition="in" filter="fade">
                                      <p:cBhvr>
                                        <p:cTn id="28" dur="3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5" name="Beep_1.wav"/>
                                        </p:tgtEl>
                                      </p:cMediaNode>
                                    </p:audio>
                                  </p:subTnLst>
                                </p:cTn>
                              </p:par>
                              <p:par>
                                <p:cTn id="29" presetID="49" presetClass="entr" presetSubtype="0" decel="10000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300" fill="hold"/>
                                        <p:tgtEl>
                                          <p:spTgt spid="13"/>
                                        </p:tgtEl>
                                        <p:attrNameLst>
                                          <p:attrName>ppt_w</p:attrName>
                                        </p:attrNameLst>
                                      </p:cBhvr>
                                      <p:tavLst>
                                        <p:tav tm="0">
                                          <p:val>
                                            <p:fltVal val="0"/>
                                          </p:val>
                                        </p:tav>
                                        <p:tav tm="100000">
                                          <p:val>
                                            <p:strVal val="#ppt_w"/>
                                          </p:val>
                                        </p:tav>
                                      </p:tavLst>
                                    </p:anim>
                                    <p:anim calcmode="lin" valueType="num">
                                      <p:cBhvr>
                                        <p:cTn id="32" dur="300" fill="hold"/>
                                        <p:tgtEl>
                                          <p:spTgt spid="13"/>
                                        </p:tgtEl>
                                        <p:attrNameLst>
                                          <p:attrName>ppt_h</p:attrName>
                                        </p:attrNameLst>
                                      </p:cBhvr>
                                      <p:tavLst>
                                        <p:tav tm="0">
                                          <p:val>
                                            <p:fltVal val="0"/>
                                          </p:val>
                                        </p:tav>
                                        <p:tav tm="100000">
                                          <p:val>
                                            <p:strVal val="#ppt_h"/>
                                          </p:val>
                                        </p:tav>
                                      </p:tavLst>
                                    </p:anim>
                                    <p:anim calcmode="lin" valueType="num">
                                      <p:cBhvr>
                                        <p:cTn id="33" dur="300" fill="hold"/>
                                        <p:tgtEl>
                                          <p:spTgt spid="13"/>
                                        </p:tgtEl>
                                        <p:attrNameLst>
                                          <p:attrName>style.rotation</p:attrName>
                                        </p:attrNameLst>
                                      </p:cBhvr>
                                      <p:tavLst>
                                        <p:tav tm="0">
                                          <p:val>
                                            <p:fltVal val="360"/>
                                          </p:val>
                                        </p:tav>
                                        <p:tav tm="100000">
                                          <p:val>
                                            <p:fltVal val="0"/>
                                          </p:val>
                                        </p:tav>
                                      </p:tavLst>
                                    </p:anim>
                                    <p:animEffect transition="in" filter="fade">
                                      <p:cBhvr>
                                        <p:cTn id="34" dur="300"/>
                                        <p:tgtEl>
                                          <p:spTgt spid="13"/>
                                        </p:tgtEl>
                                      </p:cBhvr>
                                    </p:animEffect>
                                  </p:childTnLst>
                                </p:cTn>
                              </p:par>
                            </p:childTnLst>
                          </p:cTn>
                        </p:par>
                        <p:par>
                          <p:cTn id="35" fill="hold" nodeType="afterGroup">
                            <p:stCondLst>
                              <p:cond delay="700"/>
                            </p:stCondLst>
                            <p:childTnLst>
                              <p:par>
                                <p:cTn id="36" presetID="50" presetClass="entr" presetSubtype="0" decel="100000"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700" fill="hold"/>
                                        <p:tgtEl>
                                          <p:spTgt spid="9"/>
                                        </p:tgtEl>
                                        <p:attrNameLst>
                                          <p:attrName>ppt_w</p:attrName>
                                        </p:attrNameLst>
                                      </p:cBhvr>
                                      <p:tavLst>
                                        <p:tav tm="0">
                                          <p:val>
                                            <p:strVal val="#ppt_w+.3"/>
                                          </p:val>
                                        </p:tav>
                                        <p:tav tm="100000">
                                          <p:val>
                                            <p:strVal val="#ppt_w"/>
                                          </p:val>
                                        </p:tav>
                                      </p:tavLst>
                                    </p:anim>
                                    <p:anim calcmode="lin" valueType="num">
                                      <p:cBhvr>
                                        <p:cTn id="39" dur="700" fill="hold"/>
                                        <p:tgtEl>
                                          <p:spTgt spid="9"/>
                                        </p:tgtEl>
                                        <p:attrNameLst>
                                          <p:attrName>ppt_h</p:attrName>
                                        </p:attrNameLst>
                                      </p:cBhvr>
                                      <p:tavLst>
                                        <p:tav tm="0">
                                          <p:val>
                                            <p:strVal val="#ppt_h"/>
                                          </p:val>
                                        </p:tav>
                                        <p:tav tm="100000">
                                          <p:val>
                                            <p:strVal val="#ppt_h"/>
                                          </p:val>
                                        </p:tav>
                                      </p:tavLst>
                                    </p:anim>
                                    <p:animEffect transition="in" filter="fade">
                                      <p:cBhvr>
                                        <p:cTn id="40" dur="700"/>
                                        <p:tgtEl>
                                          <p:spTgt spid="9"/>
                                        </p:tgtEl>
                                      </p:cBhvr>
                                    </p:animEffect>
                                  </p:childTnLst>
                                </p:cTn>
                              </p:par>
                              <p:par>
                                <p:cTn id="41" presetID="50" presetClass="entr" presetSubtype="0" decel="10000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700" fill="hold"/>
                                        <p:tgtEl>
                                          <p:spTgt spid="8"/>
                                        </p:tgtEl>
                                        <p:attrNameLst>
                                          <p:attrName>ppt_w</p:attrName>
                                        </p:attrNameLst>
                                      </p:cBhvr>
                                      <p:tavLst>
                                        <p:tav tm="0">
                                          <p:val>
                                            <p:strVal val="#ppt_w+.3"/>
                                          </p:val>
                                        </p:tav>
                                        <p:tav tm="100000">
                                          <p:val>
                                            <p:strVal val="#ppt_w"/>
                                          </p:val>
                                        </p:tav>
                                      </p:tavLst>
                                    </p:anim>
                                    <p:anim calcmode="lin" valueType="num">
                                      <p:cBhvr>
                                        <p:cTn id="44" dur="700" fill="hold"/>
                                        <p:tgtEl>
                                          <p:spTgt spid="8"/>
                                        </p:tgtEl>
                                        <p:attrNameLst>
                                          <p:attrName>ppt_h</p:attrName>
                                        </p:attrNameLst>
                                      </p:cBhvr>
                                      <p:tavLst>
                                        <p:tav tm="0">
                                          <p:val>
                                            <p:strVal val="#ppt_h"/>
                                          </p:val>
                                        </p:tav>
                                        <p:tav tm="100000">
                                          <p:val>
                                            <p:strVal val="#ppt_h"/>
                                          </p:val>
                                        </p:tav>
                                      </p:tavLst>
                                    </p:anim>
                                    <p:animEffect transition="in" filter="fade">
                                      <p:cBhvr>
                                        <p:cTn id="45" dur="7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6" name="suonh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2"/>
        <p:cNvGrpSpPr/>
        <p:nvPr/>
      </p:nvGrpSpPr>
      <p:grpSpPr>
        <a:xfrm>
          <a:off x="0" y="0"/>
          <a:ext cx="0" cy="0"/>
          <a:chOff x="0" y="0"/>
          <a:chExt cx="0" cy="0"/>
        </a:xfrm>
      </p:grpSpPr>
      <p:grpSp>
        <p:nvGrpSpPr>
          <p:cNvPr id="589" name="Google Shape;589;p49"/>
          <p:cNvGrpSpPr/>
          <p:nvPr/>
        </p:nvGrpSpPr>
        <p:grpSpPr>
          <a:xfrm>
            <a:off x="-12" y="2240550"/>
            <a:ext cx="714384" cy="662400"/>
            <a:chOff x="0" y="539500"/>
            <a:chExt cx="713100" cy="662400"/>
          </a:xfrm>
        </p:grpSpPr>
        <p:sp>
          <p:nvSpPr>
            <p:cNvPr id="590" name="Google Shape;590;p49"/>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endParaRPr/>
            </a:p>
          </p:txBody>
        </p:sp>
        <p:sp>
          <p:nvSpPr>
            <p:cNvPr id="591" name="Google Shape;591;p49"/>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endParaRPr/>
            </a:p>
          </p:txBody>
        </p:sp>
        <p:sp>
          <p:nvSpPr>
            <p:cNvPr id="592" name="Google Shape;592;p49"/>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endParaRPr/>
            </a:p>
          </p:txBody>
        </p:sp>
        <p:sp>
          <p:nvSpPr>
            <p:cNvPr id="593" name="Google Shape;593;p49"/>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endParaRPr/>
            </a:p>
          </p:txBody>
        </p:sp>
      </p:grpSp>
      <p:sp>
        <p:nvSpPr>
          <p:cNvPr id="8" name="TextBox 7"/>
          <p:cNvSpPr txBox="1"/>
          <p:nvPr/>
        </p:nvSpPr>
        <p:spPr>
          <a:xfrm>
            <a:off x="1273998" y="1263721"/>
            <a:ext cx="6575461" cy="1754326"/>
          </a:xfrm>
          <a:prstGeom prst="rect">
            <a:avLst/>
          </a:prstGeom>
          <a:noFill/>
        </p:spPr>
        <p:txBody>
          <a:bodyPr wrap="square" rtlCol="0">
            <a:spAutoFit/>
          </a:bodyPr>
          <a:lstStyle/>
          <a:p>
            <a:pPr algn="ctr">
              <a:lnSpc>
                <a:spcPct val="150000"/>
              </a:lnSpc>
            </a:pPr>
            <a:r>
              <a:rPr lang="en-US" sz="3600" b="1" dirty="0"/>
              <a:t>CẢM ƠN CÁC EM </a:t>
            </a:r>
          </a:p>
          <a:p>
            <a:pPr algn="ctr">
              <a:lnSpc>
                <a:spcPct val="150000"/>
              </a:lnSpc>
            </a:pPr>
            <a:r>
              <a:rPr lang="en-US" sz="3600" b="1" dirty="0"/>
              <a:t>ĐÃ LẮNG NGHE BÀI GIẢNG!</a:t>
            </a:r>
          </a:p>
        </p:txBody>
      </p:sp>
    </p:spTree>
    <p:extLst>
      <p:ext uri="{BB962C8B-B14F-4D97-AF65-F5344CB8AC3E}">
        <p14:creationId xmlns:p14="http://schemas.microsoft.com/office/powerpoint/2010/main" val="3758704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46">
            <a:extLst>
              <a:ext uri="{FF2B5EF4-FFF2-40B4-BE49-F238E27FC236}">
                <a16:creationId xmlns="" xmlns:a16="http://schemas.microsoft.com/office/drawing/2014/main" id="{468F5D2C-9310-8E42-CF96-131B499E34B4}"/>
              </a:ext>
            </a:extLst>
          </p:cNvPr>
          <p:cNvSpPr/>
          <p:nvPr/>
        </p:nvSpPr>
        <p:spPr>
          <a:xfrm>
            <a:off x="1098006" y="288761"/>
            <a:ext cx="4437453" cy="993939"/>
          </a:xfrm>
          <a:prstGeom prst="roundRect">
            <a:avLst>
              <a:gd name="adj" fmla="val 50000"/>
            </a:avLst>
          </a:prstGeom>
          <a:solidFill>
            <a:srgbClr val="FFFF00"/>
          </a:solidFill>
          <a:ln w="28575" cap="flat" cmpd="sng" algn="ctr">
            <a:solidFill>
              <a:srgbClr val="C55A11">
                <a:shade val="50000"/>
              </a:srgbClr>
            </a:solidFill>
            <a:prstDash val="sysDash"/>
            <a:miter lim="800000"/>
          </a:ln>
          <a:effectLst/>
        </p:spPr>
        <p:txBody>
          <a:bodyPr lIns="68580" tIns="34290" rIns="68580" bIns="34290" rtlCol="0" anchor="ctr"/>
          <a:lstStyle/>
          <a:p>
            <a:pPr algn="ctr" defTabSz="685800">
              <a:buClrTx/>
              <a:defRPr/>
            </a:pPr>
            <a:r>
              <a:rPr lang="en-US" sz="2800" b="1" dirty="0">
                <a:latin typeface="Times New Roman" pitchFamily="18" charset="0"/>
                <a:cs typeface="Times New Roman" pitchFamily="18" charset="0"/>
              </a:rPr>
              <a:t>LUẬT CHƠI</a:t>
            </a:r>
          </a:p>
          <a:p>
            <a:pPr algn="ctr" defTabSz="685800">
              <a:buClrTx/>
              <a:defRPr/>
            </a:pPr>
            <a:r>
              <a:rPr lang="en-US" sz="2800" b="1" dirty="0" err="1">
                <a:solidFill>
                  <a:srgbClr val="FF0000"/>
                </a:solidFill>
                <a:latin typeface="Times New Roman" pitchFamily="18" charset="0"/>
                <a:cs typeface="Times New Roman" pitchFamily="18" charset="0"/>
              </a:rPr>
              <a:t>SẮC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MÀU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CÔNG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NGHỆ</a:t>
            </a:r>
            <a:r>
              <a:rPr lang="en-US" sz="2800" b="1" dirty="0">
                <a:solidFill>
                  <a:srgbClr val="FF0000"/>
                </a:solidFill>
                <a:latin typeface="Times New Roman" pitchFamily="18" charset="0"/>
                <a:cs typeface="Times New Roman" pitchFamily="18" charset="0"/>
              </a:rPr>
              <a:t> </a:t>
            </a:r>
          </a:p>
        </p:txBody>
      </p:sp>
      <p:sp>
        <p:nvSpPr>
          <p:cNvPr id="6" name="Hộp Văn bản 5">
            <a:extLst>
              <a:ext uri="{FF2B5EF4-FFF2-40B4-BE49-F238E27FC236}">
                <a16:creationId xmlns="" xmlns:a16="http://schemas.microsoft.com/office/drawing/2014/main" id="{870E3AEE-1734-1542-ADDA-EAF3215D8B3A}"/>
              </a:ext>
            </a:extLst>
          </p:cNvPr>
          <p:cNvSpPr txBox="1"/>
          <p:nvPr/>
        </p:nvSpPr>
        <p:spPr>
          <a:xfrm>
            <a:off x="175261" y="2307182"/>
            <a:ext cx="8579186" cy="2839239"/>
          </a:xfrm>
          <a:prstGeom prst="rect">
            <a:avLst/>
          </a:prstGeom>
          <a:solidFill>
            <a:schemeClr val="accent6">
              <a:lumMod val="20000"/>
              <a:lumOff val="80000"/>
            </a:schemeClr>
          </a:solidFill>
        </p:spPr>
        <p:txBody>
          <a:bodyPr wrap="square" lIns="68580" tIns="34290" rIns="68580" bIns="34290" rtlCol="0">
            <a:spAutoFit/>
          </a:bodyPr>
          <a:lstStyle/>
          <a:p>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Mỗi</a:t>
            </a:r>
            <a:r>
              <a:rPr lang="en-US" sz="3000" dirty="0">
                <a:latin typeface="Times New Roman" pitchFamily="18" charset="0"/>
                <a:cs typeface="Times New Roman" pitchFamily="18" charset="0"/>
              </a:rPr>
              <a:t> HS </a:t>
            </a:r>
            <a:r>
              <a:rPr lang="en-US" sz="3000" dirty="0" err="1">
                <a:latin typeface="Times New Roman" pitchFamily="18" charset="0"/>
                <a:cs typeface="Times New Roman" pitchFamily="18" charset="0"/>
              </a:rPr>
              <a:t>được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phát</a:t>
            </a:r>
            <a:r>
              <a:rPr lang="en-US" sz="3000" dirty="0">
                <a:latin typeface="Times New Roman" pitchFamily="18" charset="0"/>
                <a:cs typeface="Times New Roman" pitchFamily="18" charset="0"/>
              </a:rPr>
              <a:t> 1 </a:t>
            </a:r>
            <a:r>
              <a:rPr lang="en-US" sz="3000" dirty="0" err="1">
                <a:latin typeface="Times New Roman" pitchFamily="18" charset="0"/>
                <a:cs typeface="Times New Roman" pitchFamily="18" charset="0"/>
              </a:rPr>
              <a:t>bộ</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thẻ</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màu</a:t>
            </a:r>
            <a:r>
              <a:rPr lang="en-US" sz="3000" dirty="0">
                <a:latin typeface="Times New Roman" pitchFamily="18" charset="0"/>
                <a:cs typeface="Times New Roman" pitchFamily="18" charset="0"/>
              </a:rPr>
              <a:t> </a:t>
            </a:r>
            <a:r>
              <a:rPr lang="vi-VN" sz="3000" dirty="0">
                <a:solidFill>
                  <a:schemeClr val="tx1"/>
                </a:solidFill>
                <a:latin typeface="Times New Roman" pitchFamily="18" charset="0"/>
                <a:cs typeface="Times New Roman" pitchFamily="18" charset="0"/>
              </a:rPr>
              <a:t>gồm 4 màu tương ứng với 4 đáp án</a:t>
            </a:r>
            <a:r>
              <a:rPr lang="en-US" sz="3000" dirty="0">
                <a:solidFill>
                  <a:schemeClr val="tx1"/>
                </a:solidFill>
                <a:latin typeface="Times New Roman" pitchFamily="18" charset="0"/>
                <a:cs typeface="Times New Roman" pitchFamily="18" charset="0"/>
              </a:rPr>
              <a:t>.</a:t>
            </a:r>
          </a:p>
          <a:p>
            <a:r>
              <a:rPr lang="en-US" sz="3000" dirty="0">
                <a:solidFill>
                  <a:srgbClr val="081C36"/>
                </a:solidFill>
                <a:latin typeface="Times New Roman" pitchFamily="18" charset="0"/>
                <a:cs typeface="Times New Roman" pitchFamily="18" charset="0"/>
              </a:rPr>
              <a:t>- </a:t>
            </a:r>
            <a:r>
              <a:rPr lang="vi-VN" sz="3000" dirty="0">
                <a:solidFill>
                  <a:schemeClr val="tx1"/>
                </a:solidFill>
                <a:latin typeface="Times New Roman" pitchFamily="18" charset="0"/>
                <a:cs typeface="Times New Roman" pitchFamily="18" charset="0"/>
              </a:rPr>
              <a:t>Đọc </a:t>
            </a:r>
            <a:r>
              <a:rPr lang="en-US" sz="3000" dirty="0" err="1">
                <a:solidFill>
                  <a:schemeClr val="tx1"/>
                </a:solidFill>
                <a:latin typeface="Times New Roman" pitchFamily="18" charset="0"/>
                <a:cs typeface="Times New Roman" pitchFamily="18" charset="0"/>
              </a:rPr>
              <a:t>câu</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hỏi</a:t>
            </a:r>
            <a:r>
              <a:rPr lang="en-US" sz="3000" dirty="0">
                <a:solidFill>
                  <a:schemeClr val="tx1"/>
                </a:solidFill>
                <a:latin typeface="Times New Roman" pitchFamily="18" charset="0"/>
                <a:cs typeface="Times New Roman" pitchFamily="18" charset="0"/>
              </a:rPr>
              <a:t> </a:t>
            </a:r>
            <a:r>
              <a:rPr lang="vi-VN" sz="3000" dirty="0">
                <a:solidFill>
                  <a:schemeClr val="tx1"/>
                </a:solidFill>
                <a:latin typeface="Times New Roman" pitchFamily="18" charset="0"/>
                <a:cs typeface="Times New Roman" pitchFamily="18" charset="0"/>
              </a:rPr>
              <a:t>và </a:t>
            </a:r>
            <a:r>
              <a:rPr lang="en-US" sz="3000" dirty="0" err="1">
                <a:solidFill>
                  <a:schemeClr val="tx1"/>
                </a:solidFill>
                <a:latin typeface="Times New Roman" pitchFamily="18" charset="0"/>
                <a:cs typeface="Times New Roman" pitchFamily="18" charset="0"/>
              </a:rPr>
              <a:t>chọn</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đáp</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án</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trên</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màn</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hình</a:t>
            </a:r>
            <a:r>
              <a:rPr lang="en-US" sz="3000" dirty="0">
                <a:solidFill>
                  <a:schemeClr val="tx1"/>
                </a:solidFill>
                <a:latin typeface="Times New Roman" pitchFamily="18" charset="0"/>
                <a:cs typeface="Times New Roman" pitchFamily="18" charset="0"/>
              </a:rPr>
              <a:t>.</a:t>
            </a:r>
          </a:p>
          <a:p>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Kết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thúc</a:t>
            </a:r>
            <a:r>
              <a:rPr lang="en-US" sz="3000" dirty="0">
                <a:latin typeface="Times New Roman" pitchFamily="18" charset="0"/>
                <a:cs typeface="Times New Roman" pitchFamily="18" charset="0"/>
              </a:rPr>
              <a:t> 10 </a:t>
            </a:r>
            <a:r>
              <a:rPr lang="en-US" sz="3000" dirty="0" err="1">
                <a:latin typeface="Times New Roman" pitchFamily="18" charset="0"/>
                <a:cs typeface="Times New Roman" pitchFamily="18" charset="0"/>
              </a:rPr>
              <a:t>giây</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sau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khẩu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lệnh</a:t>
            </a:r>
            <a:r>
              <a:rPr lang="en-US" sz="3000" dirty="0">
                <a:latin typeface="Times New Roman" pitchFamily="18" charset="0"/>
                <a:cs typeface="Times New Roman" pitchFamily="18" charset="0"/>
              </a:rPr>
              <a:t> </a:t>
            </a:r>
            <a:r>
              <a:rPr lang="en-US" sz="3000" b="1" dirty="0">
                <a:solidFill>
                  <a:srgbClr val="FF0000"/>
                </a:solidFill>
                <a:latin typeface="Times New Roman" pitchFamily="18" charset="0"/>
                <a:cs typeface="Times New Roman" pitchFamily="18" charset="0"/>
              </a:rPr>
              <a:t>“HẾT GIỜ”, </a:t>
            </a:r>
          </a:p>
          <a:p>
            <a:r>
              <a:rPr lang="vi-VN" sz="3000" b="1" dirty="0">
                <a:solidFill>
                  <a:srgbClr val="FF0000"/>
                </a:solidFill>
                <a:latin typeface="Times New Roman" pitchFamily="18" charset="0"/>
                <a:cs typeface="Times New Roman" pitchFamily="18" charset="0"/>
              </a:rPr>
              <a:t>G</a:t>
            </a:r>
            <a:r>
              <a:rPr lang="en-US" sz="3000" b="1" dirty="0" err="1">
                <a:solidFill>
                  <a:srgbClr val="FF0000"/>
                </a:solidFill>
                <a:latin typeface="Times New Roman" pitchFamily="18" charset="0"/>
                <a:cs typeface="Times New Roman" pitchFamily="18" charset="0"/>
              </a:rPr>
              <a:t>iơ</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thẻ</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màu</a:t>
            </a:r>
            <a:r>
              <a:rPr lang="en-US" sz="3000" b="1" dirty="0">
                <a:solidFill>
                  <a:srgbClr val="FF0000"/>
                </a:solidFill>
                <a:latin typeface="Times New Roman" pitchFamily="18" charset="0"/>
                <a:cs typeface="Times New Roman" pitchFamily="18" charset="0"/>
              </a:rPr>
              <a:t> </a:t>
            </a:r>
            <a:r>
              <a:rPr lang="en-US" sz="3000" dirty="0" err="1">
                <a:latin typeface="Times New Roman" pitchFamily="18" charset="0"/>
                <a:cs typeface="Times New Roman" pitchFamily="18" charset="0"/>
              </a:rPr>
              <a:t>tương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ứng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với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gọi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của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nhóm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thực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phẩm</a:t>
            </a:r>
            <a:r>
              <a:rPr lang="en-US" sz="3000" dirty="0">
                <a:latin typeface="Times New Roman" pitchFamily="18" charset="0"/>
                <a:cs typeface="Times New Roman" pitchFamily="18" charset="0"/>
              </a:rPr>
              <a:t>.</a:t>
            </a:r>
          </a:p>
        </p:txBody>
      </p:sp>
      <p:sp>
        <p:nvSpPr>
          <p:cNvPr id="7" name="Hình chữ nhật: Góc Tròn 6">
            <a:extLst>
              <a:ext uri="{FF2B5EF4-FFF2-40B4-BE49-F238E27FC236}">
                <a16:creationId xmlns="" xmlns:a16="http://schemas.microsoft.com/office/drawing/2014/main" id="{545E8318-D7ED-A153-640D-752B160FBC27}"/>
              </a:ext>
            </a:extLst>
          </p:cNvPr>
          <p:cNvSpPr/>
          <p:nvPr/>
        </p:nvSpPr>
        <p:spPr>
          <a:xfrm rot="19810600">
            <a:off x="6103258" y="437658"/>
            <a:ext cx="924674" cy="1387012"/>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8" name="Hình chữ nhật: Góc Tròn 7">
            <a:extLst>
              <a:ext uri="{FF2B5EF4-FFF2-40B4-BE49-F238E27FC236}">
                <a16:creationId xmlns="" xmlns:a16="http://schemas.microsoft.com/office/drawing/2014/main" id="{AAC0B5A2-88EA-F855-2917-D2996DD31D77}"/>
              </a:ext>
            </a:extLst>
          </p:cNvPr>
          <p:cNvSpPr/>
          <p:nvPr/>
        </p:nvSpPr>
        <p:spPr>
          <a:xfrm rot="220500">
            <a:off x="6609095" y="323928"/>
            <a:ext cx="924674" cy="1387012"/>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9" name="Hình chữ nhật: Góc Tròn 8">
            <a:extLst>
              <a:ext uri="{FF2B5EF4-FFF2-40B4-BE49-F238E27FC236}">
                <a16:creationId xmlns="" xmlns:a16="http://schemas.microsoft.com/office/drawing/2014/main" id="{4D0D8B32-B90F-5223-B6F8-C0485A021FE3}"/>
              </a:ext>
            </a:extLst>
          </p:cNvPr>
          <p:cNvSpPr/>
          <p:nvPr/>
        </p:nvSpPr>
        <p:spPr>
          <a:xfrm rot="2054249">
            <a:off x="7002767" y="412353"/>
            <a:ext cx="924674" cy="138701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0" name="Hình chữ nhật: Góc Tròn 9">
            <a:extLst>
              <a:ext uri="{FF2B5EF4-FFF2-40B4-BE49-F238E27FC236}">
                <a16:creationId xmlns="" xmlns:a16="http://schemas.microsoft.com/office/drawing/2014/main" id="{DC77C2C7-869D-192D-0665-5F78B98B27AB}"/>
              </a:ext>
            </a:extLst>
          </p:cNvPr>
          <p:cNvSpPr/>
          <p:nvPr/>
        </p:nvSpPr>
        <p:spPr>
          <a:xfrm rot="4021287">
            <a:off x="7049333" y="943246"/>
            <a:ext cx="924674" cy="1387012"/>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Tree>
    <p:extLst>
      <p:ext uri="{BB962C8B-B14F-4D97-AF65-F5344CB8AC3E}">
        <p14:creationId xmlns:p14="http://schemas.microsoft.com/office/powerpoint/2010/main" val="3269023257"/>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ình chữ nhật: Góc Tròn 14">
            <a:extLst>
              <a:ext uri="{FF2B5EF4-FFF2-40B4-BE49-F238E27FC236}">
                <a16:creationId xmlns="" xmlns:a16="http://schemas.microsoft.com/office/drawing/2014/main" id="{F812B664-D30D-F5DE-5550-20A28DF5F330}"/>
              </a:ext>
            </a:extLst>
          </p:cNvPr>
          <p:cNvSpPr/>
          <p:nvPr/>
        </p:nvSpPr>
        <p:spPr>
          <a:xfrm>
            <a:off x="422663" y="2269703"/>
            <a:ext cx="3671396" cy="116748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800">
              <a:latin typeface="Times New Roman" pitchFamily="18" charset="0"/>
              <a:cs typeface="Times New Roman" pitchFamily="18" charset="0"/>
            </a:endParaRPr>
          </a:p>
        </p:txBody>
      </p:sp>
      <p:sp>
        <p:nvSpPr>
          <p:cNvPr id="16" name="Hình chữ nhật: Góc Tròn 15">
            <a:extLst>
              <a:ext uri="{FF2B5EF4-FFF2-40B4-BE49-F238E27FC236}">
                <a16:creationId xmlns="" xmlns:a16="http://schemas.microsoft.com/office/drawing/2014/main" id="{54A9704B-FBEC-C03F-9E5D-7CD87E594287}"/>
              </a:ext>
            </a:extLst>
          </p:cNvPr>
          <p:cNvSpPr/>
          <p:nvPr/>
        </p:nvSpPr>
        <p:spPr>
          <a:xfrm>
            <a:off x="314286" y="3742997"/>
            <a:ext cx="3779777" cy="116748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800">
              <a:latin typeface="Times New Roman" pitchFamily="18" charset="0"/>
              <a:cs typeface="Times New Roman" pitchFamily="18" charset="0"/>
            </a:endParaRPr>
          </a:p>
        </p:txBody>
      </p:sp>
      <p:sp>
        <p:nvSpPr>
          <p:cNvPr id="17" name="Hình chữ nhật: Góc Tròn 16">
            <a:extLst>
              <a:ext uri="{FF2B5EF4-FFF2-40B4-BE49-F238E27FC236}">
                <a16:creationId xmlns="" xmlns:a16="http://schemas.microsoft.com/office/drawing/2014/main" id="{2307E3F3-269E-168B-14A3-6BF2F3A6E9AD}"/>
              </a:ext>
            </a:extLst>
          </p:cNvPr>
          <p:cNvSpPr/>
          <p:nvPr/>
        </p:nvSpPr>
        <p:spPr>
          <a:xfrm>
            <a:off x="4669400" y="3634523"/>
            <a:ext cx="3692088" cy="1167489"/>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800">
              <a:latin typeface="Times New Roman" pitchFamily="18" charset="0"/>
              <a:cs typeface="Times New Roman" pitchFamily="18" charset="0"/>
            </a:endParaRPr>
          </a:p>
        </p:txBody>
      </p:sp>
      <p:sp>
        <p:nvSpPr>
          <p:cNvPr id="18" name="Hình chữ nhật: Góc Tròn 17">
            <a:extLst>
              <a:ext uri="{FF2B5EF4-FFF2-40B4-BE49-F238E27FC236}">
                <a16:creationId xmlns="" xmlns:a16="http://schemas.microsoft.com/office/drawing/2014/main" id="{9F137EEC-B2EB-7680-7695-96FB9FF4D8A2}"/>
              </a:ext>
            </a:extLst>
          </p:cNvPr>
          <p:cNvSpPr/>
          <p:nvPr/>
        </p:nvSpPr>
        <p:spPr>
          <a:xfrm>
            <a:off x="4626247" y="2293829"/>
            <a:ext cx="3671396" cy="1167489"/>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800">
              <a:latin typeface="Times New Roman" pitchFamily="18" charset="0"/>
              <a:cs typeface="Times New Roman" pitchFamily="18" charset="0"/>
            </a:endParaRPr>
          </a:p>
        </p:txBody>
      </p:sp>
      <p:pic>
        <p:nvPicPr>
          <p:cNvPr id="19" name="Đồng hồ đếm ngược 10 giây">
            <a:hlinkClick r:id="" action="ppaction://media"/>
            <a:extLst>
              <a:ext uri="{FF2B5EF4-FFF2-40B4-BE49-F238E27FC236}">
                <a16:creationId xmlns="" xmlns:a16="http://schemas.microsoft.com/office/drawing/2014/main" id="{4CB73478-4D14-C137-E19F-A896C305D06B}"/>
              </a:ext>
            </a:extLst>
          </p:cNvPr>
          <p:cNvPicPr>
            <a:picLocks noChangeAspect="1"/>
          </p:cNvPicPr>
          <p:nvPr>
            <a:videoFile r:link="rId1"/>
            <p:extLst>
              <p:ext uri="{DAA4B4D4-6D71-4841-9C94-3DE7FCFB9230}">
                <p14:media xmlns:p14="http://schemas.microsoft.com/office/powerpoint/2010/main" r:embed="rId2">
                  <p14:trim end="3088"/>
                </p14:media>
              </p:ext>
            </p:extLst>
          </p:nvPr>
        </p:nvPicPr>
        <p:blipFill>
          <a:blip r:embed="rId5"/>
          <a:stretch>
            <a:fillRect/>
          </a:stretch>
        </p:blipFill>
        <p:spPr>
          <a:xfrm>
            <a:off x="7543565" y="-22405"/>
            <a:ext cx="1600439" cy="900247"/>
          </a:xfrm>
          <a:prstGeom prst="rect">
            <a:avLst/>
          </a:prstGeom>
        </p:spPr>
      </p:pic>
      <p:pic>
        <p:nvPicPr>
          <p:cNvPr id="21" name="Đồ họa 20" descr="Checkmark with solid fill">
            <a:extLst>
              <a:ext uri="{FF2B5EF4-FFF2-40B4-BE49-F238E27FC236}">
                <a16:creationId xmlns="" xmlns:a16="http://schemas.microsoft.com/office/drawing/2014/main" id="{6FEA71E4-0512-5430-9E2A-2E28746E2C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7805789" y="2423549"/>
            <a:ext cx="819461" cy="1033049"/>
          </a:xfrm>
          <a:prstGeom prst="rect">
            <a:avLst/>
          </a:prstGeom>
        </p:spPr>
      </p:pic>
      <p:sp>
        <p:nvSpPr>
          <p:cNvPr id="22" name="Hình chữ nhật: Góc Tròn 21">
            <a:extLst>
              <a:ext uri="{FF2B5EF4-FFF2-40B4-BE49-F238E27FC236}">
                <a16:creationId xmlns="" xmlns:a16="http://schemas.microsoft.com/office/drawing/2014/main" id="{6CED1ACB-B3AA-792A-D6EB-C34E0C705AFB}"/>
              </a:ext>
            </a:extLst>
          </p:cNvPr>
          <p:cNvSpPr/>
          <p:nvPr/>
        </p:nvSpPr>
        <p:spPr>
          <a:xfrm>
            <a:off x="54250" y="56164"/>
            <a:ext cx="3937311" cy="8804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800">
              <a:latin typeface="Times New Roman" pitchFamily="18" charset="0"/>
              <a:cs typeface="Times New Roman" pitchFamily="18" charset="0"/>
            </a:endParaRPr>
          </a:p>
        </p:txBody>
      </p:sp>
      <p:sp>
        <p:nvSpPr>
          <p:cNvPr id="7" name="Hộp Văn bản 6">
            <a:extLst>
              <a:ext uri="{FF2B5EF4-FFF2-40B4-BE49-F238E27FC236}">
                <a16:creationId xmlns="" xmlns:a16="http://schemas.microsoft.com/office/drawing/2014/main" id="{9D1EDB5A-379F-11AE-3103-403513C4882E}"/>
              </a:ext>
            </a:extLst>
          </p:cNvPr>
          <p:cNvSpPr txBox="1"/>
          <p:nvPr/>
        </p:nvSpPr>
        <p:spPr>
          <a:xfrm>
            <a:off x="3450" y="77003"/>
            <a:ext cx="4090609" cy="1650067"/>
          </a:xfrm>
          <a:prstGeom prst="rect">
            <a:avLst/>
          </a:prstGeom>
          <a:noFill/>
        </p:spPr>
        <p:txBody>
          <a:bodyPr wrap="square" lIns="68580" tIns="34290" rIns="68580" bIns="34290">
            <a:spAutoFit/>
          </a:bodyPr>
          <a:lstStyle/>
          <a:p>
            <a:pPr algn="ctr">
              <a:lnSpc>
                <a:spcPct val="107000"/>
              </a:lnSpc>
              <a:spcAft>
                <a:spcPts val="600"/>
              </a:spcAft>
            </a:pPr>
            <a:r>
              <a:rPr lang="en-US" sz="3200" b="1" dirty="0" err="1">
                <a:latin typeface="Times New Roman" pitchFamily="18" charset="0"/>
                <a:ea typeface="Times New Roman" panose="02020603050405020304" pitchFamily="18" charset="0"/>
                <a:cs typeface="Times New Roman" pitchFamily="18" charset="0"/>
              </a:rPr>
              <a:t>Câu</a:t>
            </a:r>
            <a:r>
              <a:rPr lang="en-US" sz="3200" b="1" dirty="0">
                <a:latin typeface="Times New Roman" pitchFamily="18" charset="0"/>
                <a:ea typeface="Times New Roman" panose="02020603050405020304" pitchFamily="18" charset="0"/>
                <a:cs typeface="Times New Roman" pitchFamily="18" charset="0"/>
              </a:rPr>
              <a:t> 1: </a:t>
            </a:r>
            <a:r>
              <a:rPr lang="vi-VN" sz="3200" b="1" dirty="0">
                <a:latin typeface="Times New Roman" pitchFamily="18" charset="0"/>
                <a:ea typeface="Times New Roman" panose="02020603050405020304" pitchFamily="18" charset="0"/>
                <a:cs typeface="Times New Roman" pitchFamily="18" charset="0"/>
              </a:rPr>
              <a:t>Nhóm thực phẩm ở hình bên có tên gọi là gì?</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 xmlns:a16="http://schemas.microsoft.com/office/drawing/2014/main" id="{56B3EF9A-B0C0-44CD-8336-1CB5BEB3C615}"/>
              </a:ext>
            </a:extLst>
          </p:cNvPr>
          <p:cNvSpPr txBox="1"/>
          <p:nvPr/>
        </p:nvSpPr>
        <p:spPr>
          <a:xfrm>
            <a:off x="478229" y="2449492"/>
            <a:ext cx="3399284" cy="931024"/>
          </a:xfrm>
          <a:prstGeom prst="rect">
            <a:avLst/>
          </a:prstGeom>
          <a:noFill/>
        </p:spPr>
        <p:txBody>
          <a:bodyPr wrap="square" lIns="68580" tIns="34290" rIns="68580" bIns="34290">
            <a:spAutoFit/>
          </a:bodyPr>
          <a:lstStyle/>
          <a:p>
            <a:pPr algn="ctr"/>
            <a:r>
              <a:rPr lang="en-US" sz="2800" b="1" dirty="0" err="1">
                <a:solidFill>
                  <a:schemeClr val="bg1"/>
                </a:solidFill>
                <a:latin typeface="Times New Roman" pitchFamily="18" charset="0"/>
                <a:ea typeface="Times New Roman" pitchFamily="18" charset="0"/>
                <a:cs typeface="Times New Roman" pitchFamily="18" charset="0"/>
              </a:rPr>
              <a:t>Thực</a:t>
            </a:r>
            <a:r>
              <a:rPr lang="en-US" sz="2800" b="1" dirty="0">
                <a:solidFill>
                  <a:schemeClr val="bg1"/>
                </a:solidFill>
                <a:latin typeface="Times New Roman" pitchFamily="18" charset="0"/>
                <a:ea typeface="Times New Roman" pitchFamily="18" charset="0"/>
                <a:cs typeface="Times New Roman" pitchFamily="18" charset="0"/>
              </a:rPr>
              <a:t> </a:t>
            </a:r>
            <a:r>
              <a:rPr lang="en-US" sz="2800" b="1" dirty="0" err="1">
                <a:solidFill>
                  <a:schemeClr val="bg1"/>
                </a:solidFill>
                <a:latin typeface="Times New Roman" pitchFamily="18" charset="0"/>
                <a:ea typeface="Times New Roman" pitchFamily="18" charset="0"/>
                <a:cs typeface="Times New Roman" pitchFamily="18" charset="0"/>
              </a:rPr>
              <a:t>phẩm</a:t>
            </a:r>
            <a:r>
              <a:rPr lang="en-US" sz="2800" b="1" dirty="0">
                <a:solidFill>
                  <a:schemeClr val="bg1"/>
                </a:solidFill>
                <a:latin typeface="Times New Roman" pitchFamily="18" charset="0"/>
                <a:ea typeface="Times New Roman" pitchFamily="18" charset="0"/>
                <a:cs typeface="Times New Roman" pitchFamily="18" charset="0"/>
              </a:rPr>
              <a:t> </a:t>
            </a:r>
            <a:r>
              <a:rPr lang="en-US" sz="2800" b="1" dirty="0" err="1">
                <a:solidFill>
                  <a:schemeClr val="bg1"/>
                </a:solidFill>
                <a:latin typeface="Times New Roman" pitchFamily="18" charset="0"/>
                <a:ea typeface="Times New Roman" pitchFamily="18" charset="0"/>
                <a:cs typeface="Times New Roman" pitchFamily="18" charset="0"/>
              </a:rPr>
              <a:t>giàu</a:t>
            </a:r>
            <a:r>
              <a:rPr lang="en-US" sz="2800" b="1" dirty="0">
                <a:solidFill>
                  <a:schemeClr val="bg1"/>
                </a:solidFill>
                <a:latin typeface="Times New Roman" pitchFamily="18" charset="0"/>
                <a:ea typeface="Times New Roman" pitchFamily="18" charset="0"/>
                <a:cs typeface="Times New Roman" pitchFamily="18" charset="0"/>
              </a:rPr>
              <a:t> </a:t>
            </a:r>
            <a:r>
              <a:rPr lang="en-US" sz="2800" b="1" dirty="0" err="1">
                <a:solidFill>
                  <a:schemeClr val="bg1"/>
                </a:solidFill>
                <a:latin typeface="Times New Roman" pitchFamily="18" charset="0"/>
                <a:ea typeface="Times New Roman" pitchFamily="18" charset="0"/>
                <a:cs typeface="Times New Roman" pitchFamily="18" charset="0"/>
              </a:rPr>
              <a:t>chất</a:t>
            </a:r>
            <a:r>
              <a:rPr lang="en-US" sz="2800" b="1" dirty="0">
                <a:solidFill>
                  <a:schemeClr val="bg1"/>
                </a:solidFill>
                <a:latin typeface="Times New Roman" pitchFamily="18" charset="0"/>
                <a:ea typeface="Times New Roman" pitchFamily="18" charset="0"/>
                <a:cs typeface="Times New Roman" pitchFamily="18" charset="0"/>
              </a:rPr>
              <a:t> </a:t>
            </a:r>
            <a:r>
              <a:rPr lang="en-US" sz="2800" b="1" dirty="0" err="1">
                <a:solidFill>
                  <a:schemeClr val="bg1"/>
                </a:solidFill>
                <a:latin typeface="Times New Roman" pitchFamily="18" charset="0"/>
                <a:ea typeface="Times New Roman" pitchFamily="18" charset="0"/>
                <a:cs typeface="Times New Roman" pitchFamily="18" charset="0"/>
              </a:rPr>
              <a:t>bột</a:t>
            </a:r>
            <a:r>
              <a:rPr lang="en-US" sz="2800" b="1" dirty="0">
                <a:solidFill>
                  <a:schemeClr val="bg1"/>
                </a:solidFill>
                <a:latin typeface="Times New Roman" pitchFamily="18" charset="0"/>
                <a:ea typeface="Times New Roman" pitchFamily="18" charset="0"/>
                <a:cs typeface="Times New Roman" pitchFamily="18" charset="0"/>
              </a:rPr>
              <a:t>, </a:t>
            </a:r>
            <a:r>
              <a:rPr lang="en-US" sz="2800" b="1" dirty="0" err="1">
                <a:solidFill>
                  <a:schemeClr val="bg1"/>
                </a:solidFill>
                <a:latin typeface="Times New Roman" pitchFamily="18" charset="0"/>
                <a:ea typeface="Times New Roman" pitchFamily="18" charset="0"/>
                <a:cs typeface="Times New Roman" pitchFamily="18" charset="0"/>
              </a:rPr>
              <a:t>đường</a:t>
            </a:r>
            <a:endParaRPr lang="en-US" sz="2800" b="1" dirty="0">
              <a:solidFill>
                <a:schemeClr val="bg1"/>
              </a:solidFill>
              <a:latin typeface="Times New Roman" pitchFamily="18" charset="0"/>
              <a:ea typeface="Times New Roman" pitchFamily="18" charset="0"/>
              <a:cs typeface="Times New Roman" pitchFamily="18" charset="0"/>
            </a:endParaRPr>
          </a:p>
        </p:txBody>
      </p:sp>
      <p:sp>
        <p:nvSpPr>
          <p:cNvPr id="23" name="TextBox 22">
            <a:extLst>
              <a:ext uri="{FF2B5EF4-FFF2-40B4-BE49-F238E27FC236}">
                <a16:creationId xmlns="" xmlns:a16="http://schemas.microsoft.com/office/drawing/2014/main" id="{2234554C-C705-4479-847D-F5C0C761B55D}"/>
              </a:ext>
            </a:extLst>
          </p:cNvPr>
          <p:cNvSpPr txBox="1"/>
          <p:nvPr/>
        </p:nvSpPr>
        <p:spPr>
          <a:xfrm>
            <a:off x="4462476" y="2423548"/>
            <a:ext cx="3899012" cy="931024"/>
          </a:xfrm>
          <a:prstGeom prst="rect">
            <a:avLst/>
          </a:prstGeom>
          <a:noFill/>
        </p:spPr>
        <p:txBody>
          <a:bodyPr wrap="square" lIns="68580" tIns="34290" rIns="68580" bIns="34290">
            <a:spAutoFit/>
          </a:bodyPr>
          <a:lstStyle/>
          <a:p>
            <a:pPr algn="ctr"/>
            <a:r>
              <a:rPr lang="en-US" sz="2800" b="1" dirty="0" err="1">
                <a:solidFill>
                  <a:schemeClr val="bg1"/>
                </a:solidFill>
                <a:latin typeface="Times New Roman" pitchFamily="18" charset="0"/>
                <a:ea typeface="Times New Roman" pitchFamily="18" charset="0"/>
                <a:cs typeface="Times New Roman" pitchFamily="18" charset="0"/>
              </a:rPr>
              <a:t>Nhóm</a:t>
            </a:r>
            <a:r>
              <a:rPr lang="en-US" sz="2800" b="1" dirty="0">
                <a:solidFill>
                  <a:schemeClr val="bg1"/>
                </a:solidFill>
                <a:latin typeface="Times New Roman" pitchFamily="18" charset="0"/>
                <a:ea typeface="Times New Roman" pitchFamily="18" charset="0"/>
                <a:cs typeface="Times New Roman" pitchFamily="18" charset="0"/>
              </a:rPr>
              <a:t> </a:t>
            </a:r>
            <a:r>
              <a:rPr lang="en-US" sz="2800" b="1" dirty="0" err="1">
                <a:solidFill>
                  <a:schemeClr val="bg1"/>
                </a:solidFill>
                <a:latin typeface="Times New Roman" pitchFamily="18" charset="0"/>
                <a:ea typeface="Times New Roman" pitchFamily="18" charset="0"/>
                <a:cs typeface="Times New Roman" pitchFamily="18" charset="0"/>
              </a:rPr>
              <a:t>thực</a:t>
            </a:r>
            <a:r>
              <a:rPr lang="en-US" sz="2800" b="1" dirty="0">
                <a:solidFill>
                  <a:schemeClr val="bg1"/>
                </a:solidFill>
                <a:latin typeface="Times New Roman" pitchFamily="18" charset="0"/>
                <a:ea typeface="Times New Roman" pitchFamily="18" charset="0"/>
                <a:cs typeface="Times New Roman" pitchFamily="18" charset="0"/>
              </a:rPr>
              <a:t> </a:t>
            </a:r>
            <a:r>
              <a:rPr lang="en-US" sz="2800" b="1" dirty="0" err="1">
                <a:solidFill>
                  <a:schemeClr val="bg1"/>
                </a:solidFill>
                <a:latin typeface="Times New Roman" pitchFamily="18" charset="0"/>
                <a:ea typeface="Times New Roman" pitchFamily="18" charset="0"/>
                <a:cs typeface="Times New Roman" pitchFamily="18" charset="0"/>
              </a:rPr>
              <a:t>phẩm</a:t>
            </a:r>
            <a:r>
              <a:rPr lang="en-US" sz="2800" b="1" dirty="0">
                <a:solidFill>
                  <a:schemeClr val="bg1"/>
                </a:solidFill>
                <a:latin typeface="Times New Roman" pitchFamily="18" charset="0"/>
                <a:ea typeface="Times New Roman" pitchFamily="18" charset="0"/>
                <a:cs typeface="Times New Roman" pitchFamily="18" charset="0"/>
              </a:rPr>
              <a:t> </a:t>
            </a:r>
            <a:r>
              <a:rPr lang="en-US" sz="2800" b="1" dirty="0" err="1">
                <a:solidFill>
                  <a:schemeClr val="bg1"/>
                </a:solidFill>
                <a:latin typeface="Times New Roman" pitchFamily="18" charset="0"/>
                <a:ea typeface="Times New Roman" pitchFamily="18" charset="0"/>
                <a:cs typeface="Times New Roman" pitchFamily="18" charset="0"/>
              </a:rPr>
              <a:t>giàu</a:t>
            </a:r>
            <a:r>
              <a:rPr lang="en-US" sz="2800" b="1" dirty="0">
                <a:solidFill>
                  <a:schemeClr val="bg1"/>
                </a:solidFill>
                <a:latin typeface="Times New Roman" pitchFamily="18" charset="0"/>
                <a:ea typeface="Times New Roman" pitchFamily="18" charset="0"/>
                <a:cs typeface="Times New Roman" pitchFamily="18" charset="0"/>
              </a:rPr>
              <a:t> </a:t>
            </a:r>
            <a:r>
              <a:rPr lang="en-US" sz="2800" b="1" dirty="0" err="1">
                <a:solidFill>
                  <a:schemeClr val="bg1"/>
                </a:solidFill>
                <a:latin typeface="Times New Roman" pitchFamily="18" charset="0"/>
                <a:ea typeface="Times New Roman" pitchFamily="18" charset="0"/>
                <a:cs typeface="Times New Roman" pitchFamily="18" charset="0"/>
              </a:rPr>
              <a:t>chất</a:t>
            </a:r>
            <a:r>
              <a:rPr lang="en-US" sz="2800" b="1" dirty="0">
                <a:solidFill>
                  <a:schemeClr val="bg1"/>
                </a:solidFill>
                <a:latin typeface="Times New Roman" pitchFamily="18" charset="0"/>
                <a:ea typeface="Times New Roman" pitchFamily="18" charset="0"/>
                <a:cs typeface="Times New Roman" pitchFamily="18" charset="0"/>
              </a:rPr>
              <a:t> </a:t>
            </a:r>
            <a:r>
              <a:rPr lang="en-US" sz="2800" b="1" dirty="0" err="1">
                <a:solidFill>
                  <a:schemeClr val="bg1"/>
                </a:solidFill>
                <a:latin typeface="Times New Roman" pitchFamily="18" charset="0"/>
                <a:ea typeface="Times New Roman" pitchFamily="18" charset="0"/>
                <a:cs typeface="Times New Roman" pitchFamily="18" charset="0"/>
              </a:rPr>
              <a:t>đạm</a:t>
            </a:r>
            <a:endParaRPr lang="en-US" sz="2800" b="1" dirty="0">
              <a:solidFill>
                <a:schemeClr val="bg1"/>
              </a:solidFill>
              <a:latin typeface="Times New Roman" pitchFamily="18" charset="0"/>
              <a:ea typeface="Times New Roman" pitchFamily="18" charset="0"/>
              <a:cs typeface="Times New Roman" pitchFamily="18" charset="0"/>
            </a:endParaRPr>
          </a:p>
        </p:txBody>
      </p:sp>
      <p:sp>
        <p:nvSpPr>
          <p:cNvPr id="24" name="TextBox 23">
            <a:extLst>
              <a:ext uri="{FF2B5EF4-FFF2-40B4-BE49-F238E27FC236}">
                <a16:creationId xmlns="" xmlns:a16="http://schemas.microsoft.com/office/drawing/2014/main" id="{D8B14D2B-5512-4C6E-B0AE-A8170934C838}"/>
              </a:ext>
            </a:extLst>
          </p:cNvPr>
          <p:cNvSpPr txBox="1"/>
          <p:nvPr/>
        </p:nvSpPr>
        <p:spPr>
          <a:xfrm>
            <a:off x="718801" y="3967891"/>
            <a:ext cx="3158712" cy="931024"/>
          </a:xfrm>
          <a:prstGeom prst="rect">
            <a:avLst/>
          </a:prstGeom>
          <a:noFill/>
        </p:spPr>
        <p:txBody>
          <a:bodyPr wrap="square" lIns="68580" tIns="34290" rIns="68580" bIns="34290">
            <a:spAutoFit/>
          </a:bodyPr>
          <a:lstStyle/>
          <a:p>
            <a:pPr algn="ctr"/>
            <a:r>
              <a:rPr lang="en-US" sz="2800" b="1" dirty="0" err="1">
                <a:solidFill>
                  <a:schemeClr val="bg1"/>
                </a:solidFill>
                <a:latin typeface="Times New Roman" pitchFamily="18" charset="0"/>
                <a:ea typeface="Times New Roman" pitchFamily="18" charset="0"/>
                <a:cs typeface="Times New Roman" pitchFamily="18" charset="0"/>
              </a:rPr>
              <a:t>Thực</a:t>
            </a:r>
            <a:r>
              <a:rPr lang="en-US" sz="2800" b="1" dirty="0">
                <a:solidFill>
                  <a:schemeClr val="bg1"/>
                </a:solidFill>
                <a:latin typeface="Times New Roman" pitchFamily="18" charset="0"/>
                <a:ea typeface="Times New Roman" pitchFamily="18" charset="0"/>
                <a:cs typeface="Times New Roman" pitchFamily="18" charset="0"/>
              </a:rPr>
              <a:t> </a:t>
            </a:r>
            <a:r>
              <a:rPr lang="en-US" sz="2800" b="1" dirty="0" err="1">
                <a:solidFill>
                  <a:schemeClr val="bg1"/>
                </a:solidFill>
                <a:latin typeface="Times New Roman" pitchFamily="18" charset="0"/>
                <a:ea typeface="Times New Roman" pitchFamily="18" charset="0"/>
                <a:cs typeface="Times New Roman" pitchFamily="18" charset="0"/>
              </a:rPr>
              <a:t>phẩm</a:t>
            </a:r>
            <a:r>
              <a:rPr lang="en-US" sz="2800" b="1" dirty="0">
                <a:solidFill>
                  <a:schemeClr val="bg1"/>
                </a:solidFill>
                <a:latin typeface="Times New Roman" pitchFamily="18" charset="0"/>
                <a:ea typeface="Times New Roman" pitchFamily="18" charset="0"/>
                <a:cs typeface="Times New Roman" pitchFamily="18" charset="0"/>
              </a:rPr>
              <a:t> </a:t>
            </a:r>
            <a:r>
              <a:rPr lang="en-US" sz="2800" b="1" dirty="0" err="1">
                <a:solidFill>
                  <a:schemeClr val="bg1"/>
                </a:solidFill>
                <a:latin typeface="Times New Roman" pitchFamily="18" charset="0"/>
                <a:ea typeface="Times New Roman" pitchFamily="18" charset="0"/>
                <a:cs typeface="Times New Roman" pitchFamily="18" charset="0"/>
              </a:rPr>
              <a:t>giàu</a:t>
            </a:r>
            <a:r>
              <a:rPr lang="en-US" sz="2800" b="1" dirty="0">
                <a:solidFill>
                  <a:schemeClr val="bg1"/>
                </a:solidFill>
                <a:latin typeface="Times New Roman" pitchFamily="18" charset="0"/>
                <a:ea typeface="Times New Roman" pitchFamily="18" charset="0"/>
                <a:cs typeface="Times New Roman" pitchFamily="18" charset="0"/>
              </a:rPr>
              <a:t> </a:t>
            </a:r>
            <a:r>
              <a:rPr lang="en-US" sz="2800" b="1" dirty="0" err="1">
                <a:solidFill>
                  <a:schemeClr val="bg1"/>
                </a:solidFill>
                <a:latin typeface="Times New Roman" pitchFamily="18" charset="0"/>
                <a:ea typeface="Times New Roman" pitchFamily="18" charset="0"/>
                <a:cs typeface="Times New Roman" pitchFamily="18" charset="0"/>
              </a:rPr>
              <a:t>chất</a:t>
            </a:r>
            <a:r>
              <a:rPr lang="en-US" sz="2800" b="1" dirty="0">
                <a:solidFill>
                  <a:schemeClr val="bg1"/>
                </a:solidFill>
                <a:latin typeface="Times New Roman" pitchFamily="18" charset="0"/>
                <a:ea typeface="Times New Roman" pitchFamily="18" charset="0"/>
                <a:cs typeface="Times New Roman" pitchFamily="18" charset="0"/>
              </a:rPr>
              <a:t> </a:t>
            </a:r>
            <a:r>
              <a:rPr lang="en-US" sz="2800" b="1" dirty="0" err="1">
                <a:solidFill>
                  <a:schemeClr val="bg1"/>
                </a:solidFill>
                <a:latin typeface="Times New Roman" pitchFamily="18" charset="0"/>
                <a:ea typeface="Times New Roman" pitchFamily="18" charset="0"/>
                <a:cs typeface="Times New Roman" pitchFamily="18" charset="0"/>
              </a:rPr>
              <a:t>béo</a:t>
            </a:r>
            <a:endParaRPr lang="en-US" sz="2800" b="1" dirty="0">
              <a:solidFill>
                <a:schemeClr val="bg1"/>
              </a:solidFill>
              <a:latin typeface="Times New Roman" pitchFamily="18" charset="0"/>
              <a:ea typeface="Times New Roman" pitchFamily="18" charset="0"/>
              <a:cs typeface="Times New Roman" pitchFamily="18" charset="0"/>
            </a:endParaRPr>
          </a:p>
        </p:txBody>
      </p:sp>
      <p:sp>
        <p:nvSpPr>
          <p:cNvPr id="25" name="TextBox 24">
            <a:extLst>
              <a:ext uri="{FF2B5EF4-FFF2-40B4-BE49-F238E27FC236}">
                <a16:creationId xmlns="" xmlns:a16="http://schemas.microsoft.com/office/drawing/2014/main" id="{43D45895-F912-492B-8F7D-79C47E62F338}"/>
              </a:ext>
            </a:extLst>
          </p:cNvPr>
          <p:cNvSpPr txBox="1"/>
          <p:nvPr/>
        </p:nvSpPr>
        <p:spPr>
          <a:xfrm>
            <a:off x="5005302" y="3764116"/>
            <a:ext cx="3546116" cy="931024"/>
          </a:xfrm>
          <a:prstGeom prst="rect">
            <a:avLst/>
          </a:prstGeom>
          <a:noFill/>
        </p:spPr>
        <p:txBody>
          <a:bodyPr wrap="square" lIns="68580" tIns="34290" rIns="68580" bIns="34290">
            <a:spAutoFit/>
          </a:bodyPr>
          <a:lstStyle/>
          <a:p>
            <a:r>
              <a:rPr lang="en-US" sz="2800" b="1" dirty="0" err="1">
                <a:solidFill>
                  <a:schemeClr val="bg1"/>
                </a:solidFill>
                <a:latin typeface="Times New Roman" pitchFamily="18" charset="0"/>
                <a:ea typeface="Times New Roman" pitchFamily="18" charset="0"/>
                <a:cs typeface="Times New Roman" pitchFamily="18" charset="0"/>
              </a:rPr>
              <a:t>Thực</a:t>
            </a:r>
            <a:r>
              <a:rPr lang="en-US" sz="2800" b="1" dirty="0">
                <a:solidFill>
                  <a:schemeClr val="bg1"/>
                </a:solidFill>
                <a:latin typeface="Times New Roman" pitchFamily="18" charset="0"/>
                <a:ea typeface="Times New Roman" pitchFamily="18" charset="0"/>
                <a:cs typeface="Times New Roman" pitchFamily="18" charset="0"/>
              </a:rPr>
              <a:t> </a:t>
            </a:r>
            <a:r>
              <a:rPr lang="en-US" sz="2800" b="1" dirty="0" err="1">
                <a:solidFill>
                  <a:schemeClr val="bg1"/>
                </a:solidFill>
                <a:latin typeface="Times New Roman" pitchFamily="18" charset="0"/>
                <a:ea typeface="Times New Roman" pitchFamily="18" charset="0"/>
                <a:cs typeface="Times New Roman" pitchFamily="18" charset="0"/>
              </a:rPr>
              <a:t>phẩm</a:t>
            </a:r>
            <a:r>
              <a:rPr lang="en-US" sz="2800" b="1" dirty="0">
                <a:solidFill>
                  <a:schemeClr val="bg1"/>
                </a:solidFill>
                <a:latin typeface="Times New Roman" pitchFamily="18" charset="0"/>
                <a:ea typeface="Times New Roman" pitchFamily="18" charset="0"/>
                <a:cs typeface="Times New Roman" pitchFamily="18" charset="0"/>
              </a:rPr>
              <a:t> </a:t>
            </a:r>
            <a:r>
              <a:rPr lang="en-US" sz="2800" b="1" dirty="0" err="1">
                <a:solidFill>
                  <a:schemeClr val="bg1"/>
                </a:solidFill>
                <a:latin typeface="Times New Roman" pitchFamily="18" charset="0"/>
                <a:ea typeface="Times New Roman" pitchFamily="18" charset="0"/>
                <a:cs typeface="Times New Roman" pitchFamily="18" charset="0"/>
              </a:rPr>
              <a:t>giàu</a:t>
            </a:r>
            <a:r>
              <a:rPr lang="en-US" sz="2800" b="1" dirty="0">
                <a:solidFill>
                  <a:schemeClr val="bg1"/>
                </a:solidFill>
                <a:latin typeface="Times New Roman" pitchFamily="18" charset="0"/>
                <a:ea typeface="Times New Roman" pitchFamily="18" charset="0"/>
                <a:cs typeface="Times New Roman" pitchFamily="18" charset="0"/>
              </a:rPr>
              <a:t> </a:t>
            </a:r>
            <a:r>
              <a:rPr lang="en-US" sz="2800" b="1" dirty="0" err="1">
                <a:solidFill>
                  <a:schemeClr val="bg1"/>
                </a:solidFill>
                <a:latin typeface="Times New Roman" pitchFamily="18" charset="0"/>
                <a:ea typeface="Times New Roman" pitchFamily="18" charset="0"/>
                <a:cs typeface="Times New Roman" pitchFamily="18" charset="0"/>
              </a:rPr>
              <a:t>chất</a:t>
            </a:r>
            <a:r>
              <a:rPr lang="en-US" sz="2800" b="1" dirty="0">
                <a:solidFill>
                  <a:schemeClr val="bg1"/>
                </a:solidFill>
                <a:latin typeface="Times New Roman" pitchFamily="18" charset="0"/>
                <a:ea typeface="Times New Roman" pitchFamily="18" charset="0"/>
                <a:cs typeface="Times New Roman" pitchFamily="18" charset="0"/>
              </a:rPr>
              <a:t> </a:t>
            </a:r>
            <a:r>
              <a:rPr lang="en-US" sz="2800" b="1" dirty="0" err="1">
                <a:solidFill>
                  <a:schemeClr val="bg1"/>
                </a:solidFill>
                <a:latin typeface="Times New Roman" pitchFamily="18" charset="0"/>
                <a:ea typeface="Times New Roman" pitchFamily="18" charset="0"/>
                <a:cs typeface="Times New Roman" pitchFamily="18" charset="0"/>
              </a:rPr>
              <a:t>khoáng</a:t>
            </a:r>
            <a:r>
              <a:rPr lang="en-US" sz="2800" b="1" dirty="0">
                <a:solidFill>
                  <a:schemeClr val="bg1"/>
                </a:solidFill>
                <a:latin typeface="Times New Roman" pitchFamily="18" charset="0"/>
                <a:ea typeface="Times New Roman" pitchFamily="18" charset="0"/>
                <a:cs typeface="Times New Roman" pitchFamily="18" charset="0"/>
              </a:rPr>
              <a:t> </a:t>
            </a:r>
            <a:r>
              <a:rPr lang="en-US" sz="2800" b="1" dirty="0" err="1">
                <a:solidFill>
                  <a:schemeClr val="bg1"/>
                </a:solidFill>
                <a:latin typeface="Times New Roman" pitchFamily="18" charset="0"/>
                <a:ea typeface="Times New Roman" pitchFamily="18" charset="0"/>
                <a:cs typeface="Times New Roman" pitchFamily="18" charset="0"/>
              </a:rPr>
              <a:t>và</a:t>
            </a:r>
            <a:r>
              <a:rPr lang="en-US" sz="2800" b="1" dirty="0">
                <a:solidFill>
                  <a:schemeClr val="bg1"/>
                </a:solidFill>
                <a:latin typeface="Times New Roman" pitchFamily="18" charset="0"/>
                <a:ea typeface="Times New Roman" pitchFamily="18" charset="0"/>
                <a:cs typeface="Times New Roman" pitchFamily="18" charset="0"/>
              </a:rPr>
              <a:t> vitamin.</a:t>
            </a:r>
          </a:p>
        </p:txBody>
      </p:sp>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65600" y="-22406"/>
            <a:ext cx="3377964" cy="2196842"/>
          </a:xfrm>
          <a:prstGeom prst="rect">
            <a:avLst/>
          </a:prstGeom>
        </p:spPr>
      </p:pic>
    </p:spTree>
    <p:extLst>
      <p:ext uri="{BB962C8B-B14F-4D97-AF65-F5344CB8AC3E}">
        <p14:creationId xmlns:p14="http://schemas.microsoft.com/office/powerpoint/2010/main" val="417617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19"/>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ình chữ nhật: Góc Tròn 14">
            <a:extLst>
              <a:ext uri="{FF2B5EF4-FFF2-40B4-BE49-F238E27FC236}">
                <a16:creationId xmlns="" xmlns:a16="http://schemas.microsoft.com/office/drawing/2014/main" id="{F812B664-D30D-F5DE-5550-20A28DF5F330}"/>
              </a:ext>
            </a:extLst>
          </p:cNvPr>
          <p:cNvSpPr/>
          <p:nvPr/>
        </p:nvSpPr>
        <p:spPr>
          <a:xfrm>
            <a:off x="446853" y="2040691"/>
            <a:ext cx="3859819" cy="116748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800">
              <a:latin typeface="Times New Roman" pitchFamily="18" charset="0"/>
              <a:cs typeface="Times New Roman" pitchFamily="18" charset="0"/>
            </a:endParaRPr>
          </a:p>
        </p:txBody>
      </p:sp>
      <p:sp>
        <p:nvSpPr>
          <p:cNvPr id="16" name="Hình chữ nhật: Góc Tròn 15">
            <a:extLst>
              <a:ext uri="{FF2B5EF4-FFF2-40B4-BE49-F238E27FC236}">
                <a16:creationId xmlns="" xmlns:a16="http://schemas.microsoft.com/office/drawing/2014/main" id="{54A9704B-FBEC-C03F-9E5D-7CD87E594287}"/>
              </a:ext>
            </a:extLst>
          </p:cNvPr>
          <p:cNvSpPr/>
          <p:nvPr/>
        </p:nvSpPr>
        <p:spPr>
          <a:xfrm>
            <a:off x="446854" y="3732626"/>
            <a:ext cx="3770919" cy="116748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800">
              <a:latin typeface="Times New Roman" pitchFamily="18" charset="0"/>
              <a:cs typeface="Times New Roman" pitchFamily="18" charset="0"/>
            </a:endParaRPr>
          </a:p>
        </p:txBody>
      </p:sp>
      <p:sp>
        <p:nvSpPr>
          <p:cNvPr id="17" name="Hình chữ nhật: Góc Tròn 16">
            <a:extLst>
              <a:ext uri="{FF2B5EF4-FFF2-40B4-BE49-F238E27FC236}">
                <a16:creationId xmlns="" xmlns:a16="http://schemas.microsoft.com/office/drawing/2014/main" id="{2307E3F3-269E-168B-14A3-6BF2F3A6E9AD}"/>
              </a:ext>
            </a:extLst>
          </p:cNvPr>
          <p:cNvSpPr/>
          <p:nvPr/>
        </p:nvSpPr>
        <p:spPr>
          <a:xfrm>
            <a:off x="4942419" y="3688073"/>
            <a:ext cx="3671396" cy="1167489"/>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800">
              <a:latin typeface="Times New Roman" pitchFamily="18" charset="0"/>
              <a:cs typeface="Times New Roman" pitchFamily="18" charset="0"/>
            </a:endParaRPr>
          </a:p>
        </p:txBody>
      </p:sp>
      <p:sp>
        <p:nvSpPr>
          <p:cNvPr id="18" name="Hình chữ nhật: Góc Tròn 17">
            <a:extLst>
              <a:ext uri="{FF2B5EF4-FFF2-40B4-BE49-F238E27FC236}">
                <a16:creationId xmlns="" xmlns:a16="http://schemas.microsoft.com/office/drawing/2014/main" id="{9F137EEC-B2EB-7680-7695-96FB9FF4D8A2}"/>
              </a:ext>
            </a:extLst>
          </p:cNvPr>
          <p:cNvSpPr/>
          <p:nvPr/>
        </p:nvSpPr>
        <p:spPr>
          <a:xfrm>
            <a:off x="4880296" y="2049011"/>
            <a:ext cx="3671396" cy="1167489"/>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800">
              <a:latin typeface="Times New Roman" pitchFamily="18" charset="0"/>
              <a:cs typeface="Times New Roman" pitchFamily="18" charset="0"/>
            </a:endParaRPr>
          </a:p>
        </p:txBody>
      </p:sp>
      <p:pic>
        <p:nvPicPr>
          <p:cNvPr id="19" name="Đồng hồ đếm ngược 10 giây">
            <a:hlinkClick r:id="" action="ppaction://media"/>
            <a:extLst>
              <a:ext uri="{FF2B5EF4-FFF2-40B4-BE49-F238E27FC236}">
                <a16:creationId xmlns="" xmlns:a16="http://schemas.microsoft.com/office/drawing/2014/main" id="{4CB73478-4D14-C137-E19F-A896C305D06B}"/>
              </a:ext>
            </a:extLst>
          </p:cNvPr>
          <p:cNvPicPr>
            <a:picLocks noChangeAspect="1"/>
          </p:cNvPicPr>
          <p:nvPr>
            <a:videoFile r:link="rId1"/>
            <p:extLst>
              <p:ext uri="{DAA4B4D4-6D71-4841-9C94-3DE7FCFB9230}">
                <p14:media xmlns:p14="http://schemas.microsoft.com/office/powerpoint/2010/main" r:embed="rId2">
                  <p14:trim end="3088"/>
                </p14:media>
              </p:ext>
            </p:extLst>
          </p:nvPr>
        </p:nvPicPr>
        <p:blipFill>
          <a:blip r:embed="rId5"/>
          <a:stretch>
            <a:fillRect/>
          </a:stretch>
        </p:blipFill>
        <p:spPr>
          <a:xfrm>
            <a:off x="7116791" y="-22405"/>
            <a:ext cx="2027214" cy="1140308"/>
          </a:xfrm>
          <a:prstGeom prst="rect">
            <a:avLst/>
          </a:prstGeom>
        </p:spPr>
      </p:pic>
      <p:sp>
        <p:nvSpPr>
          <p:cNvPr id="22" name="Hình chữ nhật: Góc Tròn 21">
            <a:extLst>
              <a:ext uri="{FF2B5EF4-FFF2-40B4-BE49-F238E27FC236}">
                <a16:creationId xmlns="" xmlns:a16="http://schemas.microsoft.com/office/drawing/2014/main" id="{6CED1ACB-B3AA-792A-D6EB-C34E0C705AFB}"/>
              </a:ext>
            </a:extLst>
          </p:cNvPr>
          <p:cNvSpPr/>
          <p:nvPr/>
        </p:nvSpPr>
        <p:spPr>
          <a:xfrm>
            <a:off x="49262" y="-49586"/>
            <a:ext cx="3999601" cy="11674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800">
              <a:latin typeface="Times New Roman" pitchFamily="18" charset="0"/>
              <a:cs typeface="Times New Roman" pitchFamily="18" charset="0"/>
            </a:endParaRPr>
          </a:p>
        </p:txBody>
      </p:sp>
      <p:sp>
        <p:nvSpPr>
          <p:cNvPr id="7" name="Hộp Văn bản 6">
            <a:extLst>
              <a:ext uri="{FF2B5EF4-FFF2-40B4-BE49-F238E27FC236}">
                <a16:creationId xmlns="" xmlns:a16="http://schemas.microsoft.com/office/drawing/2014/main" id="{9D1EDB5A-379F-11AE-3103-403513C4882E}"/>
              </a:ext>
            </a:extLst>
          </p:cNvPr>
          <p:cNvSpPr txBox="1"/>
          <p:nvPr/>
        </p:nvSpPr>
        <p:spPr>
          <a:xfrm>
            <a:off x="-142844" y="134625"/>
            <a:ext cx="7169286" cy="1123128"/>
          </a:xfrm>
          <a:prstGeom prst="rect">
            <a:avLst/>
          </a:prstGeom>
          <a:noFill/>
        </p:spPr>
        <p:txBody>
          <a:bodyPr wrap="square" lIns="68580" tIns="34290" rIns="68580" bIns="34290">
            <a:spAutoFit/>
          </a:bodyPr>
          <a:lstStyle/>
          <a:p>
            <a:pPr algn="ctr">
              <a:lnSpc>
                <a:spcPct val="107000"/>
              </a:lnSpc>
              <a:spcAft>
                <a:spcPts val="600"/>
              </a:spcAft>
            </a:pPr>
            <a:r>
              <a:rPr lang="en-US" sz="3200" b="1" dirty="0" err="1">
                <a:latin typeface="Times New Roman" pitchFamily="18" charset="0"/>
                <a:ea typeface="Times New Roman" panose="02020603050405020304" pitchFamily="18" charset="0"/>
                <a:cs typeface="Times New Roman" pitchFamily="18" charset="0"/>
              </a:rPr>
              <a:t>Câu</a:t>
            </a:r>
            <a:r>
              <a:rPr lang="en-US" sz="3200" b="1" dirty="0">
                <a:latin typeface="Times New Roman" pitchFamily="18" charset="0"/>
                <a:ea typeface="Times New Roman" panose="02020603050405020304" pitchFamily="18" charset="0"/>
                <a:cs typeface="Times New Roman" pitchFamily="18" charset="0"/>
              </a:rPr>
              <a:t> </a:t>
            </a:r>
            <a:r>
              <a:rPr lang="vi-VN" sz="3200" b="1" dirty="0">
                <a:latin typeface="Times New Roman" pitchFamily="18" charset="0"/>
                <a:ea typeface="Times New Roman" panose="02020603050405020304" pitchFamily="18" charset="0"/>
                <a:cs typeface="Times New Roman" pitchFamily="18" charset="0"/>
              </a:rPr>
              <a:t>2</a:t>
            </a:r>
            <a:r>
              <a:rPr lang="en-US" sz="3200" b="1" dirty="0">
                <a:latin typeface="Times New Roman" pitchFamily="18" charset="0"/>
                <a:ea typeface="Times New Roman" panose="02020603050405020304" pitchFamily="18" charset="0"/>
                <a:cs typeface="Times New Roman" pitchFamily="18" charset="0"/>
              </a:rPr>
              <a:t>: </a:t>
            </a:r>
            <a:r>
              <a:rPr lang="en-US" sz="3200" b="1" dirty="0" err="1">
                <a:latin typeface="Times New Roman" pitchFamily="18" charset="0"/>
                <a:ea typeface="Times New Roman" panose="02020603050405020304" pitchFamily="18" charset="0"/>
                <a:cs typeface="Times New Roman" pitchFamily="18" charset="0"/>
              </a:rPr>
              <a:t>Có</a:t>
            </a:r>
            <a:r>
              <a:rPr lang="en-US" sz="3200" b="1" dirty="0">
                <a:latin typeface="Times New Roman" pitchFamily="18" charset="0"/>
                <a:ea typeface="Times New Roman" panose="02020603050405020304" pitchFamily="18" charset="0"/>
                <a:cs typeface="Times New Roman" pitchFamily="18" charset="0"/>
              </a:rPr>
              <a:t> </a:t>
            </a:r>
            <a:r>
              <a:rPr lang="en-US" sz="3200" b="1" dirty="0" err="1">
                <a:latin typeface="Times New Roman" pitchFamily="18" charset="0"/>
                <a:ea typeface="Times New Roman" panose="02020603050405020304" pitchFamily="18" charset="0"/>
                <a:cs typeface="Times New Roman" pitchFamily="18" charset="0"/>
              </a:rPr>
              <a:t>mấy</a:t>
            </a:r>
            <a:r>
              <a:rPr lang="en-US" sz="3200" b="1" dirty="0">
                <a:latin typeface="Times New Roman" pitchFamily="18" charset="0"/>
                <a:ea typeface="Times New Roman" panose="02020603050405020304" pitchFamily="18" charset="0"/>
                <a:cs typeface="Times New Roman" pitchFamily="18" charset="0"/>
              </a:rPr>
              <a:t> </a:t>
            </a:r>
            <a:r>
              <a:rPr lang="en-US" sz="3200" b="1" dirty="0" err="1">
                <a:latin typeface="Times New Roman" pitchFamily="18" charset="0"/>
                <a:ea typeface="Times New Roman" panose="02020603050405020304" pitchFamily="18" charset="0"/>
                <a:cs typeface="Times New Roman" pitchFamily="18" charset="0"/>
              </a:rPr>
              <a:t>bữa</a:t>
            </a:r>
            <a:r>
              <a:rPr lang="en-US" sz="3200" b="1" dirty="0">
                <a:latin typeface="Times New Roman" pitchFamily="18" charset="0"/>
                <a:ea typeface="Times New Roman" panose="02020603050405020304" pitchFamily="18" charset="0"/>
                <a:cs typeface="Times New Roman" pitchFamily="18" charset="0"/>
              </a:rPr>
              <a:t> </a:t>
            </a:r>
            <a:r>
              <a:rPr lang="en-US" sz="3200" b="1" dirty="0" err="1">
                <a:latin typeface="Times New Roman" pitchFamily="18" charset="0"/>
                <a:ea typeface="Times New Roman" panose="02020603050405020304" pitchFamily="18" charset="0"/>
                <a:cs typeface="Times New Roman" pitchFamily="18" charset="0"/>
              </a:rPr>
              <a:t>ăn</a:t>
            </a:r>
            <a:r>
              <a:rPr lang="en-US" sz="3200" b="1" dirty="0">
                <a:latin typeface="Times New Roman" pitchFamily="18" charset="0"/>
                <a:ea typeface="Times New Roman" panose="02020603050405020304" pitchFamily="18" charset="0"/>
                <a:cs typeface="Times New Roman" pitchFamily="18" charset="0"/>
              </a:rPr>
              <a:t> </a:t>
            </a:r>
            <a:r>
              <a:rPr lang="en-US" sz="3200" b="1" dirty="0" err="1">
                <a:latin typeface="Times New Roman" pitchFamily="18" charset="0"/>
                <a:ea typeface="Times New Roman" panose="02020603050405020304" pitchFamily="18" charset="0"/>
                <a:cs typeface="Times New Roman" pitchFamily="18" charset="0"/>
              </a:rPr>
              <a:t>chính</a:t>
            </a:r>
            <a:r>
              <a:rPr lang="en-US" sz="3200" b="1" dirty="0">
                <a:latin typeface="Times New Roman" pitchFamily="18" charset="0"/>
                <a:ea typeface="Times New Roman" panose="02020603050405020304" pitchFamily="18" charset="0"/>
                <a:cs typeface="Times New Roman" pitchFamily="18" charset="0"/>
              </a:rPr>
              <a:t> </a:t>
            </a:r>
            <a:r>
              <a:rPr lang="en-US" sz="3200" b="1" dirty="0" err="1">
                <a:latin typeface="Times New Roman" pitchFamily="18" charset="0"/>
                <a:ea typeface="Times New Roman" panose="02020603050405020304" pitchFamily="18" charset="0"/>
                <a:cs typeface="Times New Roman" pitchFamily="18" charset="0"/>
              </a:rPr>
              <a:t>trong</a:t>
            </a:r>
            <a:r>
              <a:rPr lang="en-US" sz="3200" b="1" dirty="0">
                <a:latin typeface="Times New Roman" pitchFamily="18" charset="0"/>
                <a:ea typeface="Times New Roman" panose="02020603050405020304" pitchFamily="18" charset="0"/>
                <a:cs typeface="Times New Roman" pitchFamily="18" charset="0"/>
              </a:rPr>
              <a:t> </a:t>
            </a:r>
            <a:r>
              <a:rPr lang="en-US" sz="3200" b="1" dirty="0" err="1">
                <a:latin typeface="Times New Roman" pitchFamily="18" charset="0"/>
                <a:ea typeface="Times New Roman" panose="02020603050405020304" pitchFamily="18" charset="0"/>
                <a:cs typeface="Times New Roman" pitchFamily="18" charset="0"/>
              </a:rPr>
              <a:t>ngày</a:t>
            </a:r>
            <a:r>
              <a:rPr lang="en-US" sz="3200" b="1" dirty="0">
                <a:latin typeface="Times New Roman" pitchFamily="18" charset="0"/>
                <a:ea typeface="Times New Roman" panose="02020603050405020304" pitchFamily="18" charset="0"/>
                <a:cs typeface="Times New Roman"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 xmlns:a16="http://schemas.microsoft.com/office/drawing/2014/main" id="{56B3EF9A-B0C0-44CD-8336-1CB5BEB3C615}"/>
              </a:ext>
            </a:extLst>
          </p:cNvPr>
          <p:cNvSpPr txBox="1"/>
          <p:nvPr/>
        </p:nvSpPr>
        <p:spPr>
          <a:xfrm>
            <a:off x="244726" y="2265894"/>
            <a:ext cx="3714110" cy="500137"/>
          </a:xfrm>
          <a:prstGeom prst="rect">
            <a:avLst/>
          </a:prstGeom>
          <a:noFill/>
        </p:spPr>
        <p:txBody>
          <a:bodyPr wrap="square" lIns="68580" tIns="34290" rIns="68580" bIns="34290">
            <a:spAutoFit/>
          </a:bodyPr>
          <a:lstStyle/>
          <a:p>
            <a:pPr algn="ctr"/>
            <a:r>
              <a:rPr lang="en-US" sz="2800" b="1" dirty="0">
                <a:solidFill>
                  <a:schemeClr val="bg1"/>
                </a:solidFill>
                <a:latin typeface="Times New Roman" pitchFamily="18" charset="0"/>
                <a:ea typeface="Times New Roman" pitchFamily="18" charset="0"/>
                <a:cs typeface="Times New Roman" pitchFamily="18" charset="0"/>
              </a:rPr>
              <a:t>2 </a:t>
            </a:r>
            <a:r>
              <a:rPr lang="en-US" sz="2800" b="1" dirty="0" err="1">
                <a:solidFill>
                  <a:schemeClr val="bg1"/>
                </a:solidFill>
                <a:latin typeface="Times New Roman" pitchFamily="18" charset="0"/>
                <a:ea typeface="Times New Roman" pitchFamily="18" charset="0"/>
                <a:cs typeface="Times New Roman" pitchFamily="18" charset="0"/>
              </a:rPr>
              <a:t>bữa</a:t>
            </a:r>
            <a:r>
              <a:rPr lang="en-US" sz="2800" b="1" dirty="0">
                <a:solidFill>
                  <a:schemeClr val="bg1"/>
                </a:solidFill>
                <a:latin typeface="Times New Roman" pitchFamily="18" charset="0"/>
                <a:ea typeface="Times New Roman" pitchFamily="18" charset="0"/>
                <a:cs typeface="Times New Roman" pitchFamily="18" charset="0"/>
              </a:rPr>
              <a:t> </a:t>
            </a:r>
            <a:r>
              <a:rPr lang="en-US" sz="2800" b="1" dirty="0" err="1">
                <a:solidFill>
                  <a:schemeClr val="bg1"/>
                </a:solidFill>
                <a:latin typeface="Times New Roman" pitchFamily="18" charset="0"/>
                <a:ea typeface="Times New Roman" pitchFamily="18" charset="0"/>
                <a:cs typeface="Times New Roman" pitchFamily="18" charset="0"/>
              </a:rPr>
              <a:t>ăn</a:t>
            </a:r>
            <a:r>
              <a:rPr lang="en-US" sz="2800" b="1" dirty="0">
                <a:solidFill>
                  <a:schemeClr val="bg1"/>
                </a:solidFill>
                <a:latin typeface="Times New Roman" pitchFamily="18" charset="0"/>
                <a:ea typeface="Times New Roman" pitchFamily="18" charset="0"/>
                <a:cs typeface="Times New Roman" pitchFamily="18" charset="0"/>
              </a:rPr>
              <a:t> </a:t>
            </a:r>
            <a:r>
              <a:rPr lang="en-US" sz="2800" b="1" dirty="0" err="1">
                <a:solidFill>
                  <a:schemeClr val="bg1"/>
                </a:solidFill>
                <a:latin typeface="Times New Roman" pitchFamily="18" charset="0"/>
                <a:ea typeface="Times New Roman" pitchFamily="18" charset="0"/>
                <a:cs typeface="Times New Roman" pitchFamily="18" charset="0"/>
              </a:rPr>
              <a:t>chính</a:t>
            </a:r>
            <a:endParaRPr lang="en-US" sz="2800" b="1" dirty="0">
              <a:solidFill>
                <a:schemeClr val="bg1"/>
              </a:solidFill>
              <a:latin typeface="Times New Roman" pitchFamily="18" charset="0"/>
              <a:ea typeface="Times New Roman" pitchFamily="18" charset="0"/>
              <a:cs typeface="Times New Roman" pitchFamily="18" charset="0"/>
            </a:endParaRPr>
          </a:p>
        </p:txBody>
      </p:sp>
      <p:sp>
        <p:nvSpPr>
          <p:cNvPr id="23" name="TextBox 22">
            <a:extLst>
              <a:ext uri="{FF2B5EF4-FFF2-40B4-BE49-F238E27FC236}">
                <a16:creationId xmlns="" xmlns:a16="http://schemas.microsoft.com/office/drawing/2014/main" id="{2234554C-C705-4479-847D-F5C0C761B55D}"/>
              </a:ext>
            </a:extLst>
          </p:cNvPr>
          <p:cNvSpPr txBox="1"/>
          <p:nvPr/>
        </p:nvSpPr>
        <p:spPr>
          <a:xfrm>
            <a:off x="4888510" y="2231351"/>
            <a:ext cx="3663182" cy="500137"/>
          </a:xfrm>
          <a:prstGeom prst="rect">
            <a:avLst/>
          </a:prstGeom>
          <a:noFill/>
        </p:spPr>
        <p:txBody>
          <a:bodyPr wrap="square" lIns="68580" tIns="34290" rIns="68580" bIns="34290">
            <a:spAutoFit/>
          </a:bodyPr>
          <a:lstStyle/>
          <a:p>
            <a:pPr algn="ctr"/>
            <a:r>
              <a:rPr lang="en-US" sz="2800" b="1" dirty="0">
                <a:solidFill>
                  <a:schemeClr val="bg1"/>
                </a:solidFill>
                <a:latin typeface="Times New Roman" pitchFamily="18" charset="0"/>
                <a:ea typeface="Times New Roman" pitchFamily="18" charset="0"/>
                <a:cs typeface="Times New Roman" pitchFamily="18" charset="0"/>
              </a:rPr>
              <a:t>4 </a:t>
            </a:r>
            <a:r>
              <a:rPr lang="en-US" sz="2800" b="1" dirty="0" err="1">
                <a:solidFill>
                  <a:schemeClr val="bg1"/>
                </a:solidFill>
                <a:latin typeface="Times New Roman" pitchFamily="18" charset="0"/>
                <a:ea typeface="Times New Roman" pitchFamily="18" charset="0"/>
                <a:cs typeface="Times New Roman" pitchFamily="18" charset="0"/>
              </a:rPr>
              <a:t>bữa</a:t>
            </a:r>
            <a:r>
              <a:rPr lang="en-US" sz="2800" b="1" dirty="0">
                <a:solidFill>
                  <a:schemeClr val="bg1"/>
                </a:solidFill>
                <a:latin typeface="Times New Roman" pitchFamily="18" charset="0"/>
                <a:ea typeface="Times New Roman" pitchFamily="18" charset="0"/>
                <a:cs typeface="Times New Roman" pitchFamily="18" charset="0"/>
              </a:rPr>
              <a:t> </a:t>
            </a:r>
            <a:r>
              <a:rPr lang="en-US" sz="2800" b="1" dirty="0" err="1">
                <a:solidFill>
                  <a:schemeClr val="bg1"/>
                </a:solidFill>
                <a:latin typeface="Times New Roman" pitchFamily="18" charset="0"/>
                <a:ea typeface="Times New Roman" pitchFamily="18" charset="0"/>
                <a:cs typeface="Times New Roman" pitchFamily="18" charset="0"/>
              </a:rPr>
              <a:t>ăn</a:t>
            </a:r>
            <a:r>
              <a:rPr lang="en-US" sz="2800" b="1" dirty="0">
                <a:solidFill>
                  <a:schemeClr val="bg1"/>
                </a:solidFill>
                <a:latin typeface="Times New Roman" pitchFamily="18" charset="0"/>
                <a:ea typeface="Times New Roman" pitchFamily="18" charset="0"/>
                <a:cs typeface="Times New Roman" pitchFamily="18" charset="0"/>
              </a:rPr>
              <a:t> </a:t>
            </a:r>
            <a:r>
              <a:rPr lang="en-US" sz="2800" b="1" dirty="0" err="1">
                <a:solidFill>
                  <a:schemeClr val="bg1"/>
                </a:solidFill>
                <a:latin typeface="Times New Roman" pitchFamily="18" charset="0"/>
                <a:ea typeface="Times New Roman" pitchFamily="18" charset="0"/>
                <a:cs typeface="Times New Roman" pitchFamily="18" charset="0"/>
              </a:rPr>
              <a:t>chính</a:t>
            </a:r>
            <a:endParaRPr lang="en-US" sz="2800" b="1" dirty="0">
              <a:solidFill>
                <a:schemeClr val="bg1"/>
              </a:solidFill>
              <a:latin typeface="Times New Roman" pitchFamily="18" charset="0"/>
              <a:ea typeface="Times New Roman" pitchFamily="18" charset="0"/>
              <a:cs typeface="Times New Roman" pitchFamily="18" charset="0"/>
            </a:endParaRPr>
          </a:p>
        </p:txBody>
      </p:sp>
      <p:sp>
        <p:nvSpPr>
          <p:cNvPr id="24" name="TextBox 23">
            <a:extLst>
              <a:ext uri="{FF2B5EF4-FFF2-40B4-BE49-F238E27FC236}">
                <a16:creationId xmlns="" xmlns:a16="http://schemas.microsoft.com/office/drawing/2014/main" id="{D8B14D2B-5512-4C6E-B0AE-A8170934C838}"/>
              </a:ext>
            </a:extLst>
          </p:cNvPr>
          <p:cNvSpPr txBox="1"/>
          <p:nvPr/>
        </p:nvSpPr>
        <p:spPr>
          <a:xfrm>
            <a:off x="384727" y="3962500"/>
            <a:ext cx="3895166" cy="500137"/>
          </a:xfrm>
          <a:prstGeom prst="rect">
            <a:avLst/>
          </a:prstGeom>
          <a:noFill/>
        </p:spPr>
        <p:txBody>
          <a:bodyPr wrap="square" lIns="68580" tIns="34290" rIns="68580" bIns="34290">
            <a:spAutoFit/>
          </a:bodyPr>
          <a:lstStyle/>
          <a:p>
            <a:pPr algn="ctr"/>
            <a:r>
              <a:rPr lang="en-US" sz="2800" b="1" dirty="0">
                <a:solidFill>
                  <a:schemeClr val="bg1"/>
                </a:solidFill>
                <a:latin typeface="Times New Roman" pitchFamily="18" charset="0"/>
                <a:ea typeface="Times New Roman" pitchFamily="18" charset="0"/>
                <a:cs typeface="Times New Roman" pitchFamily="18" charset="0"/>
              </a:rPr>
              <a:t>3 </a:t>
            </a:r>
            <a:r>
              <a:rPr lang="en-US" sz="2800" b="1" dirty="0" err="1">
                <a:solidFill>
                  <a:schemeClr val="bg1"/>
                </a:solidFill>
                <a:latin typeface="Times New Roman" pitchFamily="18" charset="0"/>
                <a:ea typeface="Times New Roman" pitchFamily="18" charset="0"/>
                <a:cs typeface="Times New Roman" pitchFamily="18" charset="0"/>
              </a:rPr>
              <a:t>bữa</a:t>
            </a:r>
            <a:r>
              <a:rPr lang="en-US" sz="2800" b="1" dirty="0">
                <a:solidFill>
                  <a:schemeClr val="bg1"/>
                </a:solidFill>
                <a:latin typeface="Times New Roman" pitchFamily="18" charset="0"/>
                <a:ea typeface="Times New Roman" pitchFamily="18" charset="0"/>
                <a:cs typeface="Times New Roman" pitchFamily="18" charset="0"/>
              </a:rPr>
              <a:t> </a:t>
            </a:r>
            <a:r>
              <a:rPr lang="en-US" sz="2800" b="1" dirty="0" err="1">
                <a:solidFill>
                  <a:schemeClr val="bg1"/>
                </a:solidFill>
                <a:latin typeface="Times New Roman" pitchFamily="18" charset="0"/>
                <a:ea typeface="Times New Roman" pitchFamily="18" charset="0"/>
                <a:cs typeface="Times New Roman" pitchFamily="18" charset="0"/>
              </a:rPr>
              <a:t>ăn</a:t>
            </a:r>
            <a:r>
              <a:rPr lang="en-US" sz="2800" b="1" dirty="0">
                <a:solidFill>
                  <a:schemeClr val="bg1"/>
                </a:solidFill>
                <a:latin typeface="Times New Roman" pitchFamily="18" charset="0"/>
                <a:ea typeface="Times New Roman" pitchFamily="18" charset="0"/>
                <a:cs typeface="Times New Roman" pitchFamily="18" charset="0"/>
              </a:rPr>
              <a:t> </a:t>
            </a:r>
            <a:r>
              <a:rPr lang="en-US" sz="2800" b="1" dirty="0" err="1">
                <a:solidFill>
                  <a:schemeClr val="bg1"/>
                </a:solidFill>
                <a:latin typeface="Times New Roman" pitchFamily="18" charset="0"/>
                <a:ea typeface="Times New Roman" pitchFamily="18" charset="0"/>
                <a:cs typeface="Times New Roman" pitchFamily="18" charset="0"/>
              </a:rPr>
              <a:t>chính</a:t>
            </a:r>
            <a:endParaRPr lang="en-US" sz="2800" b="1" dirty="0">
              <a:solidFill>
                <a:schemeClr val="bg1"/>
              </a:solidFill>
              <a:latin typeface="Times New Roman" pitchFamily="18" charset="0"/>
              <a:ea typeface="Times New Roman" pitchFamily="18" charset="0"/>
              <a:cs typeface="Times New Roman" pitchFamily="18" charset="0"/>
            </a:endParaRPr>
          </a:p>
        </p:txBody>
      </p:sp>
      <p:sp>
        <p:nvSpPr>
          <p:cNvPr id="25" name="TextBox 24">
            <a:extLst>
              <a:ext uri="{FF2B5EF4-FFF2-40B4-BE49-F238E27FC236}">
                <a16:creationId xmlns="" xmlns:a16="http://schemas.microsoft.com/office/drawing/2014/main" id="{43D45895-F912-492B-8F7D-79C47E62F338}"/>
              </a:ext>
            </a:extLst>
          </p:cNvPr>
          <p:cNvSpPr txBox="1"/>
          <p:nvPr/>
        </p:nvSpPr>
        <p:spPr>
          <a:xfrm>
            <a:off x="4880300" y="3867863"/>
            <a:ext cx="3508481" cy="500137"/>
          </a:xfrm>
          <a:prstGeom prst="rect">
            <a:avLst/>
          </a:prstGeom>
          <a:noFill/>
        </p:spPr>
        <p:txBody>
          <a:bodyPr wrap="square" lIns="68580" tIns="34290" rIns="68580" bIns="34290">
            <a:spAutoFit/>
          </a:bodyPr>
          <a:lstStyle/>
          <a:p>
            <a:pPr algn="ctr"/>
            <a:r>
              <a:rPr lang="en-US" sz="2800" b="1" dirty="0">
                <a:solidFill>
                  <a:schemeClr val="bg1"/>
                </a:solidFill>
                <a:latin typeface="Times New Roman" pitchFamily="18" charset="0"/>
                <a:ea typeface="Times New Roman" pitchFamily="18" charset="0"/>
                <a:cs typeface="Times New Roman" pitchFamily="18" charset="0"/>
              </a:rPr>
              <a:t>5 </a:t>
            </a:r>
            <a:r>
              <a:rPr lang="en-US" sz="2800" b="1" dirty="0" err="1">
                <a:solidFill>
                  <a:schemeClr val="bg1"/>
                </a:solidFill>
                <a:latin typeface="Times New Roman" pitchFamily="18" charset="0"/>
                <a:ea typeface="Times New Roman" pitchFamily="18" charset="0"/>
                <a:cs typeface="Times New Roman" pitchFamily="18" charset="0"/>
              </a:rPr>
              <a:t>bữa</a:t>
            </a:r>
            <a:r>
              <a:rPr lang="en-US" sz="2800" b="1" dirty="0">
                <a:solidFill>
                  <a:schemeClr val="bg1"/>
                </a:solidFill>
                <a:latin typeface="Times New Roman" pitchFamily="18" charset="0"/>
                <a:ea typeface="Times New Roman" pitchFamily="18" charset="0"/>
                <a:cs typeface="Times New Roman" pitchFamily="18" charset="0"/>
              </a:rPr>
              <a:t> </a:t>
            </a:r>
            <a:r>
              <a:rPr lang="en-US" sz="2800" b="1" dirty="0" err="1">
                <a:solidFill>
                  <a:schemeClr val="bg1"/>
                </a:solidFill>
                <a:latin typeface="Times New Roman" pitchFamily="18" charset="0"/>
                <a:ea typeface="Times New Roman" pitchFamily="18" charset="0"/>
                <a:cs typeface="Times New Roman" pitchFamily="18" charset="0"/>
              </a:rPr>
              <a:t>ăn</a:t>
            </a:r>
            <a:r>
              <a:rPr lang="en-US" sz="2800" b="1" dirty="0">
                <a:solidFill>
                  <a:schemeClr val="bg1"/>
                </a:solidFill>
                <a:latin typeface="Times New Roman" pitchFamily="18" charset="0"/>
                <a:ea typeface="Times New Roman" pitchFamily="18" charset="0"/>
                <a:cs typeface="Times New Roman" pitchFamily="18" charset="0"/>
              </a:rPr>
              <a:t> </a:t>
            </a:r>
            <a:r>
              <a:rPr lang="en-US" sz="2800" b="1" dirty="0" err="1">
                <a:solidFill>
                  <a:schemeClr val="bg1"/>
                </a:solidFill>
                <a:latin typeface="Times New Roman" pitchFamily="18" charset="0"/>
                <a:ea typeface="Times New Roman" pitchFamily="18" charset="0"/>
                <a:cs typeface="Times New Roman" pitchFamily="18" charset="0"/>
              </a:rPr>
              <a:t>chính</a:t>
            </a:r>
            <a:endParaRPr lang="en-US" sz="2800" b="1" dirty="0">
              <a:solidFill>
                <a:schemeClr val="bg1"/>
              </a:solidFill>
              <a:latin typeface="Times New Roman" pitchFamily="18" charset="0"/>
              <a:ea typeface="Times New Roman" pitchFamily="18" charset="0"/>
              <a:cs typeface="Times New Roman" pitchFamily="18" charset="0"/>
            </a:endParaRPr>
          </a:p>
        </p:txBody>
      </p:sp>
      <p:pic>
        <p:nvPicPr>
          <p:cNvPr id="28" name="Đồ họa 20" descr="Checkmark with solid fill">
            <a:extLst>
              <a:ext uri="{FF2B5EF4-FFF2-40B4-BE49-F238E27FC236}">
                <a16:creationId xmlns="" xmlns:a16="http://schemas.microsoft.com/office/drawing/2014/main" id="{6FEA71E4-0512-5430-9E2A-2E28746E2C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3571959" y="3601406"/>
            <a:ext cx="819461" cy="1033049"/>
          </a:xfrm>
          <a:prstGeom prst="rect">
            <a:avLst/>
          </a:prstGeom>
        </p:spPr>
      </p:pic>
    </p:spTree>
    <p:extLst>
      <p:ext uri="{BB962C8B-B14F-4D97-AF65-F5344CB8AC3E}">
        <p14:creationId xmlns:p14="http://schemas.microsoft.com/office/powerpoint/2010/main" val="29600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19"/>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ình chữ nhật: Góc Tròn 14">
            <a:extLst>
              <a:ext uri="{FF2B5EF4-FFF2-40B4-BE49-F238E27FC236}">
                <a16:creationId xmlns="" xmlns:a16="http://schemas.microsoft.com/office/drawing/2014/main" id="{F812B664-D30D-F5DE-5550-20A28DF5F330}"/>
              </a:ext>
            </a:extLst>
          </p:cNvPr>
          <p:cNvSpPr/>
          <p:nvPr/>
        </p:nvSpPr>
        <p:spPr>
          <a:xfrm>
            <a:off x="569529" y="2145459"/>
            <a:ext cx="3671396" cy="116748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3200">
              <a:latin typeface="Times New Roman" pitchFamily="18" charset="0"/>
              <a:cs typeface="Times New Roman" pitchFamily="18" charset="0"/>
            </a:endParaRPr>
          </a:p>
        </p:txBody>
      </p:sp>
      <p:sp>
        <p:nvSpPr>
          <p:cNvPr id="16" name="Hình chữ nhật: Góc Tròn 15">
            <a:extLst>
              <a:ext uri="{FF2B5EF4-FFF2-40B4-BE49-F238E27FC236}">
                <a16:creationId xmlns="" xmlns:a16="http://schemas.microsoft.com/office/drawing/2014/main" id="{54A9704B-FBEC-C03F-9E5D-7CD87E594287}"/>
              </a:ext>
            </a:extLst>
          </p:cNvPr>
          <p:cNvSpPr/>
          <p:nvPr/>
        </p:nvSpPr>
        <p:spPr>
          <a:xfrm>
            <a:off x="501166" y="3873411"/>
            <a:ext cx="3910379" cy="116748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3200">
              <a:latin typeface="Times New Roman" pitchFamily="18" charset="0"/>
              <a:cs typeface="Times New Roman" pitchFamily="18" charset="0"/>
            </a:endParaRPr>
          </a:p>
        </p:txBody>
      </p:sp>
      <p:sp>
        <p:nvSpPr>
          <p:cNvPr id="17" name="Hình chữ nhật: Góc Tròn 16">
            <a:extLst>
              <a:ext uri="{FF2B5EF4-FFF2-40B4-BE49-F238E27FC236}">
                <a16:creationId xmlns="" xmlns:a16="http://schemas.microsoft.com/office/drawing/2014/main" id="{2307E3F3-269E-168B-14A3-6BF2F3A6E9AD}"/>
              </a:ext>
            </a:extLst>
          </p:cNvPr>
          <p:cNvSpPr/>
          <p:nvPr/>
        </p:nvSpPr>
        <p:spPr>
          <a:xfrm>
            <a:off x="4807497" y="3750215"/>
            <a:ext cx="3671396" cy="1167489"/>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3200">
              <a:latin typeface="Times New Roman" pitchFamily="18" charset="0"/>
              <a:cs typeface="Times New Roman" pitchFamily="18" charset="0"/>
            </a:endParaRPr>
          </a:p>
        </p:txBody>
      </p:sp>
      <p:sp>
        <p:nvSpPr>
          <p:cNvPr id="18" name="Hình chữ nhật: Góc Tròn 17">
            <a:extLst>
              <a:ext uri="{FF2B5EF4-FFF2-40B4-BE49-F238E27FC236}">
                <a16:creationId xmlns="" xmlns:a16="http://schemas.microsoft.com/office/drawing/2014/main" id="{9F137EEC-B2EB-7680-7695-96FB9FF4D8A2}"/>
              </a:ext>
            </a:extLst>
          </p:cNvPr>
          <p:cNvSpPr/>
          <p:nvPr/>
        </p:nvSpPr>
        <p:spPr>
          <a:xfrm>
            <a:off x="4810455" y="2134845"/>
            <a:ext cx="3671396" cy="1167489"/>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3200">
              <a:latin typeface="Times New Roman" pitchFamily="18" charset="0"/>
              <a:cs typeface="Times New Roman" pitchFamily="18" charset="0"/>
            </a:endParaRPr>
          </a:p>
        </p:txBody>
      </p:sp>
      <p:pic>
        <p:nvPicPr>
          <p:cNvPr id="19" name="Đồng hồ đếm ngược 10 giây">
            <a:hlinkClick r:id="" action="ppaction://media"/>
            <a:extLst>
              <a:ext uri="{FF2B5EF4-FFF2-40B4-BE49-F238E27FC236}">
                <a16:creationId xmlns="" xmlns:a16="http://schemas.microsoft.com/office/drawing/2014/main" id="{4CB73478-4D14-C137-E19F-A896C305D06B}"/>
              </a:ext>
            </a:extLst>
          </p:cNvPr>
          <p:cNvPicPr>
            <a:picLocks noChangeAspect="1"/>
          </p:cNvPicPr>
          <p:nvPr>
            <a:videoFile r:link="rId1"/>
            <p:extLst>
              <p:ext uri="{DAA4B4D4-6D71-4841-9C94-3DE7FCFB9230}">
                <p14:media xmlns:p14="http://schemas.microsoft.com/office/powerpoint/2010/main" r:embed="rId2">
                  <p14:trim end="3088"/>
                </p14:media>
              </p:ext>
            </p:extLst>
          </p:nvPr>
        </p:nvPicPr>
        <p:blipFill>
          <a:blip r:embed="rId5"/>
          <a:stretch>
            <a:fillRect/>
          </a:stretch>
        </p:blipFill>
        <p:spPr>
          <a:xfrm>
            <a:off x="7861300" y="-22405"/>
            <a:ext cx="1282704" cy="721521"/>
          </a:xfrm>
          <a:prstGeom prst="rect">
            <a:avLst/>
          </a:prstGeom>
        </p:spPr>
      </p:pic>
      <p:sp>
        <p:nvSpPr>
          <p:cNvPr id="22" name="Hình chữ nhật: Góc Tròn 21">
            <a:extLst>
              <a:ext uri="{FF2B5EF4-FFF2-40B4-BE49-F238E27FC236}">
                <a16:creationId xmlns="" xmlns:a16="http://schemas.microsoft.com/office/drawing/2014/main" id="{6CED1ACB-B3AA-792A-D6EB-C34E0C705AFB}"/>
              </a:ext>
            </a:extLst>
          </p:cNvPr>
          <p:cNvSpPr/>
          <p:nvPr/>
        </p:nvSpPr>
        <p:spPr>
          <a:xfrm>
            <a:off x="54246" y="56162"/>
            <a:ext cx="4247715" cy="11674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3200">
              <a:latin typeface="Times New Roman" pitchFamily="18" charset="0"/>
              <a:cs typeface="Times New Roman" pitchFamily="18" charset="0"/>
            </a:endParaRPr>
          </a:p>
        </p:txBody>
      </p:sp>
      <p:sp>
        <p:nvSpPr>
          <p:cNvPr id="7" name="Hộp Văn bản 6">
            <a:extLst>
              <a:ext uri="{FF2B5EF4-FFF2-40B4-BE49-F238E27FC236}">
                <a16:creationId xmlns="" xmlns:a16="http://schemas.microsoft.com/office/drawing/2014/main" id="{9D1EDB5A-379F-11AE-3103-403513C4882E}"/>
              </a:ext>
            </a:extLst>
          </p:cNvPr>
          <p:cNvSpPr txBox="1"/>
          <p:nvPr/>
        </p:nvSpPr>
        <p:spPr>
          <a:xfrm>
            <a:off x="-30741" y="-2112"/>
            <a:ext cx="3675642" cy="1123128"/>
          </a:xfrm>
          <a:prstGeom prst="rect">
            <a:avLst/>
          </a:prstGeom>
          <a:noFill/>
        </p:spPr>
        <p:txBody>
          <a:bodyPr wrap="square" lIns="68580" tIns="34290" rIns="68580" bIns="34290">
            <a:spAutoFit/>
          </a:bodyPr>
          <a:lstStyle/>
          <a:p>
            <a:pPr algn="ctr">
              <a:lnSpc>
                <a:spcPct val="107000"/>
              </a:lnSpc>
              <a:spcAft>
                <a:spcPts val="600"/>
              </a:spcAft>
            </a:pPr>
            <a:r>
              <a:rPr lang="en-US" sz="3200" b="1" dirty="0" err="1">
                <a:latin typeface="Times New Roman" pitchFamily="18" charset="0"/>
                <a:ea typeface="Times New Roman" panose="02020603050405020304" pitchFamily="18" charset="0"/>
                <a:cs typeface="Times New Roman" pitchFamily="18" charset="0"/>
              </a:rPr>
              <a:t>Câu</a:t>
            </a:r>
            <a:r>
              <a:rPr lang="en-US" sz="3200" b="1" dirty="0">
                <a:latin typeface="Times New Roman" pitchFamily="18" charset="0"/>
                <a:ea typeface="Times New Roman" panose="02020603050405020304" pitchFamily="18" charset="0"/>
                <a:cs typeface="Times New Roman" pitchFamily="18" charset="0"/>
              </a:rPr>
              <a:t> </a:t>
            </a:r>
            <a:r>
              <a:rPr lang="vi-VN" sz="3200" b="1" dirty="0">
                <a:latin typeface="Times New Roman" pitchFamily="18" charset="0"/>
                <a:ea typeface="Times New Roman" panose="02020603050405020304" pitchFamily="18" charset="0"/>
                <a:cs typeface="Times New Roman" pitchFamily="18" charset="0"/>
              </a:rPr>
              <a:t>3</a:t>
            </a:r>
            <a:r>
              <a:rPr lang="en-US" sz="3200" b="1" dirty="0">
                <a:latin typeface="Times New Roman" pitchFamily="18" charset="0"/>
                <a:ea typeface="Times New Roman" panose="02020603050405020304" pitchFamily="18" charset="0"/>
                <a:cs typeface="Times New Roman" pitchFamily="18" charset="0"/>
              </a:rPr>
              <a:t>: </a:t>
            </a:r>
            <a:r>
              <a:rPr lang="en-US" sz="3200" b="1" dirty="0" err="1">
                <a:latin typeface="Times New Roman" pitchFamily="18" charset="0"/>
                <a:ea typeface="Times New Roman" panose="02020603050405020304" pitchFamily="18" charset="0"/>
                <a:cs typeface="Times New Roman" pitchFamily="18" charset="0"/>
              </a:rPr>
              <a:t>Món</a:t>
            </a:r>
            <a:r>
              <a:rPr lang="en-US" sz="3200" b="1" dirty="0">
                <a:latin typeface="Times New Roman" pitchFamily="18" charset="0"/>
                <a:ea typeface="Times New Roman" panose="02020603050405020304" pitchFamily="18" charset="0"/>
                <a:cs typeface="Times New Roman" pitchFamily="18" charset="0"/>
              </a:rPr>
              <a:t> </a:t>
            </a:r>
            <a:r>
              <a:rPr lang="en-US" sz="3200" b="1" dirty="0" err="1">
                <a:latin typeface="Times New Roman" pitchFamily="18" charset="0"/>
                <a:ea typeface="Times New Roman" panose="02020603050405020304" pitchFamily="18" charset="0"/>
                <a:cs typeface="Times New Roman" pitchFamily="18" charset="0"/>
              </a:rPr>
              <a:t>ăn</a:t>
            </a:r>
            <a:r>
              <a:rPr lang="vi-VN" sz="3200" b="1" dirty="0">
                <a:latin typeface="Times New Roman" pitchFamily="18" charset="0"/>
                <a:ea typeface="Times New Roman" panose="02020603050405020304" pitchFamily="18" charset="0"/>
                <a:cs typeface="Times New Roman" pitchFamily="18" charset="0"/>
              </a:rPr>
              <a:t> hình </a:t>
            </a:r>
            <a:r>
              <a:rPr lang="en-US" sz="3200" b="1" dirty="0" err="1">
                <a:latin typeface="Times New Roman" pitchFamily="18" charset="0"/>
                <a:ea typeface="Times New Roman" panose="02020603050405020304" pitchFamily="18" charset="0"/>
                <a:cs typeface="Times New Roman" pitchFamily="18" charset="0"/>
              </a:rPr>
              <a:t>bên</a:t>
            </a:r>
            <a:r>
              <a:rPr lang="vi-VN" sz="3200" b="1" dirty="0">
                <a:latin typeface="Times New Roman" pitchFamily="18" charset="0"/>
                <a:ea typeface="Times New Roman" panose="02020603050405020304" pitchFamily="18" charset="0"/>
                <a:cs typeface="Times New Roman" pitchFamily="18" charset="0"/>
              </a:rPr>
              <a:t> </a:t>
            </a:r>
            <a:r>
              <a:rPr lang="en-US" sz="3200" b="1" dirty="0" err="1">
                <a:latin typeface="Times New Roman" pitchFamily="18" charset="0"/>
                <a:ea typeface="Times New Roman" panose="02020603050405020304" pitchFamily="18" charset="0"/>
                <a:cs typeface="Times New Roman" pitchFamily="18" charset="0"/>
              </a:rPr>
              <a:t>là</a:t>
            </a:r>
            <a:r>
              <a:rPr lang="en-US" sz="3200" b="1" dirty="0">
                <a:latin typeface="Times New Roman" pitchFamily="18" charset="0"/>
                <a:ea typeface="Times New Roman" panose="02020603050405020304" pitchFamily="18" charset="0"/>
                <a:cs typeface="Times New Roman" pitchFamily="18" charset="0"/>
              </a:rPr>
              <a:t> </a:t>
            </a:r>
            <a:r>
              <a:rPr lang="en-US" sz="3200" b="1" dirty="0" err="1">
                <a:latin typeface="Times New Roman" pitchFamily="18" charset="0"/>
                <a:ea typeface="Times New Roman" panose="02020603050405020304" pitchFamily="18" charset="0"/>
                <a:cs typeface="Times New Roman" pitchFamily="18" charset="0"/>
              </a:rPr>
              <a:t>món</a:t>
            </a:r>
            <a:r>
              <a:rPr lang="en-US" sz="3200" b="1" dirty="0">
                <a:latin typeface="Times New Roman" pitchFamily="18" charset="0"/>
                <a:ea typeface="Times New Roman" panose="02020603050405020304" pitchFamily="18" charset="0"/>
                <a:cs typeface="Times New Roman" pitchFamily="18" charset="0"/>
              </a:rPr>
              <a:t> </a:t>
            </a:r>
            <a:r>
              <a:rPr lang="en-US" sz="3200" b="1" dirty="0" err="1">
                <a:latin typeface="Times New Roman" pitchFamily="18" charset="0"/>
                <a:ea typeface="Times New Roman" panose="02020603050405020304" pitchFamily="18" charset="0"/>
                <a:cs typeface="Times New Roman" pitchFamily="18" charset="0"/>
              </a:rPr>
              <a:t>ăn</a:t>
            </a:r>
            <a:r>
              <a:rPr lang="vi-VN" sz="3200" b="1" dirty="0">
                <a:latin typeface="Times New Roman" pitchFamily="18" charset="0"/>
                <a:ea typeface="Times New Roman" panose="02020603050405020304" pitchFamily="18" charset="0"/>
                <a:cs typeface="Times New Roman"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 xmlns:a16="http://schemas.microsoft.com/office/drawing/2014/main" id="{56B3EF9A-B0C0-44CD-8336-1CB5BEB3C615}"/>
              </a:ext>
            </a:extLst>
          </p:cNvPr>
          <p:cNvSpPr txBox="1"/>
          <p:nvPr/>
        </p:nvSpPr>
        <p:spPr>
          <a:xfrm>
            <a:off x="718805" y="2314633"/>
            <a:ext cx="3127171" cy="561692"/>
          </a:xfrm>
          <a:prstGeom prst="rect">
            <a:avLst/>
          </a:prstGeom>
          <a:noFill/>
        </p:spPr>
        <p:txBody>
          <a:bodyPr wrap="square" lIns="68580" tIns="34290" rIns="68580" bIns="34290">
            <a:spAutoFit/>
          </a:bodyPr>
          <a:lstStyle/>
          <a:p>
            <a:pPr algn="ctr"/>
            <a:r>
              <a:rPr lang="en-US" sz="3200" b="1" dirty="0" err="1">
                <a:solidFill>
                  <a:schemeClr val="bg1"/>
                </a:solidFill>
                <a:latin typeface="Times New Roman" pitchFamily="18" charset="0"/>
                <a:ea typeface="Times New Roman" pitchFamily="18" charset="0"/>
                <a:cs typeface="Times New Roman" pitchFamily="18" charset="0"/>
              </a:rPr>
              <a:t>Món</a:t>
            </a:r>
            <a:r>
              <a:rPr lang="en-US" sz="3200" b="1" dirty="0">
                <a:solidFill>
                  <a:schemeClr val="bg1"/>
                </a:solidFill>
                <a:latin typeface="Times New Roman" pitchFamily="18" charset="0"/>
                <a:ea typeface="Times New Roman" pitchFamily="18" charset="0"/>
                <a:cs typeface="Times New Roman" pitchFamily="18" charset="0"/>
              </a:rPr>
              <a:t> </a:t>
            </a:r>
            <a:r>
              <a:rPr lang="en-US" sz="3200" b="1" dirty="0" err="1">
                <a:solidFill>
                  <a:schemeClr val="bg1"/>
                </a:solidFill>
                <a:latin typeface="Times New Roman" pitchFamily="18" charset="0"/>
                <a:ea typeface="Times New Roman" pitchFamily="18" charset="0"/>
                <a:cs typeface="Times New Roman" pitchFamily="18" charset="0"/>
              </a:rPr>
              <a:t>mặn</a:t>
            </a:r>
            <a:endParaRPr lang="en-US" sz="3200" b="1" dirty="0">
              <a:solidFill>
                <a:schemeClr val="bg1"/>
              </a:solidFill>
              <a:latin typeface="Times New Roman" pitchFamily="18" charset="0"/>
              <a:ea typeface="Times New Roman" panose="02020603050405020304" pitchFamily="18" charset="0"/>
              <a:cs typeface="Times New Roman" pitchFamily="18" charset="0"/>
            </a:endParaRPr>
          </a:p>
        </p:txBody>
      </p:sp>
      <p:sp>
        <p:nvSpPr>
          <p:cNvPr id="23" name="TextBox 22">
            <a:extLst>
              <a:ext uri="{FF2B5EF4-FFF2-40B4-BE49-F238E27FC236}">
                <a16:creationId xmlns="" xmlns:a16="http://schemas.microsoft.com/office/drawing/2014/main" id="{2234554C-C705-4479-847D-F5C0C761B55D}"/>
              </a:ext>
            </a:extLst>
          </p:cNvPr>
          <p:cNvSpPr txBox="1"/>
          <p:nvPr/>
        </p:nvSpPr>
        <p:spPr>
          <a:xfrm>
            <a:off x="4903077" y="2326591"/>
            <a:ext cx="3269606" cy="561692"/>
          </a:xfrm>
          <a:prstGeom prst="rect">
            <a:avLst/>
          </a:prstGeom>
          <a:noFill/>
        </p:spPr>
        <p:txBody>
          <a:bodyPr wrap="square" lIns="68580" tIns="34290" rIns="68580" bIns="34290">
            <a:spAutoFit/>
          </a:bodyPr>
          <a:lstStyle/>
          <a:p>
            <a:pPr algn="ctr"/>
            <a:r>
              <a:rPr lang="en-US" sz="3200" b="1" dirty="0" err="1">
                <a:solidFill>
                  <a:schemeClr val="bg1"/>
                </a:solidFill>
                <a:latin typeface="Times New Roman" pitchFamily="18" charset="0"/>
                <a:ea typeface="Times New Roman" pitchFamily="18" charset="0"/>
                <a:cs typeface="Times New Roman" pitchFamily="18" charset="0"/>
              </a:rPr>
              <a:t>Món</a:t>
            </a:r>
            <a:r>
              <a:rPr lang="en-US" sz="3200" b="1" dirty="0">
                <a:solidFill>
                  <a:schemeClr val="bg1"/>
                </a:solidFill>
                <a:latin typeface="Times New Roman" pitchFamily="18" charset="0"/>
                <a:ea typeface="Times New Roman" pitchFamily="18" charset="0"/>
                <a:cs typeface="Times New Roman" pitchFamily="18" charset="0"/>
              </a:rPr>
              <a:t> </a:t>
            </a:r>
            <a:r>
              <a:rPr lang="en-US" sz="3200" b="1" dirty="0" err="1">
                <a:solidFill>
                  <a:schemeClr val="bg1"/>
                </a:solidFill>
                <a:latin typeface="Times New Roman" pitchFamily="18" charset="0"/>
                <a:ea typeface="Times New Roman" pitchFamily="18" charset="0"/>
                <a:cs typeface="Times New Roman" pitchFamily="18" charset="0"/>
              </a:rPr>
              <a:t>canh</a:t>
            </a:r>
            <a:endParaRPr lang="en-US" sz="3200" b="1" dirty="0">
              <a:solidFill>
                <a:schemeClr val="bg1"/>
              </a:solidFill>
              <a:latin typeface="Times New Roman" pitchFamily="18" charset="0"/>
              <a:ea typeface="Times New Roman" pitchFamily="18" charset="0"/>
              <a:cs typeface="Times New Roman" pitchFamily="18" charset="0"/>
            </a:endParaRPr>
          </a:p>
        </p:txBody>
      </p:sp>
      <p:sp>
        <p:nvSpPr>
          <p:cNvPr id="24" name="TextBox 23">
            <a:extLst>
              <a:ext uri="{FF2B5EF4-FFF2-40B4-BE49-F238E27FC236}">
                <a16:creationId xmlns="" xmlns:a16="http://schemas.microsoft.com/office/drawing/2014/main" id="{D8B14D2B-5512-4C6E-B0AE-A8170934C838}"/>
              </a:ext>
            </a:extLst>
          </p:cNvPr>
          <p:cNvSpPr txBox="1"/>
          <p:nvPr/>
        </p:nvSpPr>
        <p:spPr>
          <a:xfrm>
            <a:off x="1265866" y="4204763"/>
            <a:ext cx="2216634" cy="561692"/>
          </a:xfrm>
          <a:prstGeom prst="rect">
            <a:avLst/>
          </a:prstGeom>
          <a:noFill/>
        </p:spPr>
        <p:txBody>
          <a:bodyPr wrap="square" lIns="68580" tIns="34290" rIns="68580" bIns="34290">
            <a:spAutoFit/>
          </a:bodyPr>
          <a:lstStyle/>
          <a:p>
            <a:r>
              <a:rPr lang="en-US" sz="3200" b="1" dirty="0" err="1">
                <a:solidFill>
                  <a:schemeClr val="bg1"/>
                </a:solidFill>
                <a:latin typeface="Times New Roman" pitchFamily="18" charset="0"/>
                <a:ea typeface="Times New Roman" pitchFamily="18" charset="0"/>
                <a:cs typeface="Times New Roman" pitchFamily="18" charset="0"/>
              </a:rPr>
              <a:t>Món</a:t>
            </a:r>
            <a:r>
              <a:rPr lang="en-US" sz="3200" b="1" dirty="0">
                <a:solidFill>
                  <a:schemeClr val="bg1"/>
                </a:solidFill>
                <a:latin typeface="Times New Roman" pitchFamily="18" charset="0"/>
                <a:ea typeface="Times New Roman" pitchFamily="18" charset="0"/>
                <a:cs typeface="Times New Roman" pitchFamily="18" charset="0"/>
              </a:rPr>
              <a:t> </a:t>
            </a:r>
            <a:r>
              <a:rPr lang="en-US" sz="3200" b="1" dirty="0" err="1">
                <a:solidFill>
                  <a:schemeClr val="bg1"/>
                </a:solidFill>
                <a:latin typeface="Times New Roman" pitchFamily="18" charset="0"/>
                <a:ea typeface="Times New Roman" pitchFamily="18" charset="0"/>
                <a:cs typeface="Times New Roman" pitchFamily="18" charset="0"/>
              </a:rPr>
              <a:t>xào</a:t>
            </a:r>
            <a:endParaRPr lang="en-US" sz="3200" b="1" dirty="0">
              <a:solidFill>
                <a:schemeClr val="bg1"/>
              </a:solidFill>
              <a:latin typeface="Times New Roman" pitchFamily="18" charset="0"/>
              <a:ea typeface="Times New Roman" pitchFamily="18" charset="0"/>
              <a:cs typeface="Times New Roman" pitchFamily="18" charset="0"/>
            </a:endParaRPr>
          </a:p>
        </p:txBody>
      </p:sp>
      <p:sp>
        <p:nvSpPr>
          <p:cNvPr id="25" name="TextBox 24">
            <a:extLst>
              <a:ext uri="{FF2B5EF4-FFF2-40B4-BE49-F238E27FC236}">
                <a16:creationId xmlns="" xmlns:a16="http://schemas.microsoft.com/office/drawing/2014/main" id="{43D45895-F912-492B-8F7D-79C47E62F338}"/>
              </a:ext>
            </a:extLst>
          </p:cNvPr>
          <p:cNvSpPr txBox="1"/>
          <p:nvPr/>
        </p:nvSpPr>
        <p:spPr>
          <a:xfrm>
            <a:off x="5007300" y="4037851"/>
            <a:ext cx="3508481" cy="561692"/>
          </a:xfrm>
          <a:prstGeom prst="rect">
            <a:avLst/>
          </a:prstGeom>
          <a:noFill/>
        </p:spPr>
        <p:txBody>
          <a:bodyPr wrap="square" lIns="68580" tIns="34290" rIns="68580" bIns="34290">
            <a:spAutoFit/>
          </a:bodyPr>
          <a:lstStyle/>
          <a:p>
            <a:pPr algn="ctr"/>
            <a:r>
              <a:rPr lang="en-US" sz="3200" b="1" dirty="0" err="1">
                <a:solidFill>
                  <a:schemeClr val="bg1"/>
                </a:solidFill>
                <a:latin typeface="Times New Roman" pitchFamily="18" charset="0"/>
                <a:ea typeface="Times New Roman" pitchFamily="18" charset="0"/>
                <a:cs typeface="Times New Roman" pitchFamily="18" charset="0"/>
              </a:rPr>
              <a:t>Món</a:t>
            </a:r>
            <a:r>
              <a:rPr lang="en-US" sz="3200" b="1" dirty="0">
                <a:solidFill>
                  <a:schemeClr val="bg1"/>
                </a:solidFill>
                <a:latin typeface="Times New Roman" pitchFamily="18" charset="0"/>
                <a:ea typeface="Times New Roman" pitchFamily="18" charset="0"/>
                <a:cs typeface="Times New Roman" pitchFamily="18" charset="0"/>
              </a:rPr>
              <a:t> </a:t>
            </a:r>
            <a:r>
              <a:rPr lang="en-US" sz="3200" b="1" dirty="0" err="1">
                <a:solidFill>
                  <a:schemeClr val="bg1"/>
                </a:solidFill>
                <a:latin typeface="Times New Roman" pitchFamily="18" charset="0"/>
                <a:ea typeface="Times New Roman" pitchFamily="18" charset="0"/>
                <a:cs typeface="Times New Roman" pitchFamily="18" charset="0"/>
              </a:rPr>
              <a:t>Luộc</a:t>
            </a:r>
            <a:endParaRPr lang="en-US" sz="3200" b="1" dirty="0">
              <a:solidFill>
                <a:schemeClr val="bg1"/>
              </a:solidFill>
              <a:latin typeface="Times New Roman" pitchFamily="18" charset="0"/>
              <a:ea typeface="Times New Roman" pitchFamily="18" charset="0"/>
              <a:cs typeface="Times New Roman" pitchFamily="18" charset="0"/>
            </a:endParaRPr>
          </a:p>
        </p:txBody>
      </p:sp>
      <p:pic>
        <p:nvPicPr>
          <p:cNvPr id="26" name="Đồ họa 20" descr="Checkmark with solid fill">
            <a:extLst>
              <a:ext uri="{FF2B5EF4-FFF2-40B4-BE49-F238E27FC236}">
                <a16:creationId xmlns="" xmlns:a16="http://schemas.microsoft.com/office/drawing/2014/main" id="{6FEA71E4-0512-5430-9E2A-2E28746E2C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3482500" y="1994574"/>
            <a:ext cx="819461" cy="1033049"/>
          </a:xfrm>
          <a:prstGeom prst="rect">
            <a:avLst/>
          </a:prstGeom>
        </p:spPr>
      </p:pic>
      <p:pic>
        <p:nvPicPr>
          <p:cNvPr id="27" name="Picture 5" descr="E:\giáo án\van\thi GVDG\23-24\thi GVDG\BÀI 5 TIÊTS 1\images (4).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4901" y="-6847"/>
            <a:ext cx="4178510" cy="2039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25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19"/>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6"/>
        <p:cNvGrpSpPr/>
        <p:nvPr/>
      </p:nvGrpSpPr>
      <p:grpSpPr>
        <a:xfrm>
          <a:off x="0" y="0"/>
          <a:ext cx="0" cy="0"/>
          <a:chOff x="0" y="0"/>
          <a:chExt cx="0" cy="0"/>
        </a:xfrm>
      </p:grpSpPr>
      <p:sp>
        <p:nvSpPr>
          <p:cNvPr id="127" name="Google Shape;127;p29"/>
          <p:cNvSpPr txBox="1">
            <a:spLocks noGrp="1"/>
          </p:cNvSpPr>
          <p:nvPr>
            <p:ph type="ctrTitle"/>
          </p:nvPr>
        </p:nvSpPr>
        <p:spPr>
          <a:xfrm>
            <a:off x="507741" y="1008300"/>
            <a:ext cx="5379352" cy="30303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3600" dirty="0">
                <a:solidFill>
                  <a:srgbClr val="FF0000"/>
                </a:solidFill>
                <a:latin typeface="Times New Roman" pitchFamily="18" charset="0"/>
                <a:ea typeface="Kreon"/>
                <a:cs typeface="Times New Roman" pitchFamily="18" charset="0"/>
                <a:sym typeface="Kreon"/>
              </a:rPr>
              <a:t>BÀI 5: BẢO QUẢN VÀ CHẾ BIẾN THỰC PHẨM TRONG GIA ĐÌNH</a:t>
            </a:r>
            <a:endParaRPr sz="3600" dirty="0">
              <a:solidFill>
                <a:srgbClr val="FF0000"/>
              </a:solidFill>
              <a:latin typeface="Times New Roman" pitchFamily="18" charset="0"/>
              <a:ea typeface="Kreon"/>
              <a:cs typeface="Times New Roman" pitchFamily="18" charset="0"/>
              <a:sym typeface="Kreon"/>
            </a:endParaRPr>
          </a:p>
        </p:txBody>
      </p:sp>
      <p:grpSp>
        <p:nvGrpSpPr>
          <p:cNvPr id="129" name="Google Shape;129;p29"/>
          <p:cNvGrpSpPr/>
          <p:nvPr/>
        </p:nvGrpSpPr>
        <p:grpSpPr>
          <a:xfrm rot="-5400000">
            <a:off x="348300" y="191200"/>
            <a:ext cx="662400" cy="1359000"/>
            <a:chOff x="840225" y="0"/>
            <a:chExt cx="662400" cy="1359000"/>
          </a:xfrm>
        </p:grpSpPr>
        <p:sp>
          <p:nvSpPr>
            <p:cNvPr id="130" name="Google Shape;130;p29"/>
            <p:cNvSpPr/>
            <p:nvPr/>
          </p:nvSpPr>
          <p:spPr>
            <a:xfrm rot="5400000">
              <a:off x="395125" y="638700"/>
              <a:ext cx="1359000" cy="81600"/>
            </a:xfrm>
            <a:prstGeom prst="rect">
              <a:avLst/>
            </a:prstGeom>
            <a:solidFill>
              <a:srgbClr val="6AA84F"/>
            </a:solidFill>
            <a:ln>
              <a:noFill/>
            </a:ln>
          </p:spPr>
          <p:txBody>
            <a:bodyPr spcFirstLastPara="1" wrap="square" lIns="91425" tIns="91425" rIns="91425" bIns="91425" anchor="ctr" anchorCtr="0">
              <a:noAutofit/>
            </a:bodyPr>
            <a:lstStyle/>
            <a:p>
              <a:endParaRPr/>
            </a:p>
          </p:txBody>
        </p:sp>
        <p:sp>
          <p:nvSpPr>
            <p:cNvPr id="131" name="Google Shape;131;p29"/>
            <p:cNvSpPr/>
            <p:nvPr/>
          </p:nvSpPr>
          <p:spPr>
            <a:xfrm rot="5400000">
              <a:off x="588725" y="638700"/>
              <a:ext cx="1359000" cy="81600"/>
            </a:xfrm>
            <a:prstGeom prst="rect">
              <a:avLst/>
            </a:prstGeom>
            <a:solidFill>
              <a:srgbClr val="FE7F2D"/>
            </a:solidFill>
            <a:ln>
              <a:noFill/>
            </a:ln>
          </p:spPr>
          <p:txBody>
            <a:bodyPr spcFirstLastPara="1" wrap="square" lIns="91425" tIns="91425" rIns="91425" bIns="91425" anchor="ctr" anchorCtr="0">
              <a:noAutofit/>
            </a:bodyPr>
            <a:lstStyle/>
            <a:p>
              <a:endParaRPr/>
            </a:p>
          </p:txBody>
        </p:sp>
        <p:sp>
          <p:nvSpPr>
            <p:cNvPr id="132" name="Google Shape;132;p29"/>
            <p:cNvSpPr/>
            <p:nvPr/>
          </p:nvSpPr>
          <p:spPr>
            <a:xfrm rot="5400000">
              <a:off x="201525" y="638700"/>
              <a:ext cx="1359000" cy="81600"/>
            </a:xfrm>
            <a:prstGeom prst="rect">
              <a:avLst/>
            </a:prstGeom>
            <a:solidFill>
              <a:schemeClr val="accent5"/>
            </a:solidFill>
            <a:ln>
              <a:noFill/>
            </a:ln>
          </p:spPr>
          <p:txBody>
            <a:bodyPr spcFirstLastPara="1" wrap="square" lIns="91425" tIns="91425" rIns="91425" bIns="91425" anchor="ctr" anchorCtr="0">
              <a:noAutofit/>
            </a:bodyPr>
            <a:lstStyle/>
            <a:p>
              <a:endParaRPr/>
            </a:p>
          </p:txBody>
        </p:sp>
        <p:sp>
          <p:nvSpPr>
            <p:cNvPr id="133" name="Google Shape;133;p29"/>
            <p:cNvSpPr/>
            <p:nvPr/>
          </p:nvSpPr>
          <p:spPr>
            <a:xfrm rot="5400000">
              <a:off x="782325" y="638700"/>
              <a:ext cx="1359000" cy="81600"/>
            </a:xfrm>
            <a:prstGeom prst="rect">
              <a:avLst/>
            </a:prstGeom>
            <a:solidFill>
              <a:srgbClr val="EF476F"/>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4271885636"/>
      </p:ext>
    </p:extLst>
  </p:cSld>
  <p:clrMapOvr>
    <a:masterClrMapping/>
  </p:clrMapOvr>
  <p:transition spd="slow">
    <p:blinds dir="vert"/>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4"/>
        <p:cNvGrpSpPr/>
        <p:nvPr/>
      </p:nvGrpSpPr>
      <p:grpSpPr>
        <a:xfrm>
          <a:off x="0" y="0"/>
          <a:ext cx="0" cy="0"/>
          <a:chOff x="0" y="0"/>
          <a:chExt cx="0" cy="0"/>
        </a:xfrm>
      </p:grpSpPr>
      <p:sp>
        <p:nvSpPr>
          <p:cNvPr id="165" name="Google Shape;165;p32"/>
          <p:cNvSpPr txBox="1">
            <a:spLocks noGrp="1"/>
          </p:cNvSpPr>
          <p:nvPr>
            <p:ph type="title"/>
          </p:nvPr>
        </p:nvSpPr>
        <p:spPr>
          <a:xfrm>
            <a:off x="4079814" y="310494"/>
            <a:ext cx="4159834" cy="74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latin typeface="+mn-lt"/>
              </a:rPr>
              <a:t>NỘI DUNG BÀI HỌC</a:t>
            </a:r>
            <a:endParaRPr sz="3200" dirty="0">
              <a:latin typeface="+mn-lt"/>
            </a:endParaRPr>
          </a:p>
        </p:txBody>
      </p:sp>
      <p:sp>
        <p:nvSpPr>
          <p:cNvPr id="167" name="Google Shape;167;p32"/>
          <p:cNvSpPr txBox="1">
            <a:spLocks noGrp="1"/>
          </p:cNvSpPr>
          <p:nvPr>
            <p:ph type="title" idx="2"/>
          </p:nvPr>
        </p:nvSpPr>
        <p:spPr>
          <a:xfrm>
            <a:off x="4550139" y="1495159"/>
            <a:ext cx="602700" cy="36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mn-lt"/>
              </a:rPr>
              <a:t>01</a:t>
            </a:r>
            <a:endParaRPr sz="2400" dirty="0">
              <a:latin typeface="+mn-lt"/>
            </a:endParaRPr>
          </a:p>
        </p:txBody>
      </p:sp>
      <p:sp>
        <p:nvSpPr>
          <p:cNvPr id="169" name="Google Shape;169;p32"/>
          <p:cNvSpPr txBox="1">
            <a:spLocks noGrp="1"/>
          </p:cNvSpPr>
          <p:nvPr>
            <p:ph type="title" idx="4"/>
          </p:nvPr>
        </p:nvSpPr>
        <p:spPr>
          <a:xfrm>
            <a:off x="7255853" y="1495159"/>
            <a:ext cx="602700" cy="36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mn-lt"/>
              </a:rPr>
              <a:t>02</a:t>
            </a:r>
            <a:endParaRPr sz="2400" dirty="0">
              <a:latin typeface="+mn-lt"/>
            </a:endParaRPr>
          </a:p>
        </p:txBody>
      </p:sp>
      <p:sp>
        <p:nvSpPr>
          <p:cNvPr id="175" name="Google Shape;175;p32"/>
          <p:cNvSpPr txBox="1">
            <a:spLocks noGrp="1"/>
          </p:cNvSpPr>
          <p:nvPr>
            <p:ph type="title" idx="8"/>
          </p:nvPr>
        </p:nvSpPr>
        <p:spPr>
          <a:xfrm>
            <a:off x="5859715" y="3034159"/>
            <a:ext cx="602700" cy="36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mn-lt"/>
              </a:rPr>
              <a:t>03</a:t>
            </a:r>
            <a:endParaRPr sz="2400" dirty="0">
              <a:latin typeface="+mn-lt"/>
            </a:endParaRPr>
          </a:p>
        </p:txBody>
      </p:sp>
      <p:pic>
        <p:nvPicPr>
          <p:cNvPr id="178" name="Google Shape;178;p32" descr="Table of contents"/>
          <p:cNvPicPr preferRelativeResize="0"/>
          <p:nvPr/>
        </p:nvPicPr>
        <p:blipFill rotWithShape="1">
          <a:blip r:embed="rId3">
            <a:alphaModFix/>
          </a:blip>
          <a:srcRect l="14169" t="8548" r="7387" b="8539"/>
          <a:stretch/>
        </p:blipFill>
        <p:spPr>
          <a:xfrm>
            <a:off x="0" y="0"/>
            <a:ext cx="3154166" cy="5143500"/>
          </a:xfrm>
          <a:prstGeom prst="rect">
            <a:avLst/>
          </a:prstGeom>
          <a:noFill/>
          <a:ln>
            <a:noFill/>
          </a:ln>
        </p:spPr>
      </p:pic>
      <p:sp>
        <p:nvSpPr>
          <p:cNvPr id="180" name="Google Shape;180;p32"/>
          <p:cNvSpPr/>
          <p:nvPr/>
        </p:nvSpPr>
        <p:spPr>
          <a:xfrm>
            <a:off x="7395353" y="1315784"/>
            <a:ext cx="323700" cy="81600"/>
          </a:xfrm>
          <a:prstGeom prst="rect">
            <a:avLst/>
          </a:prstGeom>
          <a:solidFill>
            <a:srgbClr val="FE7F2D"/>
          </a:solidFill>
          <a:ln>
            <a:noFill/>
          </a:ln>
        </p:spPr>
        <p:txBody>
          <a:bodyPr spcFirstLastPara="1" wrap="square" lIns="91425" tIns="91425" rIns="91425" bIns="91425" anchor="ctr" anchorCtr="0">
            <a:noAutofit/>
          </a:bodyPr>
          <a:lstStyle/>
          <a:p>
            <a:endParaRPr/>
          </a:p>
        </p:txBody>
      </p:sp>
      <p:sp>
        <p:nvSpPr>
          <p:cNvPr id="181" name="Google Shape;181;p32"/>
          <p:cNvSpPr/>
          <p:nvPr/>
        </p:nvSpPr>
        <p:spPr>
          <a:xfrm>
            <a:off x="5999215" y="2881171"/>
            <a:ext cx="323700" cy="81600"/>
          </a:xfrm>
          <a:prstGeom prst="rect">
            <a:avLst/>
          </a:prstGeom>
          <a:solidFill>
            <a:schemeClr val="accent5"/>
          </a:solidFill>
          <a:ln>
            <a:noFill/>
          </a:ln>
        </p:spPr>
        <p:txBody>
          <a:bodyPr spcFirstLastPara="1" wrap="square" lIns="91425" tIns="91425" rIns="91425" bIns="91425" anchor="ctr" anchorCtr="0">
            <a:noAutofit/>
          </a:bodyPr>
          <a:lstStyle/>
          <a:p>
            <a:endParaRPr/>
          </a:p>
        </p:txBody>
      </p:sp>
      <p:sp>
        <p:nvSpPr>
          <p:cNvPr id="182" name="Google Shape;182;p32"/>
          <p:cNvSpPr/>
          <p:nvPr/>
        </p:nvSpPr>
        <p:spPr>
          <a:xfrm>
            <a:off x="4689639" y="1315784"/>
            <a:ext cx="323700" cy="81600"/>
          </a:xfrm>
          <a:prstGeom prst="rect">
            <a:avLst/>
          </a:prstGeom>
          <a:solidFill>
            <a:srgbClr val="EF476F"/>
          </a:solidFill>
          <a:ln>
            <a:noFill/>
          </a:ln>
        </p:spPr>
        <p:txBody>
          <a:bodyPr spcFirstLastPara="1" wrap="square" lIns="91425" tIns="91425" rIns="91425" bIns="91425" anchor="ctr" anchorCtr="0">
            <a:noAutofit/>
          </a:bodyPr>
          <a:lstStyle/>
          <a:p>
            <a:endParaRPr/>
          </a:p>
        </p:txBody>
      </p:sp>
      <p:sp>
        <p:nvSpPr>
          <p:cNvPr id="10" name="TextBox 9"/>
          <p:cNvSpPr txBox="1"/>
          <p:nvPr/>
        </p:nvSpPr>
        <p:spPr>
          <a:xfrm>
            <a:off x="3565577" y="1934880"/>
            <a:ext cx="2559149" cy="954107"/>
          </a:xfrm>
          <a:prstGeom prst="rect">
            <a:avLst/>
          </a:prstGeom>
          <a:noFill/>
        </p:spPr>
        <p:txBody>
          <a:bodyPr wrap="square" rtlCol="0">
            <a:spAutoFit/>
          </a:bodyPr>
          <a:lstStyle/>
          <a:p>
            <a:pPr algn="ctr"/>
            <a:r>
              <a:rPr lang="en-US" sz="2800" dirty="0" err="1">
                <a:latin typeface="Times New Roman" pitchFamily="18" charset="0"/>
                <a:cs typeface="Times New Roman" pitchFamily="18" charset="0"/>
              </a:rPr>
              <a:t>Bảo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phẩm</a:t>
            </a:r>
            <a:endParaRPr lang="en-US" sz="2800" dirty="0">
              <a:latin typeface="Times New Roman" pitchFamily="18" charset="0"/>
              <a:cs typeface="Times New Roman" pitchFamily="18" charset="0"/>
            </a:endParaRPr>
          </a:p>
        </p:txBody>
      </p:sp>
      <p:sp>
        <p:nvSpPr>
          <p:cNvPr id="31" name="TextBox 30"/>
          <p:cNvSpPr txBox="1"/>
          <p:nvPr/>
        </p:nvSpPr>
        <p:spPr>
          <a:xfrm>
            <a:off x="4466528" y="3482274"/>
            <a:ext cx="3445694" cy="1384995"/>
          </a:xfrm>
          <a:prstGeom prst="rect">
            <a:avLst/>
          </a:prstGeom>
          <a:noFill/>
        </p:spPr>
        <p:txBody>
          <a:bodyPr wrap="square" rtlCol="0">
            <a:spAutoFit/>
          </a:bodyPr>
          <a:lstStyle/>
          <a:p>
            <a:pPr algn="ct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món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nhiệt</a:t>
            </a:r>
            <a:endParaRPr lang="en-US" sz="2800" dirty="0">
              <a:latin typeface="Times New Roman" pitchFamily="18" charset="0"/>
              <a:cs typeface="Times New Roman" pitchFamily="18" charset="0"/>
            </a:endParaRPr>
          </a:p>
        </p:txBody>
      </p:sp>
      <p:sp>
        <p:nvSpPr>
          <p:cNvPr id="32" name="TextBox 31"/>
          <p:cNvSpPr txBox="1"/>
          <p:nvPr/>
        </p:nvSpPr>
        <p:spPr>
          <a:xfrm>
            <a:off x="6159735" y="1931046"/>
            <a:ext cx="2813129" cy="954107"/>
          </a:xfrm>
          <a:prstGeom prst="rect">
            <a:avLst/>
          </a:prstGeom>
          <a:noFill/>
        </p:spPr>
        <p:txBody>
          <a:bodyPr wrap="square" rtlCol="0">
            <a:spAutoFit/>
          </a:bodyPr>
          <a:lstStyle/>
          <a:p>
            <a:pPr algn="ctr"/>
            <a:r>
              <a:rPr lang="en-US" sz="2800" dirty="0" err="1">
                <a:latin typeface="Times New Roman" pitchFamily="18" charset="0"/>
                <a:cs typeface="Times New Roman" pitchFamily="18" charset="0"/>
              </a:rPr>
              <a:t>Chế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phẩm</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423743498"/>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82"/>
                                        </p:tgtEl>
                                        <p:attrNameLst>
                                          <p:attrName>style.visibility</p:attrName>
                                        </p:attrNameLst>
                                      </p:cBhvr>
                                      <p:to>
                                        <p:strVal val="visible"/>
                                      </p:to>
                                    </p:set>
                                    <p:anim calcmode="lin" valueType="num">
                                      <p:cBhvr>
                                        <p:cTn id="7" dur="500" fill="hold"/>
                                        <p:tgtEl>
                                          <p:spTgt spid="182"/>
                                        </p:tgtEl>
                                        <p:attrNameLst>
                                          <p:attrName>ppt_w</p:attrName>
                                        </p:attrNameLst>
                                      </p:cBhvr>
                                      <p:tavLst>
                                        <p:tav tm="0">
                                          <p:val>
                                            <p:strVal val="#ppt_w+.3"/>
                                          </p:val>
                                        </p:tav>
                                        <p:tav tm="100000">
                                          <p:val>
                                            <p:strVal val="#ppt_w"/>
                                          </p:val>
                                        </p:tav>
                                      </p:tavLst>
                                    </p:anim>
                                    <p:anim calcmode="lin" valueType="num">
                                      <p:cBhvr>
                                        <p:cTn id="8" dur="500" fill="hold"/>
                                        <p:tgtEl>
                                          <p:spTgt spid="182"/>
                                        </p:tgtEl>
                                        <p:attrNameLst>
                                          <p:attrName>ppt_h</p:attrName>
                                        </p:attrNameLst>
                                      </p:cBhvr>
                                      <p:tavLst>
                                        <p:tav tm="0">
                                          <p:val>
                                            <p:strVal val="#ppt_h"/>
                                          </p:val>
                                        </p:tav>
                                        <p:tav tm="100000">
                                          <p:val>
                                            <p:strVal val="#ppt_h"/>
                                          </p:val>
                                        </p:tav>
                                      </p:tavLst>
                                    </p:anim>
                                    <p:animEffect transition="in" filter="fade">
                                      <p:cBhvr>
                                        <p:cTn id="9" dur="500"/>
                                        <p:tgtEl>
                                          <p:spTgt spid="182"/>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67"/>
                                        </p:tgtEl>
                                        <p:attrNameLst>
                                          <p:attrName>style.visibility</p:attrName>
                                        </p:attrNameLst>
                                      </p:cBhvr>
                                      <p:to>
                                        <p:strVal val="visible"/>
                                      </p:to>
                                    </p:set>
                                    <p:anim calcmode="lin" valueType="num">
                                      <p:cBhvr>
                                        <p:cTn id="12" dur="500" fill="hold"/>
                                        <p:tgtEl>
                                          <p:spTgt spid="167"/>
                                        </p:tgtEl>
                                        <p:attrNameLst>
                                          <p:attrName>ppt_w</p:attrName>
                                        </p:attrNameLst>
                                      </p:cBhvr>
                                      <p:tavLst>
                                        <p:tav tm="0">
                                          <p:val>
                                            <p:strVal val="#ppt_w+.3"/>
                                          </p:val>
                                        </p:tav>
                                        <p:tav tm="100000">
                                          <p:val>
                                            <p:strVal val="#ppt_w"/>
                                          </p:val>
                                        </p:tav>
                                      </p:tavLst>
                                    </p:anim>
                                    <p:anim calcmode="lin" valueType="num">
                                      <p:cBhvr>
                                        <p:cTn id="13" dur="500" fill="hold"/>
                                        <p:tgtEl>
                                          <p:spTgt spid="167"/>
                                        </p:tgtEl>
                                        <p:attrNameLst>
                                          <p:attrName>ppt_h</p:attrName>
                                        </p:attrNameLst>
                                      </p:cBhvr>
                                      <p:tavLst>
                                        <p:tav tm="0">
                                          <p:val>
                                            <p:strVal val="#ppt_h"/>
                                          </p:val>
                                        </p:tav>
                                        <p:tav tm="100000">
                                          <p:val>
                                            <p:strVal val="#ppt_h"/>
                                          </p:val>
                                        </p:tav>
                                      </p:tavLst>
                                    </p:anim>
                                    <p:animEffect transition="in" filter="fade">
                                      <p:cBhvr>
                                        <p:cTn id="14" dur="500"/>
                                        <p:tgtEl>
                                          <p:spTgt spid="167"/>
                                        </p:tgtEl>
                                      </p:cBhvr>
                                    </p:animEffect>
                                  </p:childTnLst>
                                </p:cTn>
                              </p:par>
                              <p:par>
                                <p:cTn id="15" presetID="50" presetClass="entr" presetSubtype="0" decel="100000" fill="hold" grpId="0" nodeType="withEffect">
                                  <p:stCondLst>
                                    <p:cond delay="0"/>
                                  </p:stCondLst>
                                  <p:iterate type="lt">
                                    <p:tmPct val="0"/>
                                  </p:iterate>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strVal val="#ppt_w+.3"/>
                                          </p:val>
                                        </p:tav>
                                        <p:tav tm="100000">
                                          <p:val>
                                            <p:strVal val="#ppt_w"/>
                                          </p:val>
                                        </p:tav>
                                      </p:tavLst>
                                    </p:anim>
                                    <p:anim calcmode="lin" valueType="num">
                                      <p:cBhvr>
                                        <p:cTn id="18" dur="500" fill="hold"/>
                                        <p:tgtEl>
                                          <p:spTgt spid="10"/>
                                        </p:tgtEl>
                                        <p:attrNameLst>
                                          <p:attrName>ppt_h</p:attrName>
                                        </p:attrNameLst>
                                      </p:cBhvr>
                                      <p:tavLst>
                                        <p:tav tm="0">
                                          <p:val>
                                            <p:strVal val="#ppt_h"/>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180"/>
                                        </p:tgtEl>
                                        <p:attrNameLst>
                                          <p:attrName>style.visibility</p:attrName>
                                        </p:attrNameLst>
                                      </p:cBhvr>
                                      <p:to>
                                        <p:strVal val="visible"/>
                                      </p:to>
                                    </p:set>
                                    <p:anim calcmode="lin" valueType="num">
                                      <p:cBhvr>
                                        <p:cTn id="24" dur="500" fill="hold"/>
                                        <p:tgtEl>
                                          <p:spTgt spid="180"/>
                                        </p:tgtEl>
                                        <p:attrNameLst>
                                          <p:attrName>ppt_w</p:attrName>
                                        </p:attrNameLst>
                                      </p:cBhvr>
                                      <p:tavLst>
                                        <p:tav tm="0">
                                          <p:val>
                                            <p:strVal val="#ppt_w+.3"/>
                                          </p:val>
                                        </p:tav>
                                        <p:tav tm="100000">
                                          <p:val>
                                            <p:strVal val="#ppt_w"/>
                                          </p:val>
                                        </p:tav>
                                      </p:tavLst>
                                    </p:anim>
                                    <p:anim calcmode="lin" valueType="num">
                                      <p:cBhvr>
                                        <p:cTn id="25" dur="500" fill="hold"/>
                                        <p:tgtEl>
                                          <p:spTgt spid="180"/>
                                        </p:tgtEl>
                                        <p:attrNameLst>
                                          <p:attrName>ppt_h</p:attrName>
                                        </p:attrNameLst>
                                      </p:cBhvr>
                                      <p:tavLst>
                                        <p:tav tm="0">
                                          <p:val>
                                            <p:strVal val="#ppt_h"/>
                                          </p:val>
                                        </p:tav>
                                        <p:tav tm="100000">
                                          <p:val>
                                            <p:strVal val="#ppt_h"/>
                                          </p:val>
                                        </p:tav>
                                      </p:tavLst>
                                    </p:anim>
                                    <p:animEffect transition="in" filter="fade">
                                      <p:cBhvr>
                                        <p:cTn id="26" dur="500"/>
                                        <p:tgtEl>
                                          <p:spTgt spid="180"/>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169"/>
                                        </p:tgtEl>
                                        <p:attrNameLst>
                                          <p:attrName>style.visibility</p:attrName>
                                        </p:attrNameLst>
                                      </p:cBhvr>
                                      <p:to>
                                        <p:strVal val="visible"/>
                                      </p:to>
                                    </p:set>
                                    <p:anim calcmode="lin" valueType="num">
                                      <p:cBhvr>
                                        <p:cTn id="29" dur="500" fill="hold"/>
                                        <p:tgtEl>
                                          <p:spTgt spid="169"/>
                                        </p:tgtEl>
                                        <p:attrNameLst>
                                          <p:attrName>ppt_w</p:attrName>
                                        </p:attrNameLst>
                                      </p:cBhvr>
                                      <p:tavLst>
                                        <p:tav tm="0">
                                          <p:val>
                                            <p:strVal val="#ppt_w+.3"/>
                                          </p:val>
                                        </p:tav>
                                        <p:tav tm="100000">
                                          <p:val>
                                            <p:strVal val="#ppt_w"/>
                                          </p:val>
                                        </p:tav>
                                      </p:tavLst>
                                    </p:anim>
                                    <p:anim calcmode="lin" valueType="num">
                                      <p:cBhvr>
                                        <p:cTn id="30" dur="500" fill="hold"/>
                                        <p:tgtEl>
                                          <p:spTgt spid="169"/>
                                        </p:tgtEl>
                                        <p:attrNameLst>
                                          <p:attrName>ppt_h</p:attrName>
                                        </p:attrNameLst>
                                      </p:cBhvr>
                                      <p:tavLst>
                                        <p:tav tm="0">
                                          <p:val>
                                            <p:strVal val="#ppt_h"/>
                                          </p:val>
                                        </p:tav>
                                        <p:tav tm="100000">
                                          <p:val>
                                            <p:strVal val="#ppt_h"/>
                                          </p:val>
                                        </p:tav>
                                      </p:tavLst>
                                    </p:anim>
                                    <p:animEffect transition="in" filter="fade">
                                      <p:cBhvr>
                                        <p:cTn id="31" dur="500"/>
                                        <p:tgtEl>
                                          <p:spTgt spid="169"/>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500" fill="hold"/>
                                        <p:tgtEl>
                                          <p:spTgt spid="32"/>
                                        </p:tgtEl>
                                        <p:attrNameLst>
                                          <p:attrName>ppt_w</p:attrName>
                                        </p:attrNameLst>
                                      </p:cBhvr>
                                      <p:tavLst>
                                        <p:tav tm="0">
                                          <p:val>
                                            <p:strVal val="#ppt_w+.3"/>
                                          </p:val>
                                        </p:tav>
                                        <p:tav tm="100000">
                                          <p:val>
                                            <p:strVal val="#ppt_w"/>
                                          </p:val>
                                        </p:tav>
                                      </p:tavLst>
                                    </p:anim>
                                    <p:anim calcmode="lin" valueType="num">
                                      <p:cBhvr>
                                        <p:cTn id="35" dur="500" fill="hold"/>
                                        <p:tgtEl>
                                          <p:spTgt spid="32"/>
                                        </p:tgtEl>
                                        <p:attrNameLst>
                                          <p:attrName>ppt_h</p:attrName>
                                        </p:attrNameLst>
                                      </p:cBhvr>
                                      <p:tavLst>
                                        <p:tav tm="0">
                                          <p:val>
                                            <p:strVal val="#ppt_h"/>
                                          </p:val>
                                        </p:tav>
                                        <p:tav tm="100000">
                                          <p:val>
                                            <p:strVal val="#ppt_h"/>
                                          </p:val>
                                        </p:tav>
                                      </p:tavLst>
                                    </p:anim>
                                    <p:animEffect transition="in" filter="fade">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181"/>
                                        </p:tgtEl>
                                        <p:attrNameLst>
                                          <p:attrName>style.visibility</p:attrName>
                                        </p:attrNameLst>
                                      </p:cBhvr>
                                      <p:to>
                                        <p:strVal val="visible"/>
                                      </p:to>
                                    </p:set>
                                    <p:anim calcmode="lin" valueType="num">
                                      <p:cBhvr>
                                        <p:cTn id="41" dur="500" fill="hold"/>
                                        <p:tgtEl>
                                          <p:spTgt spid="181"/>
                                        </p:tgtEl>
                                        <p:attrNameLst>
                                          <p:attrName>ppt_w</p:attrName>
                                        </p:attrNameLst>
                                      </p:cBhvr>
                                      <p:tavLst>
                                        <p:tav tm="0">
                                          <p:val>
                                            <p:strVal val="#ppt_w+.3"/>
                                          </p:val>
                                        </p:tav>
                                        <p:tav tm="100000">
                                          <p:val>
                                            <p:strVal val="#ppt_w"/>
                                          </p:val>
                                        </p:tav>
                                      </p:tavLst>
                                    </p:anim>
                                    <p:anim calcmode="lin" valueType="num">
                                      <p:cBhvr>
                                        <p:cTn id="42" dur="500" fill="hold"/>
                                        <p:tgtEl>
                                          <p:spTgt spid="181"/>
                                        </p:tgtEl>
                                        <p:attrNameLst>
                                          <p:attrName>ppt_h</p:attrName>
                                        </p:attrNameLst>
                                      </p:cBhvr>
                                      <p:tavLst>
                                        <p:tav tm="0">
                                          <p:val>
                                            <p:strVal val="#ppt_h"/>
                                          </p:val>
                                        </p:tav>
                                        <p:tav tm="100000">
                                          <p:val>
                                            <p:strVal val="#ppt_h"/>
                                          </p:val>
                                        </p:tav>
                                      </p:tavLst>
                                    </p:anim>
                                    <p:animEffect transition="in" filter="fade">
                                      <p:cBhvr>
                                        <p:cTn id="43" dur="500"/>
                                        <p:tgtEl>
                                          <p:spTgt spid="181"/>
                                        </p:tgtEl>
                                      </p:cBhvr>
                                    </p:animEffect>
                                  </p:childTnLst>
                                </p:cTn>
                              </p:par>
                              <p:par>
                                <p:cTn id="44" presetID="50" presetClass="entr" presetSubtype="0" decel="100000" fill="hold" grpId="0" nodeType="withEffect">
                                  <p:stCondLst>
                                    <p:cond delay="0"/>
                                  </p:stCondLst>
                                  <p:childTnLst>
                                    <p:set>
                                      <p:cBhvr>
                                        <p:cTn id="45" dur="1" fill="hold">
                                          <p:stCondLst>
                                            <p:cond delay="0"/>
                                          </p:stCondLst>
                                        </p:cTn>
                                        <p:tgtEl>
                                          <p:spTgt spid="175"/>
                                        </p:tgtEl>
                                        <p:attrNameLst>
                                          <p:attrName>style.visibility</p:attrName>
                                        </p:attrNameLst>
                                      </p:cBhvr>
                                      <p:to>
                                        <p:strVal val="visible"/>
                                      </p:to>
                                    </p:set>
                                    <p:anim calcmode="lin" valueType="num">
                                      <p:cBhvr>
                                        <p:cTn id="46" dur="500" fill="hold"/>
                                        <p:tgtEl>
                                          <p:spTgt spid="175"/>
                                        </p:tgtEl>
                                        <p:attrNameLst>
                                          <p:attrName>ppt_w</p:attrName>
                                        </p:attrNameLst>
                                      </p:cBhvr>
                                      <p:tavLst>
                                        <p:tav tm="0">
                                          <p:val>
                                            <p:strVal val="#ppt_w+.3"/>
                                          </p:val>
                                        </p:tav>
                                        <p:tav tm="100000">
                                          <p:val>
                                            <p:strVal val="#ppt_w"/>
                                          </p:val>
                                        </p:tav>
                                      </p:tavLst>
                                    </p:anim>
                                    <p:anim calcmode="lin" valueType="num">
                                      <p:cBhvr>
                                        <p:cTn id="47" dur="500" fill="hold"/>
                                        <p:tgtEl>
                                          <p:spTgt spid="175"/>
                                        </p:tgtEl>
                                        <p:attrNameLst>
                                          <p:attrName>ppt_h</p:attrName>
                                        </p:attrNameLst>
                                      </p:cBhvr>
                                      <p:tavLst>
                                        <p:tav tm="0">
                                          <p:val>
                                            <p:strVal val="#ppt_h"/>
                                          </p:val>
                                        </p:tav>
                                        <p:tav tm="100000">
                                          <p:val>
                                            <p:strVal val="#ppt_h"/>
                                          </p:val>
                                        </p:tav>
                                      </p:tavLst>
                                    </p:anim>
                                    <p:animEffect transition="in" filter="fade">
                                      <p:cBhvr>
                                        <p:cTn id="48" dur="500"/>
                                        <p:tgtEl>
                                          <p:spTgt spid="175"/>
                                        </p:tgtEl>
                                      </p:cBhvr>
                                    </p:animEffect>
                                  </p:childTnLst>
                                </p:cTn>
                              </p:par>
                              <p:par>
                                <p:cTn id="49" presetID="50" presetClass="entr" presetSubtype="0" decel="10000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p:cTn id="51" dur="500" fill="hold"/>
                                        <p:tgtEl>
                                          <p:spTgt spid="31"/>
                                        </p:tgtEl>
                                        <p:attrNameLst>
                                          <p:attrName>ppt_w</p:attrName>
                                        </p:attrNameLst>
                                      </p:cBhvr>
                                      <p:tavLst>
                                        <p:tav tm="0">
                                          <p:val>
                                            <p:strVal val="#ppt_w+.3"/>
                                          </p:val>
                                        </p:tav>
                                        <p:tav tm="100000">
                                          <p:val>
                                            <p:strVal val="#ppt_w"/>
                                          </p:val>
                                        </p:tav>
                                      </p:tavLst>
                                    </p:anim>
                                    <p:anim calcmode="lin" valueType="num">
                                      <p:cBhvr>
                                        <p:cTn id="52" dur="500" fill="hold"/>
                                        <p:tgtEl>
                                          <p:spTgt spid="31"/>
                                        </p:tgtEl>
                                        <p:attrNameLst>
                                          <p:attrName>ppt_h</p:attrName>
                                        </p:attrNameLst>
                                      </p:cBhvr>
                                      <p:tavLst>
                                        <p:tav tm="0">
                                          <p:val>
                                            <p:strVal val="#ppt_h"/>
                                          </p:val>
                                        </p:tav>
                                        <p:tav tm="100000">
                                          <p:val>
                                            <p:strVal val="#ppt_h"/>
                                          </p:val>
                                        </p:tav>
                                      </p:tavLst>
                                    </p:anim>
                                    <p:animEffect transition="in" filter="fade">
                                      <p:cBhvr>
                                        <p:cTn id="53" dur="5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mph" presetSubtype="0" fill="hold" grpId="1" nodeType="clickEffect">
                                  <p:stCondLst>
                                    <p:cond delay="0"/>
                                  </p:stCondLst>
                                  <p:iterate type="lt">
                                    <p:tmPct val="4000"/>
                                  </p:iterate>
                                  <p:childTnLst>
                                    <p:set>
                                      <p:cBhvr override="childStyle">
                                        <p:cTn id="57" dur="500" fill="hold"/>
                                        <p:tgtEl>
                                          <p:spTgt spid="10"/>
                                        </p:tgtEl>
                                        <p:attrNameLst>
                                          <p:attrName>style.color</p:attrName>
                                        </p:attrNameLst>
                                      </p:cBhvr>
                                      <p:to>
                                        <p:clrVal>
                                          <a:schemeClr val="accent2"/>
                                        </p:clrVal>
                                      </p:to>
                                    </p:set>
                                    <p:set>
                                      <p:cBhvr>
                                        <p:cTn id="58" dur="500" fill="hold"/>
                                        <p:tgtEl>
                                          <p:spTgt spid="10"/>
                                        </p:tgtEl>
                                        <p:attrNameLst>
                                          <p:attrName>fillcolor</p:attrName>
                                        </p:attrNameLst>
                                      </p:cBhvr>
                                      <p:to>
                                        <p:clrVal>
                                          <a:schemeClr val="accent2"/>
                                        </p:clrVal>
                                      </p:to>
                                    </p:set>
                                    <p:set>
                                      <p:cBhvr>
                                        <p:cTn id="59"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p:bldP spid="169" grpId="0"/>
      <p:bldP spid="175" grpId="0"/>
      <p:bldP spid="180" grpId="0" animBg="1"/>
      <p:bldP spid="181" grpId="0" animBg="1"/>
      <p:bldP spid="182" grpId="0" animBg="1"/>
      <p:bldP spid="10" grpId="0"/>
      <p:bldP spid="10" grpId="1"/>
      <p:bldP spid="31" grpId="0"/>
      <p:bldP spid="32"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_Eat a Rainbow by Slidesgo">
  <a:themeElements>
    <a:clrScheme name="Simple Light">
      <a:dk1>
        <a:srgbClr val="38761D"/>
      </a:dk1>
      <a:lt1>
        <a:srgbClr val="FFFFFF"/>
      </a:lt1>
      <a:dk2>
        <a:srgbClr val="38761D"/>
      </a:dk2>
      <a:lt2>
        <a:srgbClr val="434343"/>
      </a:lt2>
      <a:accent1>
        <a:srgbClr val="93C47D"/>
      </a:accent1>
      <a:accent2>
        <a:srgbClr val="FE7F2D"/>
      </a:accent2>
      <a:accent3>
        <a:srgbClr val="EF476F"/>
      </a:accent3>
      <a:accent4>
        <a:srgbClr val="6AA84F"/>
      </a:accent4>
      <a:accent5>
        <a:srgbClr val="0097A7"/>
      </a:accent5>
      <a:accent6>
        <a:srgbClr val="B6D7A8"/>
      </a:accent6>
      <a:hlink>
        <a:srgbClr val="3876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29188400</TotalTime>
  <Words>1124</Words>
  <Application>Microsoft Office PowerPoint</Application>
  <PresentationFormat>On-screen Show (16:9)</PresentationFormat>
  <Paragraphs>184</Paragraphs>
  <Slides>30</Slides>
  <Notes>20</Notes>
  <HiddenSlides>0</HiddenSlides>
  <MMClips>15</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30</vt:i4>
      </vt:variant>
    </vt:vector>
  </HeadingPairs>
  <TitlesOfParts>
    <vt:vector size="43" baseType="lpstr">
      <vt:lpstr>Arial</vt:lpstr>
      <vt:lpstr>Lato</vt:lpstr>
      <vt:lpstr>UTM Avenida</vt:lpstr>
      <vt:lpstr>Kreon</vt:lpstr>
      <vt:lpstr>Times New Roman</vt:lpstr>
      <vt:lpstr>Wingdings 2</vt:lpstr>
      <vt:lpstr>Wingdings</vt:lpstr>
      <vt:lpstr>Microsoft YaHei</vt:lpstr>
      <vt:lpstr>Calibri</vt:lpstr>
      <vt:lpstr>Cousine</vt:lpstr>
      <vt:lpstr>Century Schoolbook</vt:lpstr>
      <vt:lpstr>2_Eat a Rainbow by Slidesgo</vt:lpstr>
      <vt:lpstr>Oriel</vt:lpstr>
      <vt:lpstr>PowerPoint Presentation</vt:lpstr>
      <vt:lpstr>CHÀO MỪNG CÁC EM  ĐẾN VỚI TIẾT HỌC HÔM NAY!</vt:lpstr>
      <vt:lpstr>PowerPoint Presentation</vt:lpstr>
      <vt:lpstr>PowerPoint Presentation</vt:lpstr>
      <vt:lpstr>PowerPoint Presentation</vt:lpstr>
      <vt:lpstr>PowerPoint Presentation</vt:lpstr>
      <vt:lpstr>PowerPoint Presentation</vt:lpstr>
      <vt:lpstr>BÀI 5: BẢO QUẢN VÀ CHẾ BIẾN THỰC PHẨM TRONG GIA ĐÌNH</vt:lpstr>
      <vt:lpstr>NỘI DUNG BÀI HỌC</vt:lpstr>
      <vt:lpstr>Mục tiêu bài học</vt:lpstr>
      <vt:lpstr>PowerPoint Presentation</vt:lpstr>
      <vt:lpstr>PowerPoint Presentation</vt:lpstr>
      <vt:lpstr>PowerPoint Presentation</vt:lpstr>
      <vt:lpstr>PowerPoint Presentation</vt:lpstr>
      <vt:lpstr>PowerPoint Presentation</vt:lpstr>
      <vt:lpstr>PowerPoint Presentation</vt:lpstr>
      <vt:lpstr>Một số phương pháp bảo quản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Eat a Rainbow</dc:title>
  <dc:creator>User</dc:creator>
  <cp:lastModifiedBy>Tien Ich May Tinh</cp:lastModifiedBy>
  <cp:revision>116</cp:revision>
  <dcterms:modified xsi:type="dcterms:W3CDTF">2023-11-20T20:02:45Z</dcterms:modified>
</cp:coreProperties>
</file>