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8" r:id="rId3"/>
    <p:sldId id="339" r:id="rId4"/>
    <p:sldId id="292" r:id="rId5"/>
    <p:sldId id="328" r:id="rId6"/>
    <p:sldId id="326" r:id="rId7"/>
    <p:sldId id="305" r:id="rId8"/>
    <p:sldId id="331" r:id="rId9"/>
    <p:sldId id="286" r:id="rId10"/>
    <p:sldId id="294" r:id="rId11"/>
    <p:sldId id="340" r:id="rId12"/>
    <p:sldId id="346" r:id="rId13"/>
    <p:sldId id="345" r:id="rId14"/>
    <p:sldId id="332" r:id="rId15"/>
    <p:sldId id="343" r:id="rId16"/>
    <p:sldId id="344" r:id="rId17"/>
    <p:sldId id="295" r:id="rId18"/>
    <p:sldId id="28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B3B3B3"/>
    <a:srgbClr val="EFDD79"/>
    <a:srgbClr val="5F7797"/>
    <a:srgbClr val="FDBE00"/>
    <a:srgbClr val="F26F61"/>
    <a:srgbClr val="32798F"/>
    <a:srgbClr val="7F7F7F"/>
    <a:srgbClr val="414455"/>
    <a:srgbClr val="60B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43-417E-878A-5BC08CA293B5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43-417E-878A-5BC08CA293B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43-417E-878A-5BC08CA293B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43-417E-878A-5BC08CA293B5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43-417E-878A-5BC08CA293B5}"/>
              </c:ext>
            </c:extLst>
          </c:dPt>
          <c:dLbls>
            <c:dLbl>
              <c:idx val="2"/>
              <c:layout>
                <c:manualLayout>
                  <c:x val="2.7067598982643201E-3"/>
                  <c:y val="-0.136709619650126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ts val="3000"/>
                      </a:lnSpc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A19A92-7867-43B3-94F4-E01F51FE1081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lnSpc>
                          <a:spcPts val="3000"/>
                        </a:lnSpc>
                        <a:defRPr sz="16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ts val="3000"/>
                    </a:lnSpc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04109853561939"/>
                      <c:h val="0.2370843326287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43-417E-878A-5BC08CA293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+5</c:v>
                </c:pt>
                <c:pt idx="1">
                  <c:v>+10</c:v>
                </c:pt>
                <c:pt idx="2">
                  <c:v>Một tràng pháo tay</c:v>
                </c:pt>
                <c:pt idx="3">
                  <c:v>-5</c:v>
                </c:pt>
                <c:pt idx="4">
                  <c:v>+0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43-417E-878A-5BC08CA293B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8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70F3-E487-4281-A705-9BC98064EFD7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9D3C-55F1-453B-BE49-D4DBF8FE55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4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9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752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862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47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quay/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quay.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slide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7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5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95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71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08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21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6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74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64456" y="675577"/>
            <a:ext cx="484632" cy="471563"/>
            <a:chOff x="3303354" y="2367094"/>
            <a:chExt cx="484632" cy="471563"/>
          </a:xfrm>
        </p:grpSpPr>
        <p:sp>
          <p:nvSpPr>
            <p:cNvPr id="13" name="Pentagon 12"/>
            <p:cNvSpPr/>
            <p:nvPr/>
          </p:nvSpPr>
          <p:spPr>
            <a:xfrm rot="5400000">
              <a:off x="3336545" y="2387216"/>
              <a:ext cx="418250" cy="484632"/>
            </a:xfrm>
            <a:prstGeom prst="homePlate">
              <a:avLst>
                <a:gd name="adj" fmla="val 255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3354" y="2367094"/>
              <a:ext cx="484632" cy="1066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35882" y="67557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6725538"/>
            <a:ext cx="12192000" cy="132463"/>
            <a:chOff x="0" y="6725537"/>
            <a:chExt cx="12192000" cy="132463"/>
          </a:xfrm>
        </p:grpSpPr>
        <p:sp>
          <p:nvSpPr>
            <p:cNvPr id="7" name="Rectangle 6"/>
            <p:cNvSpPr/>
            <p:nvPr/>
          </p:nvSpPr>
          <p:spPr>
            <a:xfrm>
              <a:off x="0" y="6725538"/>
              <a:ext cx="2418460" cy="132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36919" y="6725537"/>
              <a:ext cx="2596813" cy="1324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73540" y="6725537"/>
              <a:ext cx="2418460" cy="132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5080" y="6725537"/>
              <a:ext cx="2418460" cy="1324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8460" y="6725538"/>
              <a:ext cx="2418460" cy="132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800100" y="620185"/>
            <a:ext cx="736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冬青黑体简体中文 W6"/>
                <a:cs typeface="+mj-cs"/>
              </a:rPr>
              <a:t>商务扁平多彩信息图表设计</a:t>
            </a:r>
            <a:endParaRPr lang="zh-CN" altLang="en-US" sz="1400" dirty="0">
              <a:solidFill>
                <a:schemeClr val="accent5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969707" y="-9281652"/>
            <a:ext cx="969707" cy="969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 userDrawn="1"/>
        </p:nvSpPr>
        <p:spPr>
          <a:xfrm>
            <a:off x="12192000" y="-9281652"/>
            <a:ext cx="969707" cy="969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 userDrawn="1"/>
        </p:nvSpPr>
        <p:spPr>
          <a:xfrm>
            <a:off x="-969707" y="14849977"/>
            <a:ext cx="969707" cy="969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 userDrawn="1"/>
        </p:nvSpPr>
        <p:spPr>
          <a:xfrm>
            <a:off x="12192000" y="14849977"/>
            <a:ext cx="969707" cy="969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2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03201" y="177801"/>
            <a:ext cx="11801231" cy="65077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9622" y="6070600"/>
            <a:ext cx="12211243" cy="787400"/>
            <a:chOff x="-7216" y="4552950"/>
            <a:chExt cx="9158432" cy="590550"/>
          </a:xfrm>
        </p:grpSpPr>
        <p:sp>
          <p:nvSpPr>
            <p:cNvPr id="8" name="任意多边形 7"/>
            <p:cNvSpPr/>
            <p:nvPr/>
          </p:nvSpPr>
          <p:spPr>
            <a:xfrm flipH="1">
              <a:off x="0" y="4552950"/>
              <a:ext cx="9151216" cy="590550"/>
            </a:xfrm>
            <a:custGeom>
              <a:avLst/>
              <a:gdLst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-1" fmla="*/ 7151597 w 9151216"/>
                <a:gd name="connsiteY0-2" fmla="*/ 791 h 1134999"/>
                <a:gd name="connsiteX1-3" fmla="*/ 7734402 w 9151216"/>
                <a:gd name="connsiteY1-4" fmla="*/ 814708 h 1134999"/>
                <a:gd name="connsiteX2-5" fmla="*/ 8106191 w 9151216"/>
                <a:gd name="connsiteY2-6" fmla="*/ 563499 h 1134999"/>
                <a:gd name="connsiteX3-7" fmla="*/ 8638753 w 9151216"/>
                <a:gd name="connsiteY3-8" fmla="*/ 885046 h 1134999"/>
                <a:gd name="connsiteX4-9" fmla="*/ 9100977 w 9151216"/>
                <a:gd name="connsiteY4-10" fmla="*/ 704176 h 1134999"/>
                <a:gd name="connsiteX5-11" fmla="*/ 9147470 w 9151216"/>
                <a:gd name="connsiteY5-12" fmla="*/ 716550 h 1134999"/>
                <a:gd name="connsiteX6-13" fmla="*/ 9151216 w 9151216"/>
                <a:gd name="connsiteY6-14" fmla="*/ 718055 h 1134999"/>
                <a:gd name="connsiteX7-15" fmla="*/ 9151216 w 9151216"/>
                <a:gd name="connsiteY7-16" fmla="*/ 1134999 h 1134999"/>
                <a:gd name="connsiteX8-17" fmla="*/ 0 w 9151216"/>
                <a:gd name="connsiteY8-18" fmla="*/ 1134999 h 1134999"/>
                <a:gd name="connsiteX9-19" fmla="*/ 7219 w 9151216"/>
                <a:gd name="connsiteY9-20" fmla="*/ 1126207 h 1134999"/>
                <a:gd name="connsiteX10-21" fmla="*/ 690507 w 9151216"/>
                <a:gd name="connsiteY10-22" fmla="*/ 181662 h 1134999"/>
                <a:gd name="connsiteX11-23" fmla="*/ 1182876 w 9151216"/>
                <a:gd name="connsiteY11-24" fmla="*/ 1025723 h 1134999"/>
                <a:gd name="connsiteX12-25" fmla="*/ 1584810 w 9151216"/>
                <a:gd name="connsiteY12-26" fmla="*/ 503209 h 1134999"/>
                <a:gd name="connsiteX13-27" fmla="*/ 1846067 w 9151216"/>
                <a:gd name="connsiteY13-28" fmla="*/ 1005626 h 1134999"/>
                <a:gd name="connsiteX14-29" fmla="*/ 2227905 w 9151216"/>
                <a:gd name="connsiteY14-30" fmla="*/ 442919 h 1134999"/>
                <a:gd name="connsiteX15-31" fmla="*/ 2489162 w 9151216"/>
                <a:gd name="connsiteY15-32" fmla="*/ 995578 h 1134999"/>
                <a:gd name="connsiteX16-33" fmla="*/ 2840854 w 9151216"/>
                <a:gd name="connsiteY16-34" fmla="*/ 201758 h 1134999"/>
                <a:gd name="connsiteX17-35" fmla="*/ 3473900 w 9151216"/>
                <a:gd name="connsiteY17-36" fmla="*/ 965433 h 1134999"/>
                <a:gd name="connsiteX18-37" fmla="*/ 4066753 w 9151216"/>
                <a:gd name="connsiteY18-38" fmla="*/ 563499 h 1134999"/>
                <a:gd name="connsiteX19-39" fmla="*/ 4810331 w 9151216"/>
                <a:gd name="connsiteY19-40" fmla="*/ 945336 h 1134999"/>
                <a:gd name="connsiteX20-41" fmla="*/ 5342894 w 9151216"/>
                <a:gd name="connsiteY20-42" fmla="*/ 302242 h 1134999"/>
                <a:gd name="connsiteX21-43" fmla="*/ 6186955 w 9151216"/>
                <a:gd name="connsiteY21-44" fmla="*/ 985530 h 1134999"/>
                <a:gd name="connsiteX22-45" fmla="*/ 7151597 w 9151216"/>
                <a:gd name="connsiteY22-46" fmla="*/ 791 h 1134999"/>
                <a:gd name="connsiteX0-47" fmla="*/ 7151597 w 9151216"/>
                <a:gd name="connsiteY0-48" fmla="*/ 791 h 1134999"/>
                <a:gd name="connsiteX1-49" fmla="*/ 7734402 w 9151216"/>
                <a:gd name="connsiteY1-50" fmla="*/ 814708 h 1134999"/>
                <a:gd name="connsiteX2-51" fmla="*/ 8106191 w 9151216"/>
                <a:gd name="connsiteY2-52" fmla="*/ 563499 h 1134999"/>
                <a:gd name="connsiteX3-53" fmla="*/ 8638753 w 9151216"/>
                <a:gd name="connsiteY3-54" fmla="*/ 885046 h 1134999"/>
                <a:gd name="connsiteX4-55" fmla="*/ 9100977 w 9151216"/>
                <a:gd name="connsiteY4-56" fmla="*/ 704176 h 1134999"/>
                <a:gd name="connsiteX5-57" fmla="*/ 9147470 w 9151216"/>
                <a:gd name="connsiteY5-58" fmla="*/ 716550 h 1134999"/>
                <a:gd name="connsiteX6-59" fmla="*/ 9151216 w 9151216"/>
                <a:gd name="connsiteY6-60" fmla="*/ 718055 h 1134999"/>
                <a:gd name="connsiteX7-61" fmla="*/ 9151216 w 9151216"/>
                <a:gd name="connsiteY7-62" fmla="*/ 1134999 h 1134999"/>
                <a:gd name="connsiteX8-63" fmla="*/ 0 w 9151216"/>
                <a:gd name="connsiteY8-64" fmla="*/ 1134999 h 1134999"/>
                <a:gd name="connsiteX9-65" fmla="*/ 7219 w 9151216"/>
                <a:gd name="connsiteY9-66" fmla="*/ 1126207 h 1134999"/>
                <a:gd name="connsiteX10-67" fmla="*/ 509637 w 9151216"/>
                <a:gd name="connsiteY10-68" fmla="*/ 201759 h 1134999"/>
                <a:gd name="connsiteX11-69" fmla="*/ 1182876 w 9151216"/>
                <a:gd name="connsiteY11-70" fmla="*/ 1025723 h 1134999"/>
                <a:gd name="connsiteX12-71" fmla="*/ 1584810 w 9151216"/>
                <a:gd name="connsiteY12-72" fmla="*/ 503209 h 1134999"/>
                <a:gd name="connsiteX13-73" fmla="*/ 1846067 w 9151216"/>
                <a:gd name="connsiteY13-74" fmla="*/ 1005626 h 1134999"/>
                <a:gd name="connsiteX14-75" fmla="*/ 2227905 w 9151216"/>
                <a:gd name="connsiteY14-76" fmla="*/ 442919 h 1134999"/>
                <a:gd name="connsiteX15-77" fmla="*/ 2489162 w 9151216"/>
                <a:gd name="connsiteY15-78" fmla="*/ 995578 h 1134999"/>
                <a:gd name="connsiteX16-79" fmla="*/ 2840854 w 9151216"/>
                <a:gd name="connsiteY16-80" fmla="*/ 201758 h 1134999"/>
                <a:gd name="connsiteX17-81" fmla="*/ 3473900 w 9151216"/>
                <a:gd name="connsiteY17-82" fmla="*/ 965433 h 1134999"/>
                <a:gd name="connsiteX18-83" fmla="*/ 4066753 w 9151216"/>
                <a:gd name="connsiteY18-84" fmla="*/ 563499 h 1134999"/>
                <a:gd name="connsiteX19-85" fmla="*/ 4810331 w 9151216"/>
                <a:gd name="connsiteY19-86" fmla="*/ 945336 h 1134999"/>
                <a:gd name="connsiteX20-87" fmla="*/ 5342894 w 9151216"/>
                <a:gd name="connsiteY20-88" fmla="*/ 302242 h 1134999"/>
                <a:gd name="connsiteX21-89" fmla="*/ 6186955 w 9151216"/>
                <a:gd name="connsiteY21-90" fmla="*/ 985530 h 1134999"/>
                <a:gd name="connsiteX22-91" fmla="*/ 7151597 w 9151216"/>
                <a:gd name="connsiteY22-92" fmla="*/ 791 h 1134999"/>
                <a:gd name="connsiteX0-93" fmla="*/ 7151597 w 9151216"/>
                <a:gd name="connsiteY0-94" fmla="*/ 791 h 1134999"/>
                <a:gd name="connsiteX1-95" fmla="*/ 7734402 w 9151216"/>
                <a:gd name="connsiteY1-96" fmla="*/ 814708 h 1134999"/>
                <a:gd name="connsiteX2-97" fmla="*/ 8106191 w 9151216"/>
                <a:gd name="connsiteY2-98" fmla="*/ 563499 h 1134999"/>
                <a:gd name="connsiteX3-99" fmla="*/ 8638753 w 9151216"/>
                <a:gd name="connsiteY3-100" fmla="*/ 885046 h 1134999"/>
                <a:gd name="connsiteX4-101" fmla="*/ 9100977 w 9151216"/>
                <a:gd name="connsiteY4-102" fmla="*/ 704176 h 1134999"/>
                <a:gd name="connsiteX5-103" fmla="*/ 9147470 w 9151216"/>
                <a:gd name="connsiteY5-104" fmla="*/ 716550 h 1134999"/>
                <a:gd name="connsiteX6-105" fmla="*/ 9151216 w 9151216"/>
                <a:gd name="connsiteY6-106" fmla="*/ 718055 h 1134999"/>
                <a:gd name="connsiteX7-107" fmla="*/ 9151216 w 9151216"/>
                <a:gd name="connsiteY7-108" fmla="*/ 1134999 h 1134999"/>
                <a:gd name="connsiteX8-109" fmla="*/ 0 w 9151216"/>
                <a:gd name="connsiteY8-110" fmla="*/ 1134999 h 1134999"/>
                <a:gd name="connsiteX9-111" fmla="*/ 7219 w 9151216"/>
                <a:gd name="connsiteY9-112" fmla="*/ 1126207 h 1134999"/>
                <a:gd name="connsiteX10-113" fmla="*/ 509637 w 9151216"/>
                <a:gd name="connsiteY10-114" fmla="*/ 201759 h 1134999"/>
                <a:gd name="connsiteX11-115" fmla="*/ 1182876 w 9151216"/>
                <a:gd name="connsiteY11-116" fmla="*/ 1025723 h 1134999"/>
                <a:gd name="connsiteX12-117" fmla="*/ 1584810 w 9151216"/>
                <a:gd name="connsiteY12-118" fmla="*/ 503209 h 1134999"/>
                <a:gd name="connsiteX13-119" fmla="*/ 1846067 w 9151216"/>
                <a:gd name="connsiteY13-120" fmla="*/ 1005626 h 1134999"/>
                <a:gd name="connsiteX14-121" fmla="*/ 2227905 w 9151216"/>
                <a:gd name="connsiteY14-122" fmla="*/ 442919 h 1134999"/>
                <a:gd name="connsiteX15-123" fmla="*/ 2489162 w 9151216"/>
                <a:gd name="connsiteY15-124" fmla="*/ 995578 h 1134999"/>
                <a:gd name="connsiteX16-125" fmla="*/ 2840854 w 9151216"/>
                <a:gd name="connsiteY16-126" fmla="*/ 201758 h 1134999"/>
                <a:gd name="connsiteX17-127" fmla="*/ 3473900 w 9151216"/>
                <a:gd name="connsiteY17-128" fmla="*/ 965433 h 1134999"/>
                <a:gd name="connsiteX18-129" fmla="*/ 4066753 w 9151216"/>
                <a:gd name="connsiteY18-130" fmla="*/ 563499 h 1134999"/>
                <a:gd name="connsiteX19-131" fmla="*/ 4810331 w 9151216"/>
                <a:gd name="connsiteY19-132" fmla="*/ 945336 h 1134999"/>
                <a:gd name="connsiteX20-133" fmla="*/ 5342894 w 9151216"/>
                <a:gd name="connsiteY20-134" fmla="*/ 302242 h 1134999"/>
                <a:gd name="connsiteX21-135" fmla="*/ 6186955 w 9151216"/>
                <a:gd name="connsiteY21-136" fmla="*/ 985530 h 1134999"/>
                <a:gd name="connsiteX22-137" fmla="*/ 7151597 w 9151216"/>
                <a:gd name="connsiteY22-138" fmla="*/ 791 h 1134999"/>
                <a:gd name="connsiteX0-139" fmla="*/ 7151597 w 9151216"/>
                <a:gd name="connsiteY0-140" fmla="*/ 791 h 1134999"/>
                <a:gd name="connsiteX1-141" fmla="*/ 7734402 w 9151216"/>
                <a:gd name="connsiteY1-142" fmla="*/ 814708 h 1134999"/>
                <a:gd name="connsiteX2-143" fmla="*/ 8106191 w 9151216"/>
                <a:gd name="connsiteY2-144" fmla="*/ 563499 h 1134999"/>
                <a:gd name="connsiteX3-145" fmla="*/ 8638753 w 9151216"/>
                <a:gd name="connsiteY3-146" fmla="*/ 885046 h 1134999"/>
                <a:gd name="connsiteX4-147" fmla="*/ 9100977 w 9151216"/>
                <a:gd name="connsiteY4-148" fmla="*/ 704176 h 1134999"/>
                <a:gd name="connsiteX5-149" fmla="*/ 9147470 w 9151216"/>
                <a:gd name="connsiteY5-150" fmla="*/ 716550 h 1134999"/>
                <a:gd name="connsiteX6-151" fmla="*/ 9151216 w 9151216"/>
                <a:gd name="connsiteY6-152" fmla="*/ 718055 h 1134999"/>
                <a:gd name="connsiteX7-153" fmla="*/ 9151216 w 9151216"/>
                <a:gd name="connsiteY7-154" fmla="*/ 1134999 h 1134999"/>
                <a:gd name="connsiteX8-155" fmla="*/ 0 w 9151216"/>
                <a:gd name="connsiteY8-156" fmla="*/ 1134999 h 1134999"/>
                <a:gd name="connsiteX9-157" fmla="*/ 7219 w 9151216"/>
                <a:gd name="connsiteY9-158" fmla="*/ 1126207 h 1134999"/>
                <a:gd name="connsiteX10-159" fmla="*/ 509637 w 9151216"/>
                <a:gd name="connsiteY10-160" fmla="*/ 201759 h 1134999"/>
                <a:gd name="connsiteX11-161" fmla="*/ 1182876 w 9151216"/>
                <a:gd name="connsiteY11-162" fmla="*/ 1025723 h 1134999"/>
                <a:gd name="connsiteX12-163" fmla="*/ 1584810 w 9151216"/>
                <a:gd name="connsiteY12-164" fmla="*/ 503209 h 1134999"/>
                <a:gd name="connsiteX13-165" fmla="*/ 1846067 w 9151216"/>
                <a:gd name="connsiteY13-166" fmla="*/ 1005626 h 1134999"/>
                <a:gd name="connsiteX14-167" fmla="*/ 2227905 w 9151216"/>
                <a:gd name="connsiteY14-168" fmla="*/ 442919 h 1134999"/>
                <a:gd name="connsiteX15-169" fmla="*/ 2489162 w 9151216"/>
                <a:gd name="connsiteY15-170" fmla="*/ 995578 h 1134999"/>
                <a:gd name="connsiteX16-171" fmla="*/ 3092063 w 9151216"/>
                <a:gd name="connsiteY16-172" fmla="*/ 231903 h 1134999"/>
                <a:gd name="connsiteX17-173" fmla="*/ 3473900 w 9151216"/>
                <a:gd name="connsiteY17-174" fmla="*/ 965433 h 1134999"/>
                <a:gd name="connsiteX18-175" fmla="*/ 4066753 w 9151216"/>
                <a:gd name="connsiteY18-176" fmla="*/ 563499 h 1134999"/>
                <a:gd name="connsiteX19-177" fmla="*/ 4810331 w 9151216"/>
                <a:gd name="connsiteY19-178" fmla="*/ 945336 h 1134999"/>
                <a:gd name="connsiteX20-179" fmla="*/ 5342894 w 9151216"/>
                <a:gd name="connsiteY20-180" fmla="*/ 302242 h 1134999"/>
                <a:gd name="connsiteX21-181" fmla="*/ 6186955 w 9151216"/>
                <a:gd name="connsiteY21-182" fmla="*/ 985530 h 1134999"/>
                <a:gd name="connsiteX22-183" fmla="*/ 7151597 w 9151216"/>
                <a:gd name="connsiteY22-184" fmla="*/ 791 h 1134999"/>
                <a:gd name="connsiteX0-185" fmla="*/ 7151597 w 9151216"/>
                <a:gd name="connsiteY0-186" fmla="*/ 791 h 1134999"/>
                <a:gd name="connsiteX1-187" fmla="*/ 7734402 w 9151216"/>
                <a:gd name="connsiteY1-188" fmla="*/ 814708 h 1134999"/>
                <a:gd name="connsiteX2-189" fmla="*/ 8106191 w 9151216"/>
                <a:gd name="connsiteY2-190" fmla="*/ 563499 h 1134999"/>
                <a:gd name="connsiteX3-191" fmla="*/ 8638753 w 9151216"/>
                <a:gd name="connsiteY3-192" fmla="*/ 885046 h 1134999"/>
                <a:gd name="connsiteX4-193" fmla="*/ 9100977 w 9151216"/>
                <a:gd name="connsiteY4-194" fmla="*/ 704176 h 1134999"/>
                <a:gd name="connsiteX5-195" fmla="*/ 9147470 w 9151216"/>
                <a:gd name="connsiteY5-196" fmla="*/ 716550 h 1134999"/>
                <a:gd name="connsiteX6-197" fmla="*/ 9151216 w 9151216"/>
                <a:gd name="connsiteY6-198" fmla="*/ 718055 h 1134999"/>
                <a:gd name="connsiteX7-199" fmla="*/ 9151216 w 9151216"/>
                <a:gd name="connsiteY7-200" fmla="*/ 1134999 h 1134999"/>
                <a:gd name="connsiteX8-201" fmla="*/ 0 w 9151216"/>
                <a:gd name="connsiteY8-202" fmla="*/ 1134999 h 1134999"/>
                <a:gd name="connsiteX9-203" fmla="*/ 7219 w 9151216"/>
                <a:gd name="connsiteY9-204" fmla="*/ 1126207 h 1134999"/>
                <a:gd name="connsiteX10-205" fmla="*/ 509637 w 9151216"/>
                <a:gd name="connsiteY10-206" fmla="*/ 201759 h 1134999"/>
                <a:gd name="connsiteX11-207" fmla="*/ 1182876 w 9151216"/>
                <a:gd name="connsiteY11-208" fmla="*/ 1025723 h 1134999"/>
                <a:gd name="connsiteX12-209" fmla="*/ 1584810 w 9151216"/>
                <a:gd name="connsiteY12-210" fmla="*/ 503209 h 1134999"/>
                <a:gd name="connsiteX13-211" fmla="*/ 1846067 w 9151216"/>
                <a:gd name="connsiteY13-212" fmla="*/ 1005626 h 1134999"/>
                <a:gd name="connsiteX14-213" fmla="*/ 2227905 w 9151216"/>
                <a:gd name="connsiteY14-214" fmla="*/ 442919 h 1134999"/>
                <a:gd name="connsiteX15-215" fmla="*/ 2489162 w 9151216"/>
                <a:gd name="connsiteY15-216" fmla="*/ 995578 h 1134999"/>
                <a:gd name="connsiteX16-217" fmla="*/ 2991580 w 9151216"/>
                <a:gd name="connsiteY16-218" fmla="*/ 221855 h 1134999"/>
                <a:gd name="connsiteX17-219" fmla="*/ 3473900 w 9151216"/>
                <a:gd name="connsiteY17-220" fmla="*/ 965433 h 1134999"/>
                <a:gd name="connsiteX18-221" fmla="*/ 4066753 w 9151216"/>
                <a:gd name="connsiteY18-222" fmla="*/ 563499 h 1134999"/>
                <a:gd name="connsiteX19-223" fmla="*/ 4810331 w 9151216"/>
                <a:gd name="connsiteY19-224" fmla="*/ 945336 h 1134999"/>
                <a:gd name="connsiteX20-225" fmla="*/ 5342894 w 9151216"/>
                <a:gd name="connsiteY20-226" fmla="*/ 302242 h 1134999"/>
                <a:gd name="connsiteX21-227" fmla="*/ 6186955 w 9151216"/>
                <a:gd name="connsiteY21-228" fmla="*/ 985530 h 1134999"/>
                <a:gd name="connsiteX22-229" fmla="*/ 7151597 w 9151216"/>
                <a:gd name="connsiteY22-230" fmla="*/ 791 h 1134999"/>
                <a:gd name="connsiteX0-231" fmla="*/ 7151597 w 9151216"/>
                <a:gd name="connsiteY0-232" fmla="*/ 791 h 1134999"/>
                <a:gd name="connsiteX1-233" fmla="*/ 7734402 w 9151216"/>
                <a:gd name="connsiteY1-234" fmla="*/ 814708 h 1134999"/>
                <a:gd name="connsiteX2-235" fmla="*/ 8106191 w 9151216"/>
                <a:gd name="connsiteY2-236" fmla="*/ 563499 h 1134999"/>
                <a:gd name="connsiteX3-237" fmla="*/ 8638753 w 9151216"/>
                <a:gd name="connsiteY3-238" fmla="*/ 885046 h 1134999"/>
                <a:gd name="connsiteX4-239" fmla="*/ 9100977 w 9151216"/>
                <a:gd name="connsiteY4-240" fmla="*/ 704176 h 1134999"/>
                <a:gd name="connsiteX5-241" fmla="*/ 9147470 w 9151216"/>
                <a:gd name="connsiteY5-242" fmla="*/ 716550 h 1134999"/>
                <a:gd name="connsiteX6-243" fmla="*/ 9151216 w 9151216"/>
                <a:gd name="connsiteY6-244" fmla="*/ 718055 h 1134999"/>
                <a:gd name="connsiteX7-245" fmla="*/ 9151216 w 9151216"/>
                <a:gd name="connsiteY7-246" fmla="*/ 1134999 h 1134999"/>
                <a:gd name="connsiteX8-247" fmla="*/ 0 w 9151216"/>
                <a:gd name="connsiteY8-248" fmla="*/ 1134999 h 1134999"/>
                <a:gd name="connsiteX9-249" fmla="*/ 7219 w 9151216"/>
                <a:gd name="connsiteY9-250" fmla="*/ 1126207 h 1134999"/>
                <a:gd name="connsiteX10-251" fmla="*/ 509637 w 9151216"/>
                <a:gd name="connsiteY10-252" fmla="*/ 201759 h 1134999"/>
                <a:gd name="connsiteX11-253" fmla="*/ 1182876 w 9151216"/>
                <a:gd name="connsiteY11-254" fmla="*/ 1025723 h 1134999"/>
                <a:gd name="connsiteX12-255" fmla="*/ 1584810 w 9151216"/>
                <a:gd name="connsiteY12-256" fmla="*/ 503209 h 1134999"/>
                <a:gd name="connsiteX13-257" fmla="*/ 1846067 w 9151216"/>
                <a:gd name="connsiteY13-258" fmla="*/ 1005626 h 1134999"/>
                <a:gd name="connsiteX14-259" fmla="*/ 2187711 w 9151216"/>
                <a:gd name="connsiteY14-260" fmla="*/ 684079 h 1134999"/>
                <a:gd name="connsiteX15-261" fmla="*/ 2489162 w 9151216"/>
                <a:gd name="connsiteY15-262" fmla="*/ 995578 h 1134999"/>
                <a:gd name="connsiteX16-263" fmla="*/ 2991580 w 9151216"/>
                <a:gd name="connsiteY16-264" fmla="*/ 221855 h 1134999"/>
                <a:gd name="connsiteX17-265" fmla="*/ 3473900 w 9151216"/>
                <a:gd name="connsiteY17-266" fmla="*/ 965433 h 1134999"/>
                <a:gd name="connsiteX18-267" fmla="*/ 4066753 w 9151216"/>
                <a:gd name="connsiteY18-268" fmla="*/ 563499 h 1134999"/>
                <a:gd name="connsiteX19-269" fmla="*/ 4810331 w 9151216"/>
                <a:gd name="connsiteY19-270" fmla="*/ 945336 h 1134999"/>
                <a:gd name="connsiteX20-271" fmla="*/ 5342894 w 9151216"/>
                <a:gd name="connsiteY20-272" fmla="*/ 302242 h 1134999"/>
                <a:gd name="connsiteX21-273" fmla="*/ 6186955 w 9151216"/>
                <a:gd name="connsiteY21-274" fmla="*/ 985530 h 1134999"/>
                <a:gd name="connsiteX22-275" fmla="*/ 7151597 w 9151216"/>
                <a:gd name="connsiteY22-276" fmla="*/ 791 h 1134999"/>
                <a:gd name="connsiteX0-277" fmla="*/ 7151597 w 9151216"/>
                <a:gd name="connsiteY0-278" fmla="*/ 791 h 1134999"/>
                <a:gd name="connsiteX1-279" fmla="*/ 7734402 w 9151216"/>
                <a:gd name="connsiteY1-280" fmla="*/ 814708 h 1134999"/>
                <a:gd name="connsiteX2-281" fmla="*/ 8106191 w 9151216"/>
                <a:gd name="connsiteY2-282" fmla="*/ 563499 h 1134999"/>
                <a:gd name="connsiteX3-283" fmla="*/ 8638753 w 9151216"/>
                <a:gd name="connsiteY3-284" fmla="*/ 885046 h 1134999"/>
                <a:gd name="connsiteX4-285" fmla="*/ 9100977 w 9151216"/>
                <a:gd name="connsiteY4-286" fmla="*/ 704176 h 1134999"/>
                <a:gd name="connsiteX5-287" fmla="*/ 9147470 w 9151216"/>
                <a:gd name="connsiteY5-288" fmla="*/ 716550 h 1134999"/>
                <a:gd name="connsiteX6-289" fmla="*/ 9151216 w 9151216"/>
                <a:gd name="connsiteY6-290" fmla="*/ 718055 h 1134999"/>
                <a:gd name="connsiteX7-291" fmla="*/ 9151216 w 9151216"/>
                <a:gd name="connsiteY7-292" fmla="*/ 1134999 h 1134999"/>
                <a:gd name="connsiteX8-293" fmla="*/ 0 w 9151216"/>
                <a:gd name="connsiteY8-294" fmla="*/ 1134999 h 1134999"/>
                <a:gd name="connsiteX9-295" fmla="*/ 7219 w 9151216"/>
                <a:gd name="connsiteY9-296" fmla="*/ 1126207 h 1134999"/>
                <a:gd name="connsiteX10-297" fmla="*/ 509637 w 9151216"/>
                <a:gd name="connsiteY10-298" fmla="*/ 201759 h 1134999"/>
                <a:gd name="connsiteX11-299" fmla="*/ 1182876 w 9151216"/>
                <a:gd name="connsiteY11-300" fmla="*/ 1025723 h 1134999"/>
                <a:gd name="connsiteX12-301" fmla="*/ 1554665 w 9151216"/>
                <a:gd name="connsiteY12-302" fmla="*/ 432870 h 1134999"/>
                <a:gd name="connsiteX13-303" fmla="*/ 1846067 w 9151216"/>
                <a:gd name="connsiteY13-304" fmla="*/ 1005626 h 1134999"/>
                <a:gd name="connsiteX14-305" fmla="*/ 2187711 w 9151216"/>
                <a:gd name="connsiteY14-306" fmla="*/ 684079 h 1134999"/>
                <a:gd name="connsiteX15-307" fmla="*/ 2489162 w 9151216"/>
                <a:gd name="connsiteY15-308" fmla="*/ 995578 h 1134999"/>
                <a:gd name="connsiteX16-309" fmla="*/ 2991580 w 9151216"/>
                <a:gd name="connsiteY16-310" fmla="*/ 221855 h 1134999"/>
                <a:gd name="connsiteX17-311" fmla="*/ 3473900 w 9151216"/>
                <a:gd name="connsiteY17-312" fmla="*/ 965433 h 1134999"/>
                <a:gd name="connsiteX18-313" fmla="*/ 4066753 w 9151216"/>
                <a:gd name="connsiteY18-314" fmla="*/ 563499 h 1134999"/>
                <a:gd name="connsiteX19-315" fmla="*/ 4810331 w 9151216"/>
                <a:gd name="connsiteY19-316" fmla="*/ 945336 h 1134999"/>
                <a:gd name="connsiteX20-317" fmla="*/ 5342894 w 9151216"/>
                <a:gd name="connsiteY20-318" fmla="*/ 302242 h 1134999"/>
                <a:gd name="connsiteX21-319" fmla="*/ 6186955 w 9151216"/>
                <a:gd name="connsiteY21-320" fmla="*/ 985530 h 1134999"/>
                <a:gd name="connsiteX22-321" fmla="*/ 7151597 w 9151216"/>
                <a:gd name="connsiteY22-322" fmla="*/ 791 h 1134999"/>
                <a:gd name="connsiteX0-323" fmla="*/ 7151597 w 9151216"/>
                <a:gd name="connsiteY0-324" fmla="*/ 791 h 1134999"/>
                <a:gd name="connsiteX1-325" fmla="*/ 7734402 w 9151216"/>
                <a:gd name="connsiteY1-326" fmla="*/ 814708 h 1134999"/>
                <a:gd name="connsiteX2-327" fmla="*/ 8106191 w 9151216"/>
                <a:gd name="connsiteY2-328" fmla="*/ 563499 h 1134999"/>
                <a:gd name="connsiteX3-329" fmla="*/ 8638753 w 9151216"/>
                <a:gd name="connsiteY3-330" fmla="*/ 885046 h 1134999"/>
                <a:gd name="connsiteX4-331" fmla="*/ 9100977 w 9151216"/>
                <a:gd name="connsiteY4-332" fmla="*/ 704176 h 1134999"/>
                <a:gd name="connsiteX5-333" fmla="*/ 9147470 w 9151216"/>
                <a:gd name="connsiteY5-334" fmla="*/ 716550 h 1134999"/>
                <a:gd name="connsiteX6-335" fmla="*/ 9151216 w 9151216"/>
                <a:gd name="connsiteY6-336" fmla="*/ 718055 h 1134999"/>
                <a:gd name="connsiteX7-337" fmla="*/ 9151216 w 9151216"/>
                <a:gd name="connsiteY7-338" fmla="*/ 1134999 h 1134999"/>
                <a:gd name="connsiteX8-339" fmla="*/ 0 w 9151216"/>
                <a:gd name="connsiteY8-340" fmla="*/ 1134999 h 1134999"/>
                <a:gd name="connsiteX9-341" fmla="*/ 7219 w 9151216"/>
                <a:gd name="connsiteY9-342" fmla="*/ 1126207 h 1134999"/>
                <a:gd name="connsiteX10-343" fmla="*/ 509637 w 9151216"/>
                <a:gd name="connsiteY10-344" fmla="*/ 201759 h 1134999"/>
                <a:gd name="connsiteX11-345" fmla="*/ 1182876 w 9151216"/>
                <a:gd name="connsiteY11-346" fmla="*/ 1025723 h 1134999"/>
                <a:gd name="connsiteX12-347" fmla="*/ 1554665 w 9151216"/>
                <a:gd name="connsiteY12-348" fmla="*/ 432870 h 1134999"/>
                <a:gd name="connsiteX13-349" fmla="*/ 1846067 w 9151216"/>
                <a:gd name="connsiteY13-350" fmla="*/ 1005626 h 1134999"/>
                <a:gd name="connsiteX14-351" fmla="*/ 2187711 w 9151216"/>
                <a:gd name="connsiteY14-352" fmla="*/ 684079 h 1134999"/>
                <a:gd name="connsiteX15-353" fmla="*/ 2489162 w 9151216"/>
                <a:gd name="connsiteY15-354" fmla="*/ 995578 h 1134999"/>
                <a:gd name="connsiteX16-355" fmla="*/ 2991580 w 9151216"/>
                <a:gd name="connsiteY16-356" fmla="*/ 221855 h 1134999"/>
                <a:gd name="connsiteX17-357" fmla="*/ 3473900 w 9151216"/>
                <a:gd name="connsiteY17-358" fmla="*/ 965433 h 1134999"/>
                <a:gd name="connsiteX18-359" fmla="*/ 4167236 w 9151216"/>
                <a:gd name="connsiteY18-360" fmla="*/ 643886 h 1134999"/>
                <a:gd name="connsiteX19-361" fmla="*/ 4810331 w 9151216"/>
                <a:gd name="connsiteY19-362" fmla="*/ 945336 h 1134999"/>
                <a:gd name="connsiteX20-363" fmla="*/ 5342894 w 9151216"/>
                <a:gd name="connsiteY20-364" fmla="*/ 302242 h 1134999"/>
                <a:gd name="connsiteX21-365" fmla="*/ 6186955 w 9151216"/>
                <a:gd name="connsiteY21-366" fmla="*/ 985530 h 1134999"/>
                <a:gd name="connsiteX22-367" fmla="*/ 7151597 w 9151216"/>
                <a:gd name="connsiteY22-368" fmla="*/ 791 h 1134999"/>
                <a:gd name="connsiteX0-369" fmla="*/ 6970727 w 9151216"/>
                <a:gd name="connsiteY0-370" fmla="*/ 791 h 1134999"/>
                <a:gd name="connsiteX1-371" fmla="*/ 7734402 w 9151216"/>
                <a:gd name="connsiteY1-372" fmla="*/ 814708 h 1134999"/>
                <a:gd name="connsiteX2-373" fmla="*/ 8106191 w 9151216"/>
                <a:gd name="connsiteY2-374" fmla="*/ 563499 h 1134999"/>
                <a:gd name="connsiteX3-375" fmla="*/ 8638753 w 9151216"/>
                <a:gd name="connsiteY3-376" fmla="*/ 885046 h 1134999"/>
                <a:gd name="connsiteX4-377" fmla="*/ 9100977 w 9151216"/>
                <a:gd name="connsiteY4-378" fmla="*/ 704176 h 1134999"/>
                <a:gd name="connsiteX5-379" fmla="*/ 9147470 w 9151216"/>
                <a:gd name="connsiteY5-380" fmla="*/ 716550 h 1134999"/>
                <a:gd name="connsiteX6-381" fmla="*/ 9151216 w 9151216"/>
                <a:gd name="connsiteY6-382" fmla="*/ 718055 h 1134999"/>
                <a:gd name="connsiteX7-383" fmla="*/ 9151216 w 9151216"/>
                <a:gd name="connsiteY7-384" fmla="*/ 1134999 h 1134999"/>
                <a:gd name="connsiteX8-385" fmla="*/ 0 w 9151216"/>
                <a:gd name="connsiteY8-386" fmla="*/ 1134999 h 1134999"/>
                <a:gd name="connsiteX9-387" fmla="*/ 7219 w 9151216"/>
                <a:gd name="connsiteY9-388" fmla="*/ 1126207 h 1134999"/>
                <a:gd name="connsiteX10-389" fmla="*/ 509637 w 9151216"/>
                <a:gd name="connsiteY10-390" fmla="*/ 201759 h 1134999"/>
                <a:gd name="connsiteX11-391" fmla="*/ 1182876 w 9151216"/>
                <a:gd name="connsiteY11-392" fmla="*/ 1025723 h 1134999"/>
                <a:gd name="connsiteX12-393" fmla="*/ 1554665 w 9151216"/>
                <a:gd name="connsiteY12-394" fmla="*/ 432870 h 1134999"/>
                <a:gd name="connsiteX13-395" fmla="*/ 1846067 w 9151216"/>
                <a:gd name="connsiteY13-396" fmla="*/ 1005626 h 1134999"/>
                <a:gd name="connsiteX14-397" fmla="*/ 2187711 w 9151216"/>
                <a:gd name="connsiteY14-398" fmla="*/ 684079 h 1134999"/>
                <a:gd name="connsiteX15-399" fmla="*/ 2489162 w 9151216"/>
                <a:gd name="connsiteY15-400" fmla="*/ 995578 h 1134999"/>
                <a:gd name="connsiteX16-401" fmla="*/ 2991580 w 9151216"/>
                <a:gd name="connsiteY16-402" fmla="*/ 221855 h 1134999"/>
                <a:gd name="connsiteX17-403" fmla="*/ 3473900 w 9151216"/>
                <a:gd name="connsiteY17-404" fmla="*/ 965433 h 1134999"/>
                <a:gd name="connsiteX18-405" fmla="*/ 4167236 w 9151216"/>
                <a:gd name="connsiteY18-406" fmla="*/ 643886 h 1134999"/>
                <a:gd name="connsiteX19-407" fmla="*/ 4810331 w 9151216"/>
                <a:gd name="connsiteY19-408" fmla="*/ 945336 h 1134999"/>
                <a:gd name="connsiteX20-409" fmla="*/ 5342894 w 9151216"/>
                <a:gd name="connsiteY20-410" fmla="*/ 302242 h 1134999"/>
                <a:gd name="connsiteX21-411" fmla="*/ 6186955 w 9151216"/>
                <a:gd name="connsiteY21-412" fmla="*/ 985530 h 1134999"/>
                <a:gd name="connsiteX22-413" fmla="*/ 6970727 w 9151216"/>
                <a:gd name="connsiteY22-414" fmla="*/ 791 h 1134999"/>
                <a:gd name="connsiteX0-415" fmla="*/ 6970727 w 9151216"/>
                <a:gd name="connsiteY0-416" fmla="*/ 801 h 1135009"/>
                <a:gd name="connsiteX1-417" fmla="*/ 7734402 w 9151216"/>
                <a:gd name="connsiteY1-418" fmla="*/ 814718 h 1135009"/>
                <a:gd name="connsiteX2-419" fmla="*/ 8287062 w 9151216"/>
                <a:gd name="connsiteY2-420" fmla="*/ 623799 h 1135009"/>
                <a:gd name="connsiteX3-421" fmla="*/ 8638753 w 9151216"/>
                <a:gd name="connsiteY3-422" fmla="*/ 885056 h 1135009"/>
                <a:gd name="connsiteX4-423" fmla="*/ 9100977 w 9151216"/>
                <a:gd name="connsiteY4-424" fmla="*/ 704186 h 1135009"/>
                <a:gd name="connsiteX5-425" fmla="*/ 9147470 w 9151216"/>
                <a:gd name="connsiteY5-426" fmla="*/ 716560 h 1135009"/>
                <a:gd name="connsiteX6-427" fmla="*/ 9151216 w 9151216"/>
                <a:gd name="connsiteY6-428" fmla="*/ 718065 h 1135009"/>
                <a:gd name="connsiteX7-429" fmla="*/ 9151216 w 9151216"/>
                <a:gd name="connsiteY7-430" fmla="*/ 1135009 h 1135009"/>
                <a:gd name="connsiteX8-431" fmla="*/ 0 w 9151216"/>
                <a:gd name="connsiteY8-432" fmla="*/ 1135009 h 1135009"/>
                <a:gd name="connsiteX9-433" fmla="*/ 7219 w 9151216"/>
                <a:gd name="connsiteY9-434" fmla="*/ 1126217 h 1135009"/>
                <a:gd name="connsiteX10-435" fmla="*/ 509637 w 9151216"/>
                <a:gd name="connsiteY10-436" fmla="*/ 201769 h 1135009"/>
                <a:gd name="connsiteX11-437" fmla="*/ 1182876 w 9151216"/>
                <a:gd name="connsiteY11-438" fmla="*/ 1025733 h 1135009"/>
                <a:gd name="connsiteX12-439" fmla="*/ 1554665 w 9151216"/>
                <a:gd name="connsiteY12-440" fmla="*/ 432880 h 1135009"/>
                <a:gd name="connsiteX13-441" fmla="*/ 1846067 w 9151216"/>
                <a:gd name="connsiteY13-442" fmla="*/ 1005636 h 1135009"/>
                <a:gd name="connsiteX14-443" fmla="*/ 2187711 w 9151216"/>
                <a:gd name="connsiteY14-444" fmla="*/ 684089 h 1135009"/>
                <a:gd name="connsiteX15-445" fmla="*/ 2489162 w 9151216"/>
                <a:gd name="connsiteY15-446" fmla="*/ 995588 h 1135009"/>
                <a:gd name="connsiteX16-447" fmla="*/ 2991580 w 9151216"/>
                <a:gd name="connsiteY16-448" fmla="*/ 221865 h 1135009"/>
                <a:gd name="connsiteX17-449" fmla="*/ 3473900 w 9151216"/>
                <a:gd name="connsiteY17-450" fmla="*/ 965443 h 1135009"/>
                <a:gd name="connsiteX18-451" fmla="*/ 4167236 w 9151216"/>
                <a:gd name="connsiteY18-452" fmla="*/ 643896 h 1135009"/>
                <a:gd name="connsiteX19-453" fmla="*/ 4810331 w 9151216"/>
                <a:gd name="connsiteY19-454" fmla="*/ 945346 h 1135009"/>
                <a:gd name="connsiteX20-455" fmla="*/ 5342894 w 9151216"/>
                <a:gd name="connsiteY20-456" fmla="*/ 302252 h 1135009"/>
                <a:gd name="connsiteX21-457" fmla="*/ 6186955 w 9151216"/>
                <a:gd name="connsiteY21-458" fmla="*/ 985540 h 1135009"/>
                <a:gd name="connsiteX22-459" fmla="*/ 6970727 w 9151216"/>
                <a:gd name="connsiteY22-460" fmla="*/ 801 h 1135009"/>
                <a:gd name="connsiteX0-461" fmla="*/ 7061162 w 9151216"/>
                <a:gd name="connsiteY0-462" fmla="*/ 801 h 1135009"/>
                <a:gd name="connsiteX1-463" fmla="*/ 7734402 w 9151216"/>
                <a:gd name="connsiteY1-464" fmla="*/ 814718 h 1135009"/>
                <a:gd name="connsiteX2-465" fmla="*/ 8287062 w 9151216"/>
                <a:gd name="connsiteY2-466" fmla="*/ 623799 h 1135009"/>
                <a:gd name="connsiteX3-467" fmla="*/ 8638753 w 9151216"/>
                <a:gd name="connsiteY3-468" fmla="*/ 885056 h 1135009"/>
                <a:gd name="connsiteX4-469" fmla="*/ 9100977 w 9151216"/>
                <a:gd name="connsiteY4-470" fmla="*/ 704186 h 1135009"/>
                <a:gd name="connsiteX5-471" fmla="*/ 9147470 w 9151216"/>
                <a:gd name="connsiteY5-472" fmla="*/ 716560 h 1135009"/>
                <a:gd name="connsiteX6-473" fmla="*/ 9151216 w 9151216"/>
                <a:gd name="connsiteY6-474" fmla="*/ 718065 h 1135009"/>
                <a:gd name="connsiteX7-475" fmla="*/ 9151216 w 9151216"/>
                <a:gd name="connsiteY7-476" fmla="*/ 1135009 h 1135009"/>
                <a:gd name="connsiteX8-477" fmla="*/ 0 w 9151216"/>
                <a:gd name="connsiteY8-478" fmla="*/ 1135009 h 1135009"/>
                <a:gd name="connsiteX9-479" fmla="*/ 7219 w 9151216"/>
                <a:gd name="connsiteY9-480" fmla="*/ 1126217 h 1135009"/>
                <a:gd name="connsiteX10-481" fmla="*/ 509637 w 9151216"/>
                <a:gd name="connsiteY10-482" fmla="*/ 201769 h 1135009"/>
                <a:gd name="connsiteX11-483" fmla="*/ 1182876 w 9151216"/>
                <a:gd name="connsiteY11-484" fmla="*/ 1025733 h 1135009"/>
                <a:gd name="connsiteX12-485" fmla="*/ 1554665 w 9151216"/>
                <a:gd name="connsiteY12-486" fmla="*/ 432880 h 1135009"/>
                <a:gd name="connsiteX13-487" fmla="*/ 1846067 w 9151216"/>
                <a:gd name="connsiteY13-488" fmla="*/ 1005636 h 1135009"/>
                <a:gd name="connsiteX14-489" fmla="*/ 2187711 w 9151216"/>
                <a:gd name="connsiteY14-490" fmla="*/ 684089 h 1135009"/>
                <a:gd name="connsiteX15-491" fmla="*/ 2489162 w 9151216"/>
                <a:gd name="connsiteY15-492" fmla="*/ 995588 h 1135009"/>
                <a:gd name="connsiteX16-493" fmla="*/ 2991580 w 9151216"/>
                <a:gd name="connsiteY16-494" fmla="*/ 221865 h 1135009"/>
                <a:gd name="connsiteX17-495" fmla="*/ 3473900 w 9151216"/>
                <a:gd name="connsiteY17-496" fmla="*/ 965443 h 1135009"/>
                <a:gd name="connsiteX18-497" fmla="*/ 4167236 w 9151216"/>
                <a:gd name="connsiteY18-498" fmla="*/ 643896 h 1135009"/>
                <a:gd name="connsiteX19-499" fmla="*/ 4810331 w 9151216"/>
                <a:gd name="connsiteY19-500" fmla="*/ 945346 h 1135009"/>
                <a:gd name="connsiteX20-501" fmla="*/ 5342894 w 9151216"/>
                <a:gd name="connsiteY20-502" fmla="*/ 302252 h 1135009"/>
                <a:gd name="connsiteX21-503" fmla="*/ 6186955 w 9151216"/>
                <a:gd name="connsiteY21-504" fmla="*/ 985540 h 1135009"/>
                <a:gd name="connsiteX22-505" fmla="*/ 7061162 w 9151216"/>
                <a:gd name="connsiteY22-506" fmla="*/ 801 h 1135009"/>
                <a:gd name="connsiteX0-507" fmla="*/ 7061162 w 9151216"/>
                <a:gd name="connsiteY0-508" fmla="*/ 801 h 1135009"/>
                <a:gd name="connsiteX1-509" fmla="*/ 7734402 w 9151216"/>
                <a:gd name="connsiteY1-510" fmla="*/ 814718 h 1135009"/>
                <a:gd name="connsiteX2-511" fmla="*/ 8287062 w 9151216"/>
                <a:gd name="connsiteY2-512" fmla="*/ 623799 h 1135009"/>
                <a:gd name="connsiteX3-513" fmla="*/ 8638753 w 9151216"/>
                <a:gd name="connsiteY3-514" fmla="*/ 885056 h 1135009"/>
                <a:gd name="connsiteX4-515" fmla="*/ 9100977 w 9151216"/>
                <a:gd name="connsiteY4-516" fmla="*/ 704186 h 1135009"/>
                <a:gd name="connsiteX5-517" fmla="*/ 9147470 w 9151216"/>
                <a:gd name="connsiteY5-518" fmla="*/ 716560 h 1135009"/>
                <a:gd name="connsiteX6-519" fmla="*/ 9151216 w 9151216"/>
                <a:gd name="connsiteY6-520" fmla="*/ 718065 h 1135009"/>
                <a:gd name="connsiteX7-521" fmla="*/ 9151216 w 9151216"/>
                <a:gd name="connsiteY7-522" fmla="*/ 1135009 h 1135009"/>
                <a:gd name="connsiteX8-523" fmla="*/ 0 w 9151216"/>
                <a:gd name="connsiteY8-524" fmla="*/ 1135009 h 1135009"/>
                <a:gd name="connsiteX9-525" fmla="*/ 7219 w 9151216"/>
                <a:gd name="connsiteY9-526" fmla="*/ 1126217 h 1135009"/>
                <a:gd name="connsiteX10-527" fmla="*/ 509637 w 9151216"/>
                <a:gd name="connsiteY10-528" fmla="*/ 201769 h 1135009"/>
                <a:gd name="connsiteX11-529" fmla="*/ 1182876 w 9151216"/>
                <a:gd name="connsiteY11-530" fmla="*/ 1025733 h 1135009"/>
                <a:gd name="connsiteX12-531" fmla="*/ 1554665 w 9151216"/>
                <a:gd name="connsiteY12-532" fmla="*/ 432880 h 1135009"/>
                <a:gd name="connsiteX13-533" fmla="*/ 1846067 w 9151216"/>
                <a:gd name="connsiteY13-534" fmla="*/ 1005636 h 1135009"/>
                <a:gd name="connsiteX14-535" fmla="*/ 2187711 w 9151216"/>
                <a:gd name="connsiteY14-536" fmla="*/ 684089 h 1135009"/>
                <a:gd name="connsiteX15-537" fmla="*/ 2489162 w 9151216"/>
                <a:gd name="connsiteY15-538" fmla="*/ 995588 h 1135009"/>
                <a:gd name="connsiteX16-539" fmla="*/ 2991580 w 9151216"/>
                <a:gd name="connsiteY16-540" fmla="*/ 221865 h 1135009"/>
                <a:gd name="connsiteX17-541" fmla="*/ 3473900 w 9151216"/>
                <a:gd name="connsiteY17-542" fmla="*/ 965443 h 1135009"/>
                <a:gd name="connsiteX18-543" fmla="*/ 4167236 w 9151216"/>
                <a:gd name="connsiteY18-544" fmla="*/ 643896 h 1135009"/>
                <a:gd name="connsiteX19-545" fmla="*/ 4810331 w 9151216"/>
                <a:gd name="connsiteY19-546" fmla="*/ 945346 h 1135009"/>
                <a:gd name="connsiteX20-547" fmla="*/ 5342894 w 9151216"/>
                <a:gd name="connsiteY20-548" fmla="*/ 442928 h 1135009"/>
                <a:gd name="connsiteX21-549" fmla="*/ 6186955 w 9151216"/>
                <a:gd name="connsiteY21-550" fmla="*/ 985540 h 1135009"/>
                <a:gd name="connsiteX22-551" fmla="*/ 7061162 w 9151216"/>
                <a:gd name="connsiteY22-552" fmla="*/ 801 h 1135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9151216" h="1135009">
                  <a:moveTo>
                    <a:pt x="7061162" y="801"/>
                  </a:moveTo>
                  <a:cubicBezTo>
                    <a:pt x="7319070" y="-27669"/>
                    <a:pt x="7530085" y="710885"/>
                    <a:pt x="7734402" y="814718"/>
                  </a:cubicBezTo>
                  <a:cubicBezTo>
                    <a:pt x="7938719" y="918551"/>
                    <a:pt x="8136337" y="612076"/>
                    <a:pt x="8287062" y="623799"/>
                  </a:cubicBezTo>
                  <a:cubicBezTo>
                    <a:pt x="8437787" y="635522"/>
                    <a:pt x="8503101" y="871658"/>
                    <a:pt x="8638753" y="885056"/>
                  </a:cubicBezTo>
                  <a:cubicBezTo>
                    <a:pt x="8774405" y="898454"/>
                    <a:pt x="8983746" y="680740"/>
                    <a:pt x="9100977" y="704186"/>
                  </a:cubicBezTo>
                  <a:cubicBezTo>
                    <a:pt x="9115631" y="707117"/>
                    <a:pt x="9131331" y="711225"/>
                    <a:pt x="9147470" y="716560"/>
                  </a:cubicBezTo>
                  <a:lnTo>
                    <a:pt x="9151216" y="718065"/>
                  </a:lnTo>
                  <a:lnTo>
                    <a:pt x="9151216" y="1135009"/>
                  </a:lnTo>
                  <a:lnTo>
                    <a:pt x="0" y="1135009"/>
                  </a:lnTo>
                  <a:lnTo>
                    <a:pt x="7219" y="1126217"/>
                  </a:lnTo>
                  <a:cubicBezTo>
                    <a:pt x="132823" y="962094"/>
                    <a:pt x="132823" y="278806"/>
                    <a:pt x="509637" y="201769"/>
                  </a:cubicBezTo>
                  <a:cubicBezTo>
                    <a:pt x="886451" y="124732"/>
                    <a:pt x="1008705" y="987215"/>
                    <a:pt x="1182876" y="1025733"/>
                  </a:cubicBezTo>
                  <a:cubicBezTo>
                    <a:pt x="1357047" y="1064251"/>
                    <a:pt x="1444133" y="436229"/>
                    <a:pt x="1554665" y="432880"/>
                  </a:cubicBezTo>
                  <a:cubicBezTo>
                    <a:pt x="1665197" y="429531"/>
                    <a:pt x="1740559" y="963768"/>
                    <a:pt x="1846067" y="1005636"/>
                  </a:cubicBezTo>
                  <a:cubicBezTo>
                    <a:pt x="1951575" y="1047504"/>
                    <a:pt x="2080529" y="685764"/>
                    <a:pt x="2187711" y="684089"/>
                  </a:cubicBezTo>
                  <a:cubicBezTo>
                    <a:pt x="2294893" y="682414"/>
                    <a:pt x="2355184" y="1072625"/>
                    <a:pt x="2489162" y="995588"/>
                  </a:cubicBezTo>
                  <a:cubicBezTo>
                    <a:pt x="2623140" y="918551"/>
                    <a:pt x="2827457" y="226889"/>
                    <a:pt x="2991580" y="221865"/>
                  </a:cubicBezTo>
                  <a:cubicBezTo>
                    <a:pt x="3155703" y="216841"/>
                    <a:pt x="3277957" y="895105"/>
                    <a:pt x="3473900" y="965443"/>
                  </a:cubicBezTo>
                  <a:cubicBezTo>
                    <a:pt x="3669843" y="1035781"/>
                    <a:pt x="3944498" y="647245"/>
                    <a:pt x="4167236" y="643896"/>
                  </a:cubicBezTo>
                  <a:cubicBezTo>
                    <a:pt x="4389974" y="640547"/>
                    <a:pt x="4614388" y="978841"/>
                    <a:pt x="4810331" y="945346"/>
                  </a:cubicBezTo>
                  <a:cubicBezTo>
                    <a:pt x="5006274" y="911851"/>
                    <a:pt x="5113457" y="436229"/>
                    <a:pt x="5342894" y="442928"/>
                  </a:cubicBezTo>
                  <a:cubicBezTo>
                    <a:pt x="5572331" y="449627"/>
                    <a:pt x="5900577" y="1059228"/>
                    <a:pt x="6186955" y="985540"/>
                  </a:cubicBezTo>
                  <a:cubicBezTo>
                    <a:pt x="6473333" y="911852"/>
                    <a:pt x="6803254" y="29271"/>
                    <a:pt x="7061162" y="8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7216" y="4552950"/>
              <a:ext cx="9151216" cy="590550"/>
            </a:xfrm>
            <a:custGeom>
              <a:avLst/>
              <a:gdLst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-1" fmla="*/ 7151597 w 9151216"/>
                <a:gd name="connsiteY0-2" fmla="*/ 791 h 1134999"/>
                <a:gd name="connsiteX1-3" fmla="*/ 7734402 w 9151216"/>
                <a:gd name="connsiteY1-4" fmla="*/ 814708 h 1134999"/>
                <a:gd name="connsiteX2-5" fmla="*/ 8106191 w 9151216"/>
                <a:gd name="connsiteY2-6" fmla="*/ 563499 h 1134999"/>
                <a:gd name="connsiteX3-7" fmla="*/ 8638753 w 9151216"/>
                <a:gd name="connsiteY3-8" fmla="*/ 885046 h 1134999"/>
                <a:gd name="connsiteX4-9" fmla="*/ 9100977 w 9151216"/>
                <a:gd name="connsiteY4-10" fmla="*/ 704176 h 1134999"/>
                <a:gd name="connsiteX5-11" fmla="*/ 9147470 w 9151216"/>
                <a:gd name="connsiteY5-12" fmla="*/ 716550 h 1134999"/>
                <a:gd name="connsiteX6-13" fmla="*/ 9151216 w 9151216"/>
                <a:gd name="connsiteY6-14" fmla="*/ 718055 h 1134999"/>
                <a:gd name="connsiteX7-15" fmla="*/ 9151216 w 9151216"/>
                <a:gd name="connsiteY7-16" fmla="*/ 1134999 h 1134999"/>
                <a:gd name="connsiteX8-17" fmla="*/ 0 w 9151216"/>
                <a:gd name="connsiteY8-18" fmla="*/ 1134999 h 1134999"/>
                <a:gd name="connsiteX9-19" fmla="*/ 7219 w 9151216"/>
                <a:gd name="connsiteY9-20" fmla="*/ 1126207 h 1134999"/>
                <a:gd name="connsiteX10-21" fmla="*/ 690507 w 9151216"/>
                <a:gd name="connsiteY10-22" fmla="*/ 181662 h 1134999"/>
                <a:gd name="connsiteX11-23" fmla="*/ 1182876 w 9151216"/>
                <a:gd name="connsiteY11-24" fmla="*/ 1025723 h 1134999"/>
                <a:gd name="connsiteX12-25" fmla="*/ 1584810 w 9151216"/>
                <a:gd name="connsiteY12-26" fmla="*/ 503209 h 1134999"/>
                <a:gd name="connsiteX13-27" fmla="*/ 1846067 w 9151216"/>
                <a:gd name="connsiteY13-28" fmla="*/ 1005626 h 1134999"/>
                <a:gd name="connsiteX14-29" fmla="*/ 2227905 w 9151216"/>
                <a:gd name="connsiteY14-30" fmla="*/ 442919 h 1134999"/>
                <a:gd name="connsiteX15-31" fmla="*/ 2489162 w 9151216"/>
                <a:gd name="connsiteY15-32" fmla="*/ 995578 h 1134999"/>
                <a:gd name="connsiteX16-33" fmla="*/ 2840854 w 9151216"/>
                <a:gd name="connsiteY16-34" fmla="*/ 201758 h 1134999"/>
                <a:gd name="connsiteX17-35" fmla="*/ 3473900 w 9151216"/>
                <a:gd name="connsiteY17-36" fmla="*/ 965433 h 1134999"/>
                <a:gd name="connsiteX18-37" fmla="*/ 4066753 w 9151216"/>
                <a:gd name="connsiteY18-38" fmla="*/ 563499 h 1134999"/>
                <a:gd name="connsiteX19-39" fmla="*/ 4810331 w 9151216"/>
                <a:gd name="connsiteY19-40" fmla="*/ 945336 h 1134999"/>
                <a:gd name="connsiteX20-41" fmla="*/ 5342894 w 9151216"/>
                <a:gd name="connsiteY20-42" fmla="*/ 302242 h 1134999"/>
                <a:gd name="connsiteX21-43" fmla="*/ 6186955 w 9151216"/>
                <a:gd name="connsiteY21-44" fmla="*/ 985530 h 1134999"/>
                <a:gd name="connsiteX22-45" fmla="*/ 7151597 w 9151216"/>
                <a:gd name="connsiteY22-46" fmla="*/ 791 h 1134999"/>
                <a:gd name="connsiteX0-47" fmla="*/ 7151597 w 9151216"/>
                <a:gd name="connsiteY0-48" fmla="*/ 791 h 1134999"/>
                <a:gd name="connsiteX1-49" fmla="*/ 7734402 w 9151216"/>
                <a:gd name="connsiteY1-50" fmla="*/ 814708 h 1134999"/>
                <a:gd name="connsiteX2-51" fmla="*/ 8106191 w 9151216"/>
                <a:gd name="connsiteY2-52" fmla="*/ 563499 h 1134999"/>
                <a:gd name="connsiteX3-53" fmla="*/ 8638753 w 9151216"/>
                <a:gd name="connsiteY3-54" fmla="*/ 885046 h 1134999"/>
                <a:gd name="connsiteX4-55" fmla="*/ 9100977 w 9151216"/>
                <a:gd name="connsiteY4-56" fmla="*/ 704176 h 1134999"/>
                <a:gd name="connsiteX5-57" fmla="*/ 9147470 w 9151216"/>
                <a:gd name="connsiteY5-58" fmla="*/ 716550 h 1134999"/>
                <a:gd name="connsiteX6-59" fmla="*/ 9151216 w 9151216"/>
                <a:gd name="connsiteY6-60" fmla="*/ 718055 h 1134999"/>
                <a:gd name="connsiteX7-61" fmla="*/ 9151216 w 9151216"/>
                <a:gd name="connsiteY7-62" fmla="*/ 1134999 h 1134999"/>
                <a:gd name="connsiteX8-63" fmla="*/ 0 w 9151216"/>
                <a:gd name="connsiteY8-64" fmla="*/ 1134999 h 1134999"/>
                <a:gd name="connsiteX9-65" fmla="*/ 7219 w 9151216"/>
                <a:gd name="connsiteY9-66" fmla="*/ 1126207 h 1134999"/>
                <a:gd name="connsiteX10-67" fmla="*/ 509637 w 9151216"/>
                <a:gd name="connsiteY10-68" fmla="*/ 201759 h 1134999"/>
                <a:gd name="connsiteX11-69" fmla="*/ 1182876 w 9151216"/>
                <a:gd name="connsiteY11-70" fmla="*/ 1025723 h 1134999"/>
                <a:gd name="connsiteX12-71" fmla="*/ 1584810 w 9151216"/>
                <a:gd name="connsiteY12-72" fmla="*/ 503209 h 1134999"/>
                <a:gd name="connsiteX13-73" fmla="*/ 1846067 w 9151216"/>
                <a:gd name="connsiteY13-74" fmla="*/ 1005626 h 1134999"/>
                <a:gd name="connsiteX14-75" fmla="*/ 2227905 w 9151216"/>
                <a:gd name="connsiteY14-76" fmla="*/ 442919 h 1134999"/>
                <a:gd name="connsiteX15-77" fmla="*/ 2489162 w 9151216"/>
                <a:gd name="connsiteY15-78" fmla="*/ 995578 h 1134999"/>
                <a:gd name="connsiteX16-79" fmla="*/ 2840854 w 9151216"/>
                <a:gd name="connsiteY16-80" fmla="*/ 201758 h 1134999"/>
                <a:gd name="connsiteX17-81" fmla="*/ 3473900 w 9151216"/>
                <a:gd name="connsiteY17-82" fmla="*/ 965433 h 1134999"/>
                <a:gd name="connsiteX18-83" fmla="*/ 4066753 w 9151216"/>
                <a:gd name="connsiteY18-84" fmla="*/ 563499 h 1134999"/>
                <a:gd name="connsiteX19-85" fmla="*/ 4810331 w 9151216"/>
                <a:gd name="connsiteY19-86" fmla="*/ 945336 h 1134999"/>
                <a:gd name="connsiteX20-87" fmla="*/ 5342894 w 9151216"/>
                <a:gd name="connsiteY20-88" fmla="*/ 302242 h 1134999"/>
                <a:gd name="connsiteX21-89" fmla="*/ 6186955 w 9151216"/>
                <a:gd name="connsiteY21-90" fmla="*/ 985530 h 1134999"/>
                <a:gd name="connsiteX22-91" fmla="*/ 7151597 w 9151216"/>
                <a:gd name="connsiteY22-92" fmla="*/ 791 h 1134999"/>
                <a:gd name="connsiteX0-93" fmla="*/ 7151597 w 9151216"/>
                <a:gd name="connsiteY0-94" fmla="*/ 791 h 1134999"/>
                <a:gd name="connsiteX1-95" fmla="*/ 7734402 w 9151216"/>
                <a:gd name="connsiteY1-96" fmla="*/ 814708 h 1134999"/>
                <a:gd name="connsiteX2-97" fmla="*/ 8106191 w 9151216"/>
                <a:gd name="connsiteY2-98" fmla="*/ 563499 h 1134999"/>
                <a:gd name="connsiteX3-99" fmla="*/ 8638753 w 9151216"/>
                <a:gd name="connsiteY3-100" fmla="*/ 885046 h 1134999"/>
                <a:gd name="connsiteX4-101" fmla="*/ 9100977 w 9151216"/>
                <a:gd name="connsiteY4-102" fmla="*/ 704176 h 1134999"/>
                <a:gd name="connsiteX5-103" fmla="*/ 9147470 w 9151216"/>
                <a:gd name="connsiteY5-104" fmla="*/ 716550 h 1134999"/>
                <a:gd name="connsiteX6-105" fmla="*/ 9151216 w 9151216"/>
                <a:gd name="connsiteY6-106" fmla="*/ 718055 h 1134999"/>
                <a:gd name="connsiteX7-107" fmla="*/ 9151216 w 9151216"/>
                <a:gd name="connsiteY7-108" fmla="*/ 1134999 h 1134999"/>
                <a:gd name="connsiteX8-109" fmla="*/ 0 w 9151216"/>
                <a:gd name="connsiteY8-110" fmla="*/ 1134999 h 1134999"/>
                <a:gd name="connsiteX9-111" fmla="*/ 7219 w 9151216"/>
                <a:gd name="connsiteY9-112" fmla="*/ 1126207 h 1134999"/>
                <a:gd name="connsiteX10-113" fmla="*/ 509637 w 9151216"/>
                <a:gd name="connsiteY10-114" fmla="*/ 201759 h 1134999"/>
                <a:gd name="connsiteX11-115" fmla="*/ 1182876 w 9151216"/>
                <a:gd name="connsiteY11-116" fmla="*/ 1025723 h 1134999"/>
                <a:gd name="connsiteX12-117" fmla="*/ 1584810 w 9151216"/>
                <a:gd name="connsiteY12-118" fmla="*/ 503209 h 1134999"/>
                <a:gd name="connsiteX13-119" fmla="*/ 1846067 w 9151216"/>
                <a:gd name="connsiteY13-120" fmla="*/ 1005626 h 1134999"/>
                <a:gd name="connsiteX14-121" fmla="*/ 2227905 w 9151216"/>
                <a:gd name="connsiteY14-122" fmla="*/ 442919 h 1134999"/>
                <a:gd name="connsiteX15-123" fmla="*/ 2489162 w 9151216"/>
                <a:gd name="connsiteY15-124" fmla="*/ 995578 h 1134999"/>
                <a:gd name="connsiteX16-125" fmla="*/ 2840854 w 9151216"/>
                <a:gd name="connsiteY16-126" fmla="*/ 201758 h 1134999"/>
                <a:gd name="connsiteX17-127" fmla="*/ 3473900 w 9151216"/>
                <a:gd name="connsiteY17-128" fmla="*/ 965433 h 1134999"/>
                <a:gd name="connsiteX18-129" fmla="*/ 4066753 w 9151216"/>
                <a:gd name="connsiteY18-130" fmla="*/ 563499 h 1134999"/>
                <a:gd name="connsiteX19-131" fmla="*/ 4810331 w 9151216"/>
                <a:gd name="connsiteY19-132" fmla="*/ 945336 h 1134999"/>
                <a:gd name="connsiteX20-133" fmla="*/ 5342894 w 9151216"/>
                <a:gd name="connsiteY20-134" fmla="*/ 302242 h 1134999"/>
                <a:gd name="connsiteX21-135" fmla="*/ 6186955 w 9151216"/>
                <a:gd name="connsiteY21-136" fmla="*/ 985530 h 1134999"/>
                <a:gd name="connsiteX22-137" fmla="*/ 7151597 w 9151216"/>
                <a:gd name="connsiteY22-138" fmla="*/ 791 h 1134999"/>
                <a:gd name="connsiteX0-139" fmla="*/ 7151597 w 9151216"/>
                <a:gd name="connsiteY0-140" fmla="*/ 791 h 1134999"/>
                <a:gd name="connsiteX1-141" fmla="*/ 7734402 w 9151216"/>
                <a:gd name="connsiteY1-142" fmla="*/ 814708 h 1134999"/>
                <a:gd name="connsiteX2-143" fmla="*/ 8106191 w 9151216"/>
                <a:gd name="connsiteY2-144" fmla="*/ 563499 h 1134999"/>
                <a:gd name="connsiteX3-145" fmla="*/ 8638753 w 9151216"/>
                <a:gd name="connsiteY3-146" fmla="*/ 885046 h 1134999"/>
                <a:gd name="connsiteX4-147" fmla="*/ 9100977 w 9151216"/>
                <a:gd name="connsiteY4-148" fmla="*/ 704176 h 1134999"/>
                <a:gd name="connsiteX5-149" fmla="*/ 9147470 w 9151216"/>
                <a:gd name="connsiteY5-150" fmla="*/ 716550 h 1134999"/>
                <a:gd name="connsiteX6-151" fmla="*/ 9151216 w 9151216"/>
                <a:gd name="connsiteY6-152" fmla="*/ 718055 h 1134999"/>
                <a:gd name="connsiteX7-153" fmla="*/ 9151216 w 9151216"/>
                <a:gd name="connsiteY7-154" fmla="*/ 1134999 h 1134999"/>
                <a:gd name="connsiteX8-155" fmla="*/ 0 w 9151216"/>
                <a:gd name="connsiteY8-156" fmla="*/ 1134999 h 1134999"/>
                <a:gd name="connsiteX9-157" fmla="*/ 7219 w 9151216"/>
                <a:gd name="connsiteY9-158" fmla="*/ 1126207 h 1134999"/>
                <a:gd name="connsiteX10-159" fmla="*/ 509637 w 9151216"/>
                <a:gd name="connsiteY10-160" fmla="*/ 201759 h 1134999"/>
                <a:gd name="connsiteX11-161" fmla="*/ 1182876 w 9151216"/>
                <a:gd name="connsiteY11-162" fmla="*/ 1025723 h 1134999"/>
                <a:gd name="connsiteX12-163" fmla="*/ 1584810 w 9151216"/>
                <a:gd name="connsiteY12-164" fmla="*/ 503209 h 1134999"/>
                <a:gd name="connsiteX13-165" fmla="*/ 1846067 w 9151216"/>
                <a:gd name="connsiteY13-166" fmla="*/ 1005626 h 1134999"/>
                <a:gd name="connsiteX14-167" fmla="*/ 2227905 w 9151216"/>
                <a:gd name="connsiteY14-168" fmla="*/ 442919 h 1134999"/>
                <a:gd name="connsiteX15-169" fmla="*/ 2489162 w 9151216"/>
                <a:gd name="connsiteY15-170" fmla="*/ 995578 h 1134999"/>
                <a:gd name="connsiteX16-171" fmla="*/ 3092063 w 9151216"/>
                <a:gd name="connsiteY16-172" fmla="*/ 231903 h 1134999"/>
                <a:gd name="connsiteX17-173" fmla="*/ 3473900 w 9151216"/>
                <a:gd name="connsiteY17-174" fmla="*/ 965433 h 1134999"/>
                <a:gd name="connsiteX18-175" fmla="*/ 4066753 w 9151216"/>
                <a:gd name="connsiteY18-176" fmla="*/ 563499 h 1134999"/>
                <a:gd name="connsiteX19-177" fmla="*/ 4810331 w 9151216"/>
                <a:gd name="connsiteY19-178" fmla="*/ 945336 h 1134999"/>
                <a:gd name="connsiteX20-179" fmla="*/ 5342894 w 9151216"/>
                <a:gd name="connsiteY20-180" fmla="*/ 302242 h 1134999"/>
                <a:gd name="connsiteX21-181" fmla="*/ 6186955 w 9151216"/>
                <a:gd name="connsiteY21-182" fmla="*/ 985530 h 1134999"/>
                <a:gd name="connsiteX22-183" fmla="*/ 7151597 w 9151216"/>
                <a:gd name="connsiteY22-184" fmla="*/ 791 h 1134999"/>
                <a:gd name="connsiteX0-185" fmla="*/ 7151597 w 9151216"/>
                <a:gd name="connsiteY0-186" fmla="*/ 791 h 1134999"/>
                <a:gd name="connsiteX1-187" fmla="*/ 7734402 w 9151216"/>
                <a:gd name="connsiteY1-188" fmla="*/ 814708 h 1134999"/>
                <a:gd name="connsiteX2-189" fmla="*/ 8106191 w 9151216"/>
                <a:gd name="connsiteY2-190" fmla="*/ 563499 h 1134999"/>
                <a:gd name="connsiteX3-191" fmla="*/ 8638753 w 9151216"/>
                <a:gd name="connsiteY3-192" fmla="*/ 885046 h 1134999"/>
                <a:gd name="connsiteX4-193" fmla="*/ 9100977 w 9151216"/>
                <a:gd name="connsiteY4-194" fmla="*/ 704176 h 1134999"/>
                <a:gd name="connsiteX5-195" fmla="*/ 9147470 w 9151216"/>
                <a:gd name="connsiteY5-196" fmla="*/ 716550 h 1134999"/>
                <a:gd name="connsiteX6-197" fmla="*/ 9151216 w 9151216"/>
                <a:gd name="connsiteY6-198" fmla="*/ 718055 h 1134999"/>
                <a:gd name="connsiteX7-199" fmla="*/ 9151216 w 9151216"/>
                <a:gd name="connsiteY7-200" fmla="*/ 1134999 h 1134999"/>
                <a:gd name="connsiteX8-201" fmla="*/ 0 w 9151216"/>
                <a:gd name="connsiteY8-202" fmla="*/ 1134999 h 1134999"/>
                <a:gd name="connsiteX9-203" fmla="*/ 7219 w 9151216"/>
                <a:gd name="connsiteY9-204" fmla="*/ 1126207 h 1134999"/>
                <a:gd name="connsiteX10-205" fmla="*/ 509637 w 9151216"/>
                <a:gd name="connsiteY10-206" fmla="*/ 201759 h 1134999"/>
                <a:gd name="connsiteX11-207" fmla="*/ 1182876 w 9151216"/>
                <a:gd name="connsiteY11-208" fmla="*/ 1025723 h 1134999"/>
                <a:gd name="connsiteX12-209" fmla="*/ 1584810 w 9151216"/>
                <a:gd name="connsiteY12-210" fmla="*/ 503209 h 1134999"/>
                <a:gd name="connsiteX13-211" fmla="*/ 1846067 w 9151216"/>
                <a:gd name="connsiteY13-212" fmla="*/ 1005626 h 1134999"/>
                <a:gd name="connsiteX14-213" fmla="*/ 2227905 w 9151216"/>
                <a:gd name="connsiteY14-214" fmla="*/ 442919 h 1134999"/>
                <a:gd name="connsiteX15-215" fmla="*/ 2489162 w 9151216"/>
                <a:gd name="connsiteY15-216" fmla="*/ 995578 h 1134999"/>
                <a:gd name="connsiteX16-217" fmla="*/ 2991580 w 9151216"/>
                <a:gd name="connsiteY16-218" fmla="*/ 221855 h 1134999"/>
                <a:gd name="connsiteX17-219" fmla="*/ 3473900 w 9151216"/>
                <a:gd name="connsiteY17-220" fmla="*/ 965433 h 1134999"/>
                <a:gd name="connsiteX18-221" fmla="*/ 4066753 w 9151216"/>
                <a:gd name="connsiteY18-222" fmla="*/ 563499 h 1134999"/>
                <a:gd name="connsiteX19-223" fmla="*/ 4810331 w 9151216"/>
                <a:gd name="connsiteY19-224" fmla="*/ 945336 h 1134999"/>
                <a:gd name="connsiteX20-225" fmla="*/ 5342894 w 9151216"/>
                <a:gd name="connsiteY20-226" fmla="*/ 302242 h 1134999"/>
                <a:gd name="connsiteX21-227" fmla="*/ 6186955 w 9151216"/>
                <a:gd name="connsiteY21-228" fmla="*/ 985530 h 1134999"/>
                <a:gd name="connsiteX22-229" fmla="*/ 7151597 w 9151216"/>
                <a:gd name="connsiteY22-230" fmla="*/ 791 h 1134999"/>
                <a:gd name="connsiteX0-231" fmla="*/ 7151597 w 9151216"/>
                <a:gd name="connsiteY0-232" fmla="*/ 791 h 1134999"/>
                <a:gd name="connsiteX1-233" fmla="*/ 7734402 w 9151216"/>
                <a:gd name="connsiteY1-234" fmla="*/ 814708 h 1134999"/>
                <a:gd name="connsiteX2-235" fmla="*/ 8106191 w 9151216"/>
                <a:gd name="connsiteY2-236" fmla="*/ 563499 h 1134999"/>
                <a:gd name="connsiteX3-237" fmla="*/ 8638753 w 9151216"/>
                <a:gd name="connsiteY3-238" fmla="*/ 885046 h 1134999"/>
                <a:gd name="connsiteX4-239" fmla="*/ 9100977 w 9151216"/>
                <a:gd name="connsiteY4-240" fmla="*/ 704176 h 1134999"/>
                <a:gd name="connsiteX5-241" fmla="*/ 9147470 w 9151216"/>
                <a:gd name="connsiteY5-242" fmla="*/ 716550 h 1134999"/>
                <a:gd name="connsiteX6-243" fmla="*/ 9151216 w 9151216"/>
                <a:gd name="connsiteY6-244" fmla="*/ 718055 h 1134999"/>
                <a:gd name="connsiteX7-245" fmla="*/ 9151216 w 9151216"/>
                <a:gd name="connsiteY7-246" fmla="*/ 1134999 h 1134999"/>
                <a:gd name="connsiteX8-247" fmla="*/ 0 w 9151216"/>
                <a:gd name="connsiteY8-248" fmla="*/ 1134999 h 1134999"/>
                <a:gd name="connsiteX9-249" fmla="*/ 7219 w 9151216"/>
                <a:gd name="connsiteY9-250" fmla="*/ 1126207 h 1134999"/>
                <a:gd name="connsiteX10-251" fmla="*/ 509637 w 9151216"/>
                <a:gd name="connsiteY10-252" fmla="*/ 201759 h 1134999"/>
                <a:gd name="connsiteX11-253" fmla="*/ 1182876 w 9151216"/>
                <a:gd name="connsiteY11-254" fmla="*/ 1025723 h 1134999"/>
                <a:gd name="connsiteX12-255" fmla="*/ 1584810 w 9151216"/>
                <a:gd name="connsiteY12-256" fmla="*/ 503209 h 1134999"/>
                <a:gd name="connsiteX13-257" fmla="*/ 1846067 w 9151216"/>
                <a:gd name="connsiteY13-258" fmla="*/ 1005626 h 1134999"/>
                <a:gd name="connsiteX14-259" fmla="*/ 2187711 w 9151216"/>
                <a:gd name="connsiteY14-260" fmla="*/ 684079 h 1134999"/>
                <a:gd name="connsiteX15-261" fmla="*/ 2489162 w 9151216"/>
                <a:gd name="connsiteY15-262" fmla="*/ 995578 h 1134999"/>
                <a:gd name="connsiteX16-263" fmla="*/ 2991580 w 9151216"/>
                <a:gd name="connsiteY16-264" fmla="*/ 221855 h 1134999"/>
                <a:gd name="connsiteX17-265" fmla="*/ 3473900 w 9151216"/>
                <a:gd name="connsiteY17-266" fmla="*/ 965433 h 1134999"/>
                <a:gd name="connsiteX18-267" fmla="*/ 4066753 w 9151216"/>
                <a:gd name="connsiteY18-268" fmla="*/ 563499 h 1134999"/>
                <a:gd name="connsiteX19-269" fmla="*/ 4810331 w 9151216"/>
                <a:gd name="connsiteY19-270" fmla="*/ 945336 h 1134999"/>
                <a:gd name="connsiteX20-271" fmla="*/ 5342894 w 9151216"/>
                <a:gd name="connsiteY20-272" fmla="*/ 302242 h 1134999"/>
                <a:gd name="connsiteX21-273" fmla="*/ 6186955 w 9151216"/>
                <a:gd name="connsiteY21-274" fmla="*/ 985530 h 1134999"/>
                <a:gd name="connsiteX22-275" fmla="*/ 7151597 w 9151216"/>
                <a:gd name="connsiteY22-276" fmla="*/ 791 h 1134999"/>
                <a:gd name="connsiteX0-277" fmla="*/ 7151597 w 9151216"/>
                <a:gd name="connsiteY0-278" fmla="*/ 791 h 1134999"/>
                <a:gd name="connsiteX1-279" fmla="*/ 7734402 w 9151216"/>
                <a:gd name="connsiteY1-280" fmla="*/ 814708 h 1134999"/>
                <a:gd name="connsiteX2-281" fmla="*/ 8106191 w 9151216"/>
                <a:gd name="connsiteY2-282" fmla="*/ 563499 h 1134999"/>
                <a:gd name="connsiteX3-283" fmla="*/ 8638753 w 9151216"/>
                <a:gd name="connsiteY3-284" fmla="*/ 885046 h 1134999"/>
                <a:gd name="connsiteX4-285" fmla="*/ 9100977 w 9151216"/>
                <a:gd name="connsiteY4-286" fmla="*/ 704176 h 1134999"/>
                <a:gd name="connsiteX5-287" fmla="*/ 9147470 w 9151216"/>
                <a:gd name="connsiteY5-288" fmla="*/ 716550 h 1134999"/>
                <a:gd name="connsiteX6-289" fmla="*/ 9151216 w 9151216"/>
                <a:gd name="connsiteY6-290" fmla="*/ 718055 h 1134999"/>
                <a:gd name="connsiteX7-291" fmla="*/ 9151216 w 9151216"/>
                <a:gd name="connsiteY7-292" fmla="*/ 1134999 h 1134999"/>
                <a:gd name="connsiteX8-293" fmla="*/ 0 w 9151216"/>
                <a:gd name="connsiteY8-294" fmla="*/ 1134999 h 1134999"/>
                <a:gd name="connsiteX9-295" fmla="*/ 7219 w 9151216"/>
                <a:gd name="connsiteY9-296" fmla="*/ 1126207 h 1134999"/>
                <a:gd name="connsiteX10-297" fmla="*/ 509637 w 9151216"/>
                <a:gd name="connsiteY10-298" fmla="*/ 201759 h 1134999"/>
                <a:gd name="connsiteX11-299" fmla="*/ 1182876 w 9151216"/>
                <a:gd name="connsiteY11-300" fmla="*/ 1025723 h 1134999"/>
                <a:gd name="connsiteX12-301" fmla="*/ 1554665 w 9151216"/>
                <a:gd name="connsiteY12-302" fmla="*/ 432870 h 1134999"/>
                <a:gd name="connsiteX13-303" fmla="*/ 1846067 w 9151216"/>
                <a:gd name="connsiteY13-304" fmla="*/ 1005626 h 1134999"/>
                <a:gd name="connsiteX14-305" fmla="*/ 2187711 w 9151216"/>
                <a:gd name="connsiteY14-306" fmla="*/ 684079 h 1134999"/>
                <a:gd name="connsiteX15-307" fmla="*/ 2489162 w 9151216"/>
                <a:gd name="connsiteY15-308" fmla="*/ 995578 h 1134999"/>
                <a:gd name="connsiteX16-309" fmla="*/ 2991580 w 9151216"/>
                <a:gd name="connsiteY16-310" fmla="*/ 221855 h 1134999"/>
                <a:gd name="connsiteX17-311" fmla="*/ 3473900 w 9151216"/>
                <a:gd name="connsiteY17-312" fmla="*/ 965433 h 1134999"/>
                <a:gd name="connsiteX18-313" fmla="*/ 4066753 w 9151216"/>
                <a:gd name="connsiteY18-314" fmla="*/ 563499 h 1134999"/>
                <a:gd name="connsiteX19-315" fmla="*/ 4810331 w 9151216"/>
                <a:gd name="connsiteY19-316" fmla="*/ 945336 h 1134999"/>
                <a:gd name="connsiteX20-317" fmla="*/ 5342894 w 9151216"/>
                <a:gd name="connsiteY20-318" fmla="*/ 302242 h 1134999"/>
                <a:gd name="connsiteX21-319" fmla="*/ 6186955 w 9151216"/>
                <a:gd name="connsiteY21-320" fmla="*/ 985530 h 1134999"/>
                <a:gd name="connsiteX22-321" fmla="*/ 7151597 w 9151216"/>
                <a:gd name="connsiteY22-322" fmla="*/ 791 h 1134999"/>
                <a:gd name="connsiteX0-323" fmla="*/ 7151597 w 9151216"/>
                <a:gd name="connsiteY0-324" fmla="*/ 791 h 1134999"/>
                <a:gd name="connsiteX1-325" fmla="*/ 7734402 w 9151216"/>
                <a:gd name="connsiteY1-326" fmla="*/ 814708 h 1134999"/>
                <a:gd name="connsiteX2-327" fmla="*/ 8106191 w 9151216"/>
                <a:gd name="connsiteY2-328" fmla="*/ 563499 h 1134999"/>
                <a:gd name="connsiteX3-329" fmla="*/ 8638753 w 9151216"/>
                <a:gd name="connsiteY3-330" fmla="*/ 885046 h 1134999"/>
                <a:gd name="connsiteX4-331" fmla="*/ 9100977 w 9151216"/>
                <a:gd name="connsiteY4-332" fmla="*/ 704176 h 1134999"/>
                <a:gd name="connsiteX5-333" fmla="*/ 9147470 w 9151216"/>
                <a:gd name="connsiteY5-334" fmla="*/ 716550 h 1134999"/>
                <a:gd name="connsiteX6-335" fmla="*/ 9151216 w 9151216"/>
                <a:gd name="connsiteY6-336" fmla="*/ 718055 h 1134999"/>
                <a:gd name="connsiteX7-337" fmla="*/ 9151216 w 9151216"/>
                <a:gd name="connsiteY7-338" fmla="*/ 1134999 h 1134999"/>
                <a:gd name="connsiteX8-339" fmla="*/ 0 w 9151216"/>
                <a:gd name="connsiteY8-340" fmla="*/ 1134999 h 1134999"/>
                <a:gd name="connsiteX9-341" fmla="*/ 7219 w 9151216"/>
                <a:gd name="connsiteY9-342" fmla="*/ 1126207 h 1134999"/>
                <a:gd name="connsiteX10-343" fmla="*/ 509637 w 9151216"/>
                <a:gd name="connsiteY10-344" fmla="*/ 201759 h 1134999"/>
                <a:gd name="connsiteX11-345" fmla="*/ 1182876 w 9151216"/>
                <a:gd name="connsiteY11-346" fmla="*/ 1025723 h 1134999"/>
                <a:gd name="connsiteX12-347" fmla="*/ 1554665 w 9151216"/>
                <a:gd name="connsiteY12-348" fmla="*/ 432870 h 1134999"/>
                <a:gd name="connsiteX13-349" fmla="*/ 1846067 w 9151216"/>
                <a:gd name="connsiteY13-350" fmla="*/ 1005626 h 1134999"/>
                <a:gd name="connsiteX14-351" fmla="*/ 2187711 w 9151216"/>
                <a:gd name="connsiteY14-352" fmla="*/ 684079 h 1134999"/>
                <a:gd name="connsiteX15-353" fmla="*/ 2489162 w 9151216"/>
                <a:gd name="connsiteY15-354" fmla="*/ 995578 h 1134999"/>
                <a:gd name="connsiteX16-355" fmla="*/ 2991580 w 9151216"/>
                <a:gd name="connsiteY16-356" fmla="*/ 221855 h 1134999"/>
                <a:gd name="connsiteX17-357" fmla="*/ 3473900 w 9151216"/>
                <a:gd name="connsiteY17-358" fmla="*/ 965433 h 1134999"/>
                <a:gd name="connsiteX18-359" fmla="*/ 4167236 w 9151216"/>
                <a:gd name="connsiteY18-360" fmla="*/ 643886 h 1134999"/>
                <a:gd name="connsiteX19-361" fmla="*/ 4810331 w 9151216"/>
                <a:gd name="connsiteY19-362" fmla="*/ 945336 h 1134999"/>
                <a:gd name="connsiteX20-363" fmla="*/ 5342894 w 9151216"/>
                <a:gd name="connsiteY20-364" fmla="*/ 302242 h 1134999"/>
                <a:gd name="connsiteX21-365" fmla="*/ 6186955 w 9151216"/>
                <a:gd name="connsiteY21-366" fmla="*/ 985530 h 1134999"/>
                <a:gd name="connsiteX22-367" fmla="*/ 7151597 w 9151216"/>
                <a:gd name="connsiteY22-368" fmla="*/ 791 h 1134999"/>
                <a:gd name="connsiteX0-369" fmla="*/ 6970727 w 9151216"/>
                <a:gd name="connsiteY0-370" fmla="*/ 791 h 1134999"/>
                <a:gd name="connsiteX1-371" fmla="*/ 7734402 w 9151216"/>
                <a:gd name="connsiteY1-372" fmla="*/ 814708 h 1134999"/>
                <a:gd name="connsiteX2-373" fmla="*/ 8106191 w 9151216"/>
                <a:gd name="connsiteY2-374" fmla="*/ 563499 h 1134999"/>
                <a:gd name="connsiteX3-375" fmla="*/ 8638753 w 9151216"/>
                <a:gd name="connsiteY3-376" fmla="*/ 885046 h 1134999"/>
                <a:gd name="connsiteX4-377" fmla="*/ 9100977 w 9151216"/>
                <a:gd name="connsiteY4-378" fmla="*/ 704176 h 1134999"/>
                <a:gd name="connsiteX5-379" fmla="*/ 9147470 w 9151216"/>
                <a:gd name="connsiteY5-380" fmla="*/ 716550 h 1134999"/>
                <a:gd name="connsiteX6-381" fmla="*/ 9151216 w 9151216"/>
                <a:gd name="connsiteY6-382" fmla="*/ 718055 h 1134999"/>
                <a:gd name="connsiteX7-383" fmla="*/ 9151216 w 9151216"/>
                <a:gd name="connsiteY7-384" fmla="*/ 1134999 h 1134999"/>
                <a:gd name="connsiteX8-385" fmla="*/ 0 w 9151216"/>
                <a:gd name="connsiteY8-386" fmla="*/ 1134999 h 1134999"/>
                <a:gd name="connsiteX9-387" fmla="*/ 7219 w 9151216"/>
                <a:gd name="connsiteY9-388" fmla="*/ 1126207 h 1134999"/>
                <a:gd name="connsiteX10-389" fmla="*/ 509637 w 9151216"/>
                <a:gd name="connsiteY10-390" fmla="*/ 201759 h 1134999"/>
                <a:gd name="connsiteX11-391" fmla="*/ 1182876 w 9151216"/>
                <a:gd name="connsiteY11-392" fmla="*/ 1025723 h 1134999"/>
                <a:gd name="connsiteX12-393" fmla="*/ 1554665 w 9151216"/>
                <a:gd name="connsiteY12-394" fmla="*/ 432870 h 1134999"/>
                <a:gd name="connsiteX13-395" fmla="*/ 1846067 w 9151216"/>
                <a:gd name="connsiteY13-396" fmla="*/ 1005626 h 1134999"/>
                <a:gd name="connsiteX14-397" fmla="*/ 2187711 w 9151216"/>
                <a:gd name="connsiteY14-398" fmla="*/ 684079 h 1134999"/>
                <a:gd name="connsiteX15-399" fmla="*/ 2489162 w 9151216"/>
                <a:gd name="connsiteY15-400" fmla="*/ 995578 h 1134999"/>
                <a:gd name="connsiteX16-401" fmla="*/ 2991580 w 9151216"/>
                <a:gd name="connsiteY16-402" fmla="*/ 221855 h 1134999"/>
                <a:gd name="connsiteX17-403" fmla="*/ 3473900 w 9151216"/>
                <a:gd name="connsiteY17-404" fmla="*/ 965433 h 1134999"/>
                <a:gd name="connsiteX18-405" fmla="*/ 4167236 w 9151216"/>
                <a:gd name="connsiteY18-406" fmla="*/ 643886 h 1134999"/>
                <a:gd name="connsiteX19-407" fmla="*/ 4810331 w 9151216"/>
                <a:gd name="connsiteY19-408" fmla="*/ 945336 h 1134999"/>
                <a:gd name="connsiteX20-409" fmla="*/ 5342894 w 9151216"/>
                <a:gd name="connsiteY20-410" fmla="*/ 302242 h 1134999"/>
                <a:gd name="connsiteX21-411" fmla="*/ 6186955 w 9151216"/>
                <a:gd name="connsiteY21-412" fmla="*/ 985530 h 1134999"/>
                <a:gd name="connsiteX22-413" fmla="*/ 6970727 w 9151216"/>
                <a:gd name="connsiteY22-414" fmla="*/ 791 h 1134999"/>
                <a:gd name="connsiteX0-415" fmla="*/ 6970727 w 9151216"/>
                <a:gd name="connsiteY0-416" fmla="*/ 801 h 1135009"/>
                <a:gd name="connsiteX1-417" fmla="*/ 7734402 w 9151216"/>
                <a:gd name="connsiteY1-418" fmla="*/ 814718 h 1135009"/>
                <a:gd name="connsiteX2-419" fmla="*/ 8287062 w 9151216"/>
                <a:gd name="connsiteY2-420" fmla="*/ 623799 h 1135009"/>
                <a:gd name="connsiteX3-421" fmla="*/ 8638753 w 9151216"/>
                <a:gd name="connsiteY3-422" fmla="*/ 885056 h 1135009"/>
                <a:gd name="connsiteX4-423" fmla="*/ 9100977 w 9151216"/>
                <a:gd name="connsiteY4-424" fmla="*/ 704186 h 1135009"/>
                <a:gd name="connsiteX5-425" fmla="*/ 9147470 w 9151216"/>
                <a:gd name="connsiteY5-426" fmla="*/ 716560 h 1135009"/>
                <a:gd name="connsiteX6-427" fmla="*/ 9151216 w 9151216"/>
                <a:gd name="connsiteY6-428" fmla="*/ 718065 h 1135009"/>
                <a:gd name="connsiteX7-429" fmla="*/ 9151216 w 9151216"/>
                <a:gd name="connsiteY7-430" fmla="*/ 1135009 h 1135009"/>
                <a:gd name="connsiteX8-431" fmla="*/ 0 w 9151216"/>
                <a:gd name="connsiteY8-432" fmla="*/ 1135009 h 1135009"/>
                <a:gd name="connsiteX9-433" fmla="*/ 7219 w 9151216"/>
                <a:gd name="connsiteY9-434" fmla="*/ 1126217 h 1135009"/>
                <a:gd name="connsiteX10-435" fmla="*/ 509637 w 9151216"/>
                <a:gd name="connsiteY10-436" fmla="*/ 201769 h 1135009"/>
                <a:gd name="connsiteX11-437" fmla="*/ 1182876 w 9151216"/>
                <a:gd name="connsiteY11-438" fmla="*/ 1025733 h 1135009"/>
                <a:gd name="connsiteX12-439" fmla="*/ 1554665 w 9151216"/>
                <a:gd name="connsiteY12-440" fmla="*/ 432880 h 1135009"/>
                <a:gd name="connsiteX13-441" fmla="*/ 1846067 w 9151216"/>
                <a:gd name="connsiteY13-442" fmla="*/ 1005636 h 1135009"/>
                <a:gd name="connsiteX14-443" fmla="*/ 2187711 w 9151216"/>
                <a:gd name="connsiteY14-444" fmla="*/ 684089 h 1135009"/>
                <a:gd name="connsiteX15-445" fmla="*/ 2489162 w 9151216"/>
                <a:gd name="connsiteY15-446" fmla="*/ 995588 h 1135009"/>
                <a:gd name="connsiteX16-447" fmla="*/ 2991580 w 9151216"/>
                <a:gd name="connsiteY16-448" fmla="*/ 221865 h 1135009"/>
                <a:gd name="connsiteX17-449" fmla="*/ 3473900 w 9151216"/>
                <a:gd name="connsiteY17-450" fmla="*/ 965443 h 1135009"/>
                <a:gd name="connsiteX18-451" fmla="*/ 4167236 w 9151216"/>
                <a:gd name="connsiteY18-452" fmla="*/ 643896 h 1135009"/>
                <a:gd name="connsiteX19-453" fmla="*/ 4810331 w 9151216"/>
                <a:gd name="connsiteY19-454" fmla="*/ 945346 h 1135009"/>
                <a:gd name="connsiteX20-455" fmla="*/ 5342894 w 9151216"/>
                <a:gd name="connsiteY20-456" fmla="*/ 302252 h 1135009"/>
                <a:gd name="connsiteX21-457" fmla="*/ 6186955 w 9151216"/>
                <a:gd name="connsiteY21-458" fmla="*/ 985540 h 1135009"/>
                <a:gd name="connsiteX22-459" fmla="*/ 6970727 w 9151216"/>
                <a:gd name="connsiteY22-460" fmla="*/ 801 h 1135009"/>
                <a:gd name="connsiteX0-461" fmla="*/ 7061162 w 9151216"/>
                <a:gd name="connsiteY0-462" fmla="*/ 801 h 1135009"/>
                <a:gd name="connsiteX1-463" fmla="*/ 7734402 w 9151216"/>
                <a:gd name="connsiteY1-464" fmla="*/ 814718 h 1135009"/>
                <a:gd name="connsiteX2-465" fmla="*/ 8287062 w 9151216"/>
                <a:gd name="connsiteY2-466" fmla="*/ 623799 h 1135009"/>
                <a:gd name="connsiteX3-467" fmla="*/ 8638753 w 9151216"/>
                <a:gd name="connsiteY3-468" fmla="*/ 885056 h 1135009"/>
                <a:gd name="connsiteX4-469" fmla="*/ 9100977 w 9151216"/>
                <a:gd name="connsiteY4-470" fmla="*/ 704186 h 1135009"/>
                <a:gd name="connsiteX5-471" fmla="*/ 9147470 w 9151216"/>
                <a:gd name="connsiteY5-472" fmla="*/ 716560 h 1135009"/>
                <a:gd name="connsiteX6-473" fmla="*/ 9151216 w 9151216"/>
                <a:gd name="connsiteY6-474" fmla="*/ 718065 h 1135009"/>
                <a:gd name="connsiteX7-475" fmla="*/ 9151216 w 9151216"/>
                <a:gd name="connsiteY7-476" fmla="*/ 1135009 h 1135009"/>
                <a:gd name="connsiteX8-477" fmla="*/ 0 w 9151216"/>
                <a:gd name="connsiteY8-478" fmla="*/ 1135009 h 1135009"/>
                <a:gd name="connsiteX9-479" fmla="*/ 7219 w 9151216"/>
                <a:gd name="connsiteY9-480" fmla="*/ 1126217 h 1135009"/>
                <a:gd name="connsiteX10-481" fmla="*/ 509637 w 9151216"/>
                <a:gd name="connsiteY10-482" fmla="*/ 201769 h 1135009"/>
                <a:gd name="connsiteX11-483" fmla="*/ 1182876 w 9151216"/>
                <a:gd name="connsiteY11-484" fmla="*/ 1025733 h 1135009"/>
                <a:gd name="connsiteX12-485" fmla="*/ 1554665 w 9151216"/>
                <a:gd name="connsiteY12-486" fmla="*/ 432880 h 1135009"/>
                <a:gd name="connsiteX13-487" fmla="*/ 1846067 w 9151216"/>
                <a:gd name="connsiteY13-488" fmla="*/ 1005636 h 1135009"/>
                <a:gd name="connsiteX14-489" fmla="*/ 2187711 w 9151216"/>
                <a:gd name="connsiteY14-490" fmla="*/ 684089 h 1135009"/>
                <a:gd name="connsiteX15-491" fmla="*/ 2489162 w 9151216"/>
                <a:gd name="connsiteY15-492" fmla="*/ 995588 h 1135009"/>
                <a:gd name="connsiteX16-493" fmla="*/ 2991580 w 9151216"/>
                <a:gd name="connsiteY16-494" fmla="*/ 221865 h 1135009"/>
                <a:gd name="connsiteX17-495" fmla="*/ 3473900 w 9151216"/>
                <a:gd name="connsiteY17-496" fmla="*/ 965443 h 1135009"/>
                <a:gd name="connsiteX18-497" fmla="*/ 4167236 w 9151216"/>
                <a:gd name="connsiteY18-498" fmla="*/ 643896 h 1135009"/>
                <a:gd name="connsiteX19-499" fmla="*/ 4810331 w 9151216"/>
                <a:gd name="connsiteY19-500" fmla="*/ 945346 h 1135009"/>
                <a:gd name="connsiteX20-501" fmla="*/ 5342894 w 9151216"/>
                <a:gd name="connsiteY20-502" fmla="*/ 302252 h 1135009"/>
                <a:gd name="connsiteX21-503" fmla="*/ 6186955 w 9151216"/>
                <a:gd name="connsiteY21-504" fmla="*/ 985540 h 1135009"/>
                <a:gd name="connsiteX22-505" fmla="*/ 7061162 w 9151216"/>
                <a:gd name="connsiteY22-506" fmla="*/ 801 h 1135009"/>
                <a:gd name="connsiteX0-507" fmla="*/ 7061162 w 9151216"/>
                <a:gd name="connsiteY0-508" fmla="*/ 801 h 1135009"/>
                <a:gd name="connsiteX1-509" fmla="*/ 7734402 w 9151216"/>
                <a:gd name="connsiteY1-510" fmla="*/ 814718 h 1135009"/>
                <a:gd name="connsiteX2-511" fmla="*/ 8287062 w 9151216"/>
                <a:gd name="connsiteY2-512" fmla="*/ 623799 h 1135009"/>
                <a:gd name="connsiteX3-513" fmla="*/ 8638753 w 9151216"/>
                <a:gd name="connsiteY3-514" fmla="*/ 885056 h 1135009"/>
                <a:gd name="connsiteX4-515" fmla="*/ 9100977 w 9151216"/>
                <a:gd name="connsiteY4-516" fmla="*/ 704186 h 1135009"/>
                <a:gd name="connsiteX5-517" fmla="*/ 9147470 w 9151216"/>
                <a:gd name="connsiteY5-518" fmla="*/ 716560 h 1135009"/>
                <a:gd name="connsiteX6-519" fmla="*/ 9151216 w 9151216"/>
                <a:gd name="connsiteY6-520" fmla="*/ 718065 h 1135009"/>
                <a:gd name="connsiteX7-521" fmla="*/ 9151216 w 9151216"/>
                <a:gd name="connsiteY7-522" fmla="*/ 1135009 h 1135009"/>
                <a:gd name="connsiteX8-523" fmla="*/ 0 w 9151216"/>
                <a:gd name="connsiteY8-524" fmla="*/ 1135009 h 1135009"/>
                <a:gd name="connsiteX9-525" fmla="*/ 7219 w 9151216"/>
                <a:gd name="connsiteY9-526" fmla="*/ 1126217 h 1135009"/>
                <a:gd name="connsiteX10-527" fmla="*/ 509637 w 9151216"/>
                <a:gd name="connsiteY10-528" fmla="*/ 201769 h 1135009"/>
                <a:gd name="connsiteX11-529" fmla="*/ 1182876 w 9151216"/>
                <a:gd name="connsiteY11-530" fmla="*/ 1025733 h 1135009"/>
                <a:gd name="connsiteX12-531" fmla="*/ 1554665 w 9151216"/>
                <a:gd name="connsiteY12-532" fmla="*/ 432880 h 1135009"/>
                <a:gd name="connsiteX13-533" fmla="*/ 1846067 w 9151216"/>
                <a:gd name="connsiteY13-534" fmla="*/ 1005636 h 1135009"/>
                <a:gd name="connsiteX14-535" fmla="*/ 2187711 w 9151216"/>
                <a:gd name="connsiteY14-536" fmla="*/ 684089 h 1135009"/>
                <a:gd name="connsiteX15-537" fmla="*/ 2489162 w 9151216"/>
                <a:gd name="connsiteY15-538" fmla="*/ 995588 h 1135009"/>
                <a:gd name="connsiteX16-539" fmla="*/ 2991580 w 9151216"/>
                <a:gd name="connsiteY16-540" fmla="*/ 221865 h 1135009"/>
                <a:gd name="connsiteX17-541" fmla="*/ 3473900 w 9151216"/>
                <a:gd name="connsiteY17-542" fmla="*/ 965443 h 1135009"/>
                <a:gd name="connsiteX18-543" fmla="*/ 4167236 w 9151216"/>
                <a:gd name="connsiteY18-544" fmla="*/ 643896 h 1135009"/>
                <a:gd name="connsiteX19-545" fmla="*/ 4810331 w 9151216"/>
                <a:gd name="connsiteY19-546" fmla="*/ 945346 h 1135009"/>
                <a:gd name="connsiteX20-547" fmla="*/ 5342894 w 9151216"/>
                <a:gd name="connsiteY20-548" fmla="*/ 442928 h 1135009"/>
                <a:gd name="connsiteX21-549" fmla="*/ 6186955 w 9151216"/>
                <a:gd name="connsiteY21-550" fmla="*/ 985540 h 1135009"/>
                <a:gd name="connsiteX22-551" fmla="*/ 7061162 w 9151216"/>
                <a:gd name="connsiteY22-552" fmla="*/ 801 h 1135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9151216" h="1135009">
                  <a:moveTo>
                    <a:pt x="7061162" y="801"/>
                  </a:moveTo>
                  <a:cubicBezTo>
                    <a:pt x="7319070" y="-27669"/>
                    <a:pt x="7530085" y="710885"/>
                    <a:pt x="7734402" y="814718"/>
                  </a:cubicBezTo>
                  <a:cubicBezTo>
                    <a:pt x="7938719" y="918551"/>
                    <a:pt x="8136337" y="612076"/>
                    <a:pt x="8287062" y="623799"/>
                  </a:cubicBezTo>
                  <a:cubicBezTo>
                    <a:pt x="8437787" y="635522"/>
                    <a:pt x="8503101" y="871658"/>
                    <a:pt x="8638753" y="885056"/>
                  </a:cubicBezTo>
                  <a:cubicBezTo>
                    <a:pt x="8774405" y="898454"/>
                    <a:pt x="8983746" y="680740"/>
                    <a:pt x="9100977" y="704186"/>
                  </a:cubicBezTo>
                  <a:cubicBezTo>
                    <a:pt x="9115631" y="707117"/>
                    <a:pt x="9131331" y="711225"/>
                    <a:pt x="9147470" y="716560"/>
                  </a:cubicBezTo>
                  <a:lnTo>
                    <a:pt x="9151216" y="718065"/>
                  </a:lnTo>
                  <a:lnTo>
                    <a:pt x="9151216" y="1135009"/>
                  </a:lnTo>
                  <a:lnTo>
                    <a:pt x="0" y="1135009"/>
                  </a:lnTo>
                  <a:lnTo>
                    <a:pt x="7219" y="1126217"/>
                  </a:lnTo>
                  <a:cubicBezTo>
                    <a:pt x="132823" y="962094"/>
                    <a:pt x="132823" y="278806"/>
                    <a:pt x="509637" y="201769"/>
                  </a:cubicBezTo>
                  <a:cubicBezTo>
                    <a:pt x="886451" y="124732"/>
                    <a:pt x="1008705" y="987215"/>
                    <a:pt x="1182876" y="1025733"/>
                  </a:cubicBezTo>
                  <a:cubicBezTo>
                    <a:pt x="1357047" y="1064251"/>
                    <a:pt x="1444133" y="436229"/>
                    <a:pt x="1554665" y="432880"/>
                  </a:cubicBezTo>
                  <a:cubicBezTo>
                    <a:pt x="1665197" y="429531"/>
                    <a:pt x="1740559" y="963768"/>
                    <a:pt x="1846067" y="1005636"/>
                  </a:cubicBezTo>
                  <a:cubicBezTo>
                    <a:pt x="1951575" y="1047504"/>
                    <a:pt x="2080529" y="685764"/>
                    <a:pt x="2187711" y="684089"/>
                  </a:cubicBezTo>
                  <a:cubicBezTo>
                    <a:pt x="2294893" y="682414"/>
                    <a:pt x="2355184" y="1072625"/>
                    <a:pt x="2489162" y="995588"/>
                  </a:cubicBezTo>
                  <a:cubicBezTo>
                    <a:pt x="2623140" y="918551"/>
                    <a:pt x="2827457" y="226889"/>
                    <a:pt x="2991580" y="221865"/>
                  </a:cubicBezTo>
                  <a:cubicBezTo>
                    <a:pt x="3155703" y="216841"/>
                    <a:pt x="3277957" y="895105"/>
                    <a:pt x="3473900" y="965443"/>
                  </a:cubicBezTo>
                  <a:cubicBezTo>
                    <a:pt x="3669843" y="1035781"/>
                    <a:pt x="3944498" y="647245"/>
                    <a:pt x="4167236" y="643896"/>
                  </a:cubicBezTo>
                  <a:cubicBezTo>
                    <a:pt x="4389974" y="640547"/>
                    <a:pt x="4614388" y="978841"/>
                    <a:pt x="4810331" y="945346"/>
                  </a:cubicBezTo>
                  <a:cubicBezTo>
                    <a:pt x="5006274" y="911851"/>
                    <a:pt x="5113457" y="436229"/>
                    <a:pt x="5342894" y="442928"/>
                  </a:cubicBezTo>
                  <a:cubicBezTo>
                    <a:pt x="5572331" y="449627"/>
                    <a:pt x="5900577" y="1059228"/>
                    <a:pt x="6186955" y="985540"/>
                  </a:cubicBezTo>
                  <a:cubicBezTo>
                    <a:pt x="6473333" y="911852"/>
                    <a:pt x="6803254" y="29271"/>
                    <a:pt x="7061162" y="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9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8724" t="18060" r="18351" b="23731"/>
          <a:stretch>
            <a:fillRect/>
          </a:stretch>
        </p:blipFill>
        <p:spPr>
          <a:xfrm>
            <a:off x="1453852" y="299156"/>
            <a:ext cx="1518036" cy="10722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5F7797">
                <a:tint val="45000"/>
                <a:satMod val="400000"/>
              </a:srgbClr>
            </a:duotone>
          </a:blip>
          <a:srcRect l="28724" t="18060" r="18351" b="23731"/>
          <a:stretch>
            <a:fillRect/>
          </a:stretch>
        </p:blipFill>
        <p:spPr>
          <a:xfrm>
            <a:off x="1453852" y="1722574"/>
            <a:ext cx="1518036" cy="10722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/>
          <a:srcRect l="50251" t="5608" r="17874" b="13760"/>
          <a:stretch>
            <a:fillRect/>
          </a:stretch>
        </p:blipFill>
        <p:spPr>
          <a:xfrm>
            <a:off x="1453852" y="3145991"/>
            <a:ext cx="1518036" cy="126074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924376" y="1508196"/>
            <a:ext cx="4554108" cy="1072215"/>
            <a:chOff x="4924376" y="1508196"/>
            <a:chExt cx="4554108" cy="107221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l="28724" t="18060" r="18351" b="23731"/>
            <a:stretch>
              <a:fillRect/>
            </a:stretch>
          </p:blipFill>
          <p:spPr>
            <a:xfrm>
              <a:off x="6442412" y="1508196"/>
              <a:ext cx="1518036" cy="107221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5F7797">
                  <a:tint val="45000"/>
                  <a:satMod val="400000"/>
                </a:srgbClr>
              </a:duotone>
            </a:blip>
            <a:srcRect l="28724" t="18060" r="18351" b="23731"/>
            <a:stretch>
              <a:fillRect/>
            </a:stretch>
          </p:blipFill>
          <p:spPr>
            <a:xfrm>
              <a:off x="4924376" y="1508196"/>
              <a:ext cx="1518036" cy="10722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/>
            <a:srcRect l="50251" t="5608" r="17874" b="13760"/>
            <a:stretch>
              <a:fillRect/>
            </a:stretch>
          </p:blipFill>
          <p:spPr>
            <a:xfrm>
              <a:off x="7960448" y="1508197"/>
              <a:ext cx="1518036" cy="107221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7506" y="3145991"/>
            <a:ext cx="4554107" cy="1072989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309213" y="4757937"/>
            <a:ext cx="4500808" cy="1787168"/>
            <a:chOff x="416789" y="5339623"/>
            <a:chExt cx="4500808" cy="1787168"/>
          </a:xfrm>
          <a:solidFill>
            <a:schemeClr val="accent1"/>
          </a:solidFill>
        </p:grpSpPr>
        <p:sp>
          <p:nvSpPr>
            <p:cNvPr id="16" name="Freeform 271"/>
            <p:cNvSpPr/>
            <p:nvPr/>
          </p:nvSpPr>
          <p:spPr bwMode="auto">
            <a:xfrm>
              <a:off x="416789" y="53396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71"/>
            <p:cNvSpPr/>
            <p:nvPr/>
          </p:nvSpPr>
          <p:spPr bwMode="auto">
            <a:xfrm>
              <a:off x="569189" y="54920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71"/>
            <p:cNvSpPr/>
            <p:nvPr/>
          </p:nvSpPr>
          <p:spPr bwMode="auto">
            <a:xfrm>
              <a:off x="721589" y="56444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71"/>
            <p:cNvSpPr/>
            <p:nvPr/>
          </p:nvSpPr>
          <p:spPr bwMode="auto">
            <a:xfrm>
              <a:off x="873989" y="57968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/>
          <a:srcRect l="40886" t="7385" r="27768" b="10142"/>
          <a:stretch>
            <a:fillRect/>
          </a:stretch>
        </p:blipFill>
        <p:spPr>
          <a:xfrm>
            <a:off x="5248325" y="4838721"/>
            <a:ext cx="1412240" cy="14732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/>
          <a:srcRect l="35909" t="8184" r="27558" b="12755"/>
          <a:stretch>
            <a:fillRect/>
          </a:stretch>
        </p:blipFill>
        <p:spPr>
          <a:xfrm>
            <a:off x="6969779" y="4819964"/>
            <a:ext cx="1645920" cy="1412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9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7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7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1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9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9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5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B917-A8F2-4D81-9DA6-3C9311A049E6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0CEB1B6A-AEF1-4ACD-BD61-958570690F5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BB6CB991-6BD3-42F2-8A94-1903E942543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90204" pitchFamily="34" charset="0"/>
        <a:buChar char="•"/>
        <a:defRPr sz="3733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667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chart" Target="../charts/chart1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0.jpe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4"/>
          <p:cNvSpPr/>
          <p:nvPr/>
        </p:nvSpPr>
        <p:spPr>
          <a:xfrm>
            <a:off x="873457" y="614148"/>
            <a:ext cx="10399594" cy="5581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5F77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561" y="2156346"/>
            <a:ext cx="8625385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/>
              <a:t>ĐẾN VỚI TIẾT HỌC HÔM NAY!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43" y="4433302"/>
            <a:ext cx="2450804" cy="160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7" y="0"/>
            <a:ext cx="1237595" cy="2103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799">
            <a:off x="9710142" y="361875"/>
            <a:ext cx="2305303" cy="137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8017" y="2388359"/>
            <a:ext cx="2442949" cy="152855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b="1" dirty="0" smtClean="0"/>
              <a:t>ĐỒ DÙNG ĐIỆN TRONG GIA ĐÌNH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524534" y="2640843"/>
            <a:ext cx="2163170" cy="10235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Đèn</a:t>
            </a:r>
            <a:r>
              <a:rPr lang="en-US" sz="2400" dirty="0" smtClean="0"/>
              <a:t> LED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305266" y="1508536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v</a:t>
            </a:r>
            <a:r>
              <a:rPr lang="en-US" sz="2400" dirty="0" err="1" smtClean="0">
                <a:solidFill>
                  <a:schemeClr val="tx1"/>
                </a:solidFill>
              </a:rPr>
              <a:t>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đèn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nguồn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mạch</a:t>
            </a:r>
            <a:r>
              <a:rPr lang="en-US" sz="2400" dirty="0" smtClean="0">
                <a:solidFill>
                  <a:schemeClr val="tx1"/>
                </a:solidFill>
              </a:rPr>
              <a:t> LED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5266" y="2745704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lí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</a:rPr>
              <a:t>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năng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sáng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5266" y="3982872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đặt</a:t>
            </a:r>
            <a:r>
              <a:rPr lang="en-US" sz="2400" dirty="0" smtClean="0">
                <a:solidFill>
                  <a:schemeClr val="tx1"/>
                </a:solidFill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</a:rPr>
              <a:t>nơi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nóng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ẩm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gần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gây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nổ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2790966" y="3152634"/>
            <a:ext cx="733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5786651" y="1869745"/>
            <a:ext cx="470847" cy="2572602"/>
          </a:xfrm>
          <a:prstGeom prst="leftBrace">
            <a:avLst>
              <a:gd name="adj1" fmla="val 47549"/>
              <a:gd name="adj2" fmla="val 4947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68" y="854270"/>
            <a:ext cx="832702" cy="13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66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8017" y="2388359"/>
            <a:ext cx="2442949" cy="152855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b="1" dirty="0" smtClean="0"/>
              <a:t>ĐỒ DÙNG ĐIỆN TRONG GIA ĐÌNH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524534" y="2640843"/>
            <a:ext cx="2163170" cy="10235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xay</a:t>
            </a:r>
            <a:r>
              <a:rPr lang="en-US" sz="2400" dirty="0" smtClean="0"/>
              <a:t> </a:t>
            </a:r>
          </a:p>
          <a:p>
            <a:pPr algn="ctr">
              <a:lnSpc>
                <a:spcPts val="3500"/>
              </a:lnSpc>
            </a:pP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305266" y="1096715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thân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máy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cối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điều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khiển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5266" y="2676271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lí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</a:rPr>
              <a:t>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năng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làm</a:t>
            </a:r>
            <a:r>
              <a:rPr lang="en-US" sz="2400" dirty="0" smtClean="0">
                <a:solidFill>
                  <a:schemeClr val="tx1"/>
                </a:solidFill>
              </a:rPr>
              <a:t> quay </a:t>
            </a:r>
            <a:r>
              <a:rPr lang="en-US" sz="2400" dirty="0" err="1" smtClean="0">
                <a:solidFill>
                  <a:schemeClr val="tx1"/>
                </a:solidFill>
              </a:rPr>
              <a:t>lưỡi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5266" y="4255827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theo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trình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2790966" y="3152634"/>
            <a:ext cx="733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5776413" y="1757150"/>
            <a:ext cx="470847" cy="2790968"/>
          </a:xfrm>
          <a:prstGeom prst="leftBrace">
            <a:avLst>
              <a:gd name="adj1" fmla="val 47549"/>
              <a:gd name="adj2" fmla="val 4947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8" y="3982872"/>
            <a:ext cx="2606721" cy="2606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6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8017" y="2388359"/>
            <a:ext cx="2442949" cy="152855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b="1" dirty="0" smtClean="0"/>
              <a:t>ĐỒ DÙNG ĐIỆN TRONG GIA ĐÌNH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524534" y="2640843"/>
            <a:ext cx="2163170" cy="10235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an </a:t>
            </a:r>
            <a:r>
              <a:rPr lang="en-US" sz="2400" dirty="0" err="1" smtClean="0"/>
              <a:t>toàn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520220" y="937606"/>
            <a:ext cx="4776716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dùng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0219" y="2174774"/>
            <a:ext cx="4776717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theo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hướng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dẫn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xuất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20219" y="3411942"/>
            <a:ext cx="4776717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Thường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kiểm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khắc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phục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chỗ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2790966" y="3152634"/>
            <a:ext cx="733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5786651" y="1417322"/>
            <a:ext cx="634621" cy="3575713"/>
          </a:xfrm>
          <a:prstGeom prst="leftBrace">
            <a:avLst>
              <a:gd name="adj1" fmla="val 47549"/>
              <a:gd name="adj2" fmla="val 4947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0219" y="4649110"/>
            <a:ext cx="4776717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gần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hiểm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tai </a:t>
            </a:r>
            <a:r>
              <a:rPr lang="en-US" sz="2400" dirty="0" err="1" smtClean="0">
                <a:solidFill>
                  <a:schemeClr val="tx1"/>
                </a:solidFill>
              </a:rPr>
              <a:t>nạn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Google Shape;727;p44"/>
          <p:cNvSpPr/>
          <p:nvPr/>
        </p:nvSpPr>
        <p:spPr>
          <a:xfrm>
            <a:off x="1569491" y="470818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rgbClr val="80C5A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761;p45"/>
          <p:cNvSpPr/>
          <p:nvPr/>
        </p:nvSpPr>
        <p:spPr>
          <a:xfrm>
            <a:off x="2473255" y="673833"/>
            <a:ext cx="888313" cy="888259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rgbClr val="E86C5E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8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67987"/>
            <a:ext cx="87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II. </a:t>
            </a:r>
            <a:r>
              <a:rPr lang="en-US" sz="3200" b="1" dirty="0" err="1" smtClean="0">
                <a:solidFill>
                  <a:srgbClr val="C00000"/>
                </a:solidFill>
              </a:rPr>
              <a:t>Vận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dụng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7123" y="2094404"/>
            <a:ext cx="9112156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/>
              <a:t>Câu</a:t>
            </a:r>
            <a:r>
              <a:rPr lang="en-US" sz="2600" b="1" dirty="0" smtClean="0"/>
              <a:t> 1:</a:t>
            </a:r>
            <a:r>
              <a:rPr lang="en-US" sz="2600" dirty="0" smtClean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kể</a:t>
            </a:r>
            <a:r>
              <a:rPr lang="en-US" sz="2600" dirty="0"/>
              <a:t> </a:t>
            </a:r>
            <a:r>
              <a:rPr lang="en-US" sz="2600" dirty="0" err="1"/>
              <a:t>tên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chính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bàn</a:t>
            </a:r>
            <a:r>
              <a:rPr lang="en-US" sz="2600" dirty="0"/>
              <a:t> </a:t>
            </a:r>
            <a:r>
              <a:rPr lang="en-US" sz="2600" dirty="0" err="1" smtClean="0"/>
              <a:t>là</a:t>
            </a:r>
            <a:endParaRPr lang="en-US" sz="2600" dirty="0"/>
          </a:p>
          <a:p>
            <a:pPr algn="just">
              <a:lnSpc>
                <a:spcPct val="150000"/>
              </a:lnSpc>
            </a:pPr>
            <a:r>
              <a:rPr lang="en-US" sz="2600" b="1" dirty="0" err="1" smtClean="0"/>
              <a:t>Câu</a:t>
            </a:r>
            <a:r>
              <a:rPr lang="en-US" sz="2600" b="1" dirty="0" smtClean="0"/>
              <a:t> 2: </a:t>
            </a:r>
            <a:r>
              <a:rPr lang="en-US" sz="2600" dirty="0" err="1" smtClean="0"/>
              <a:t>Hãy</a:t>
            </a:r>
            <a:r>
              <a:rPr lang="en-US" sz="2600" dirty="0" smtClean="0"/>
              <a:t> </a:t>
            </a:r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thích</a:t>
            </a:r>
            <a:r>
              <a:rPr lang="en-US" sz="2600" dirty="0"/>
              <a:t> ý </a:t>
            </a:r>
            <a:r>
              <a:rPr lang="en-US" sz="2600" dirty="0" err="1"/>
              <a:t>nghĩa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kí</a:t>
            </a:r>
            <a:r>
              <a:rPr lang="en-US" sz="2600" dirty="0"/>
              <a:t>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điều</a:t>
            </a:r>
            <a:r>
              <a:rPr lang="en-US" sz="2600" dirty="0"/>
              <a:t> </a:t>
            </a:r>
            <a:r>
              <a:rPr lang="en-US" sz="2600" dirty="0" err="1"/>
              <a:t>chỉnh</a:t>
            </a:r>
            <a:r>
              <a:rPr lang="en-US" sz="2600" dirty="0"/>
              <a:t> </a:t>
            </a:r>
            <a:r>
              <a:rPr lang="en-US" sz="2600" dirty="0" err="1"/>
              <a:t>nhiệt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bàn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err="1" smtClean="0"/>
              <a:t>Câu</a:t>
            </a:r>
            <a:r>
              <a:rPr lang="en-US" sz="2600" b="1" dirty="0" smtClean="0"/>
              <a:t> 3: </a:t>
            </a:r>
            <a:r>
              <a:rPr lang="en-US" sz="2600" dirty="0" err="1"/>
              <a:t>Đèn</a:t>
            </a:r>
            <a:r>
              <a:rPr lang="en-US" sz="2600" dirty="0"/>
              <a:t> LED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cấu</a:t>
            </a:r>
            <a:r>
              <a:rPr lang="en-US" sz="2600" dirty="0"/>
              <a:t> </a:t>
            </a:r>
            <a:r>
              <a:rPr lang="en-US" sz="2600" dirty="0" err="1"/>
              <a:t>tạo</a:t>
            </a:r>
            <a:r>
              <a:rPr lang="en-US" sz="2600" dirty="0"/>
              <a:t> </a:t>
            </a:r>
            <a:r>
              <a:rPr lang="en-US" sz="2600" dirty="0" err="1"/>
              <a:t>gồm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chính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err="1" smtClean="0"/>
              <a:t>Câu</a:t>
            </a:r>
            <a:r>
              <a:rPr lang="en-US" sz="2600" b="1" dirty="0" smtClean="0"/>
              <a:t> 4: </a:t>
            </a:r>
            <a:r>
              <a:rPr lang="en-US" sz="2600" dirty="0" err="1" smtClean="0"/>
              <a:t>Quy</a:t>
            </a:r>
            <a:r>
              <a:rPr lang="en-US" sz="2600" dirty="0" smtClean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sử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xay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phẩm</a:t>
            </a:r>
            <a:r>
              <a:rPr lang="en-US" sz="2600" dirty="0"/>
              <a:t> </a:t>
            </a:r>
            <a:r>
              <a:rPr lang="en-US" sz="2600" dirty="0" err="1"/>
              <a:t>gồm</a:t>
            </a:r>
            <a:r>
              <a:rPr lang="en-US" sz="2600" dirty="0"/>
              <a:t> </a:t>
            </a:r>
            <a:r>
              <a:rPr lang="en-US" sz="2600" dirty="0" err="1"/>
              <a:t>mấy</a:t>
            </a:r>
            <a:r>
              <a:rPr lang="en-US" sz="2600" dirty="0"/>
              <a:t> </a:t>
            </a:r>
            <a:r>
              <a:rPr lang="en-US" sz="2600" dirty="0" err="1"/>
              <a:t>bước</a:t>
            </a:r>
            <a:r>
              <a:rPr lang="en-US" sz="2600" dirty="0"/>
              <a:t>? Cho </a:t>
            </a:r>
            <a:r>
              <a:rPr lang="en-US" sz="2600" dirty="0" err="1"/>
              <a:t>biết</a:t>
            </a:r>
            <a:r>
              <a:rPr lang="en-US" sz="2600" dirty="0"/>
              <a:t> </a:t>
            </a:r>
            <a:r>
              <a:rPr lang="en-US" sz="2600" dirty="0" err="1"/>
              <a:t>tên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</a:t>
            </a:r>
            <a:r>
              <a:rPr lang="en-US" sz="2600" dirty="0" err="1"/>
              <a:t>bước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8" y="2271253"/>
            <a:ext cx="1301786" cy="1301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5" y="156286"/>
            <a:ext cx="2411316" cy="2411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0051">
            <a:off x="5857117" y="545522"/>
            <a:ext cx="1392170" cy="141448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5927" y="369869"/>
            <a:ext cx="933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Câu</a:t>
            </a:r>
            <a:r>
              <a:rPr lang="en-US" sz="2400" b="1" dirty="0" smtClean="0"/>
              <a:t> 5:</a:t>
            </a:r>
            <a:r>
              <a:rPr lang="vi-VN" sz="2400" dirty="0" smtClean="0"/>
              <a:t> </a:t>
            </a:r>
            <a:r>
              <a:rPr lang="vi-VN" sz="2400" dirty="0"/>
              <a:t>Khi lựa chọn đồ dùng điện tiết kiệm năng lượng, ta cần dựa trên những tiêu chí nào?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Câu</a:t>
            </a:r>
            <a:r>
              <a:rPr lang="en-US" sz="2400" b="1" dirty="0" smtClean="0"/>
              <a:t> 6:</a:t>
            </a:r>
            <a:r>
              <a:rPr lang="vi-VN" sz="2400" b="1" dirty="0" smtClean="0"/>
              <a:t> </a:t>
            </a:r>
            <a:r>
              <a:rPr lang="vi-VN" sz="2400" dirty="0"/>
              <a:t>Em hãy quan sát hình ảnh dưới đây và cho biết tai nạn điện có xảy ra không? Vì sao?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85" y="2678193"/>
            <a:ext cx="6384203" cy="4043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293">
            <a:off x="1881131" y="3998847"/>
            <a:ext cx="580285" cy="1097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48" y="2373671"/>
            <a:ext cx="1636001" cy="4347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6" y="648353"/>
            <a:ext cx="11217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77633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19" y="0"/>
            <a:ext cx="9256443" cy="67822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9349" y="1735092"/>
            <a:ext cx="7790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Câu</a:t>
            </a:r>
            <a:r>
              <a:rPr lang="en-US" sz="2400" b="1" dirty="0" smtClean="0"/>
              <a:t> 7</a:t>
            </a:r>
            <a:r>
              <a:rPr lang="en-US" sz="2400" b="1" dirty="0"/>
              <a:t>:</a:t>
            </a:r>
            <a:r>
              <a:rPr lang="vi-VN" sz="2400" b="1" dirty="0" smtClean="0"/>
              <a:t> </a:t>
            </a:r>
            <a:r>
              <a:rPr lang="vi-VN" sz="2400" dirty="0"/>
              <a:t>Với tủ lạnh có dung tích 301 L, nếu là thế hệ cũ, trên nhãn năng lượng có 3 sao thì điện năng tiêu thụ định mức của tủ lạnh này là 564 kWh/năm. Trong khi đó, với loại tủ lạnh thế hệ mới, trên nhãn năng lượng có 5 sao thì điện năng tiêu thụ định mức là 325 kWh/năm. Nếu chọn mua loại tủ lạnh thế hệ mới thì tiền điện mà gia đình em tiết kiệm được trong mỗi năm là bao nhiêu? Giả sử đơn giá của 1 số điện là 1 856 đồng.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3" y="749872"/>
            <a:ext cx="1249788" cy="164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2" y="313899"/>
            <a:ext cx="1085182" cy="1572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63" y="4844955"/>
            <a:ext cx="821945" cy="19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7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544"/>
          <p:cNvSpPr>
            <a:spLocks noEditPoints="1"/>
          </p:cNvSpPr>
          <p:nvPr/>
        </p:nvSpPr>
        <p:spPr bwMode="auto">
          <a:xfrm>
            <a:off x="4870447" y="1458675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312895" y="2096463"/>
            <a:ext cx="1009719" cy="793999"/>
            <a:chOff x="2049463" y="2262188"/>
            <a:chExt cx="884237" cy="695325"/>
          </a:xfrm>
          <a:solidFill>
            <a:srgbClr val="5F7797"/>
          </a:solidFill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2049463" y="2262188"/>
              <a:ext cx="884237" cy="695325"/>
            </a:xfrm>
            <a:custGeom>
              <a:avLst/>
              <a:gdLst>
                <a:gd name="T0" fmla="*/ 64 w 270"/>
                <a:gd name="T1" fmla="*/ 13 h 212"/>
                <a:gd name="T2" fmla="*/ 157 w 270"/>
                <a:gd name="T3" fmla="*/ 31 h 212"/>
                <a:gd name="T4" fmla="*/ 226 w 270"/>
                <a:gd name="T5" fmla="*/ 61 h 212"/>
                <a:gd name="T6" fmla="*/ 254 w 270"/>
                <a:gd name="T7" fmla="*/ 156 h 212"/>
                <a:gd name="T8" fmla="*/ 171 w 270"/>
                <a:gd name="T9" fmla="*/ 206 h 212"/>
                <a:gd name="T10" fmla="*/ 102 w 270"/>
                <a:gd name="T11" fmla="*/ 169 h 212"/>
                <a:gd name="T12" fmla="*/ 41 w 270"/>
                <a:gd name="T13" fmla="*/ 179 h 212"/>
                <a:gd name="T14" fmla="*/ 23 w 270"/>
                <a:gd name="T15" fmla="*/ 108 h 212"/>
                <a:gd name="T16" fmla="*/ 205 w 270"/>
                <a:gd name="T17" fmla="*/ 152 h 212"/>
                <a:gd name="T18" fmla="*/ 132 w 270"/>
                <a:gd name="T19" fmla="*/ 42 h 212"/>
                <a:gd name="T20" fmla="*/ 77 w 270"/>
                <a:gd name="T21" fmla="*/ 11 h 212"/>
                <a:gd name="T22" fmla="*/ 42 w 270"/>
                <a:gd name="T23" fmla="*/ 106 h 212"/>
                <a:gd name="T24" fmla="*/ 72 w 270"/>
                <a:gd name="T25" fmla="*/ 164 h 212"/>
                <a:gd name="T26" fmla="*/ 217 w 270"/>
                <a:gd name="T27" fmla="*/ 165 h 212"/>
                <a:gd name="T28" fmla="*/ 247 w 270"/>
                <a:gd name="T29" fmla="*/ 145 h 212"/>
                <a:gd name="T30" fmla="*/ 224 w 270"/>
                <a:gd name="T31" fmla="*/ 65 h 212"/>
                <a:gd name="T32" fmla="*/ 163 w 270"/>
                <a:gd name="T33" fmla="*/ 58 h 212"/>
                <a:gd name="T34" fmla="*/ 125 w 270"/>
                <a:gd name="T35" fmla="*/ 138 h 212"/>
                <a:gd name="T36" fmla="*/ 195 w 270"/>
                <a:gd name="T37" fmla="*/ 178 h 212"/>
                <a:gd name="T38" fmla="*/ 207 w 270"/>
                <a:gd name="T39" fmla="*/ 141 h 212"/>
                <a:gd name="T40" fmla="*/ 176 w 270"/>
                <a:gd name="T41" fmla="*/ 19 h 212"/>
                <a:gd name="T42" fmla="*/ 130 w 270"/>
                <a:gd name="T43" fmla="*/ 181 h 212"/>
                <a:gd name="T44" fmla="*/ 121 w 270"/>
                <a:gd name="T45" fmla="*/ 83 h 212"/>
                <a:gd name="T46" fmla="*/ 22 w 270"/>
                <a:gd name="T47" fmla="*/ 124 h 212"/>
                <a:gd name="T48" fmla="*/ 49 w 270"/>
                <a:gd name="T49" fmla="*/ 139 h 212"/>
                <a:gd name="T50" fmla="*/ 110 w 270"/>
                <a:gd name="T51" fmla="*/ 85 h 212"/>
                <a:gd name="T52" fmla="*/ 144 w 270"/>
                <a:gd name="T53" fmla="*/ 84 h 212"/>
                <a:gd name="T54" fmla="*/ 27 w 270"/>
                <a:gd name="T55" fmla="*/ 128 h 212"/>
                <a:gd name="T56" fmla="*/ 173 w 270"/>
                <a:gd name="T57" fmla="*/ 115 h 212"/>
                <a:gd name="T58" fmla="*/ 138 w 270"/>
                <a:gd name="T59" fmla="*/ 164 h 212"/>
                <a:gd name="T60" fmla="*/ 197 w 270"/>
                <a:gd name="T61" fmla="*/ 108 h 212"/>
                <a:gd name="T62" fmla="*/ 101 w 270"/>
                <a:gd name="T63" fmla="*/ 115 h 212"/>
                <a:gd name="T64" fmla="*/ 181 w 270"/>
                <a:gd name="T65" fmla="*/ 56 h 212"/>
                <a:gd name="T66" fmla="*/ 104 w 270"/>
                <a:gd name="T67" fmla="*/ 66 h 212"/>
                <a:gd name="T68" fmla="*/ 117 w 270"/>
                <a:gd name="T69" fmla="*/ 133 h 212"/>
                <a:gd name="T70" fmla="*/ 205 w 270"/>
                <a:gd name="T71" fmla="*/ 80 h 212"/>
                <a:gd name="T72" fmla="*/ 134 w 270"/>
                <a:gd name="T73" fmla="*/ 78 h 212"/>
                <a:gd name="T74" fmla="*/ 176 w 270"/>
                <a:gd name="T75" fmla="*/ 31 h 212"/>
                <a:gd name="T76" fmla="*/ 138 w 270"/>
                <a:gd name="T77" fmla="*/ 72 h 212"/>
                <a:gd name="T78" fmla="*/ 140 w 270"/>
                <a:gd name="T79" fmla="*/ 201 h 212"/>
                <a:gd name="T80" fmla="*/ 124 w 270"/>
                <a:gd name="T81" fmla="*/ 74 h 212"/>
                <a:gd name="T82" fmla="*/ 179 w 270"/>
                <a:gd name="T83" fmla="*/ 186 h 212"/>
                <a:gd name="T84" fmla="*/ 190 w 270"/>
                <a:gd name="T85" fmla="*/ 143 h 212"/>
                <a:gd name="T86" fmla="*/ 176 w 270"/>
                <a:gd name="T87" fmla="*/ 191 h 212"/>
                <a:gd name="T88" fmla="*/ 190 w 270"/>
                <a:gd name="T89" fmla="*/ 132 h 212"/>
                <a:gd name="T90" fmla="*/ 177 w 270"/>
                <a:gd name="T91" fmla="*/ 92 h 212"/>
                <a:gd name="T92" fmla="*/ 82 w 270"/>
                <a:gd name="T93" fmla="*/ 184 h 212"/>
                <a:gd name="T94" fmla="*/ 60 w 270"/>
                <a:gd name="T95" fmla="*/ 29 h 212"/>
                <a:gd name="T96" fmla="*/ 86 w 270"/>
                <a:gd name="T97" fmla="*/ 91 h 212"/>
                <a:gd name="T98" fmla="*/ 45 w 270"/>
                <a:gd name="T99" fmla="*/ 141 h 212"/>
                <a:gd name="T100" fmla="*/ 61 w 270"/>
                <a:gd name="T101" fmla="*/ 186 h 212"/>
                <a:gd name="T102" fmla="*/ 179 w 270"/>
                <a:gd name="T103" fmla="*/ 112 h 212"/>
                <a:gd name="T104" fmla="*/ 25 w 270"/>
                <a:gd name="T105" fmla="*/ 88 h 212"/>
                <a:gd name="T106" fmla="*/ 48 w 270"/>
                <a:gd name="T107" fmla="*/ 42 h 212"/>
                <a:gd name="T108" fmla="*/ 183 w 270"/>
                <a:gd name="T109" fmla="*/ 113 h 212"/>
                <a:gd name="T110" fmla="*/ 152 w 270"/>
                <a:gd name="T111" fmla="*/ 79 h 212"/>
                <a:gd name="T112" fmla="*/ 18 w 270"/>
                <a:gd name="T113" fmla="*/ 87 h 212"/>
                <a:gd name="T114" fmla="*/ 246 w 270"/>
                <a:gd name="T115" fmla="*/ 77 h 212"/>
                <a:gd name="T116" fmla="*/ 192 w 270"/>
                <a:gd name="T117" fmla="*/ 117 h 212"/>
                <a:gd name="T118" fmla="*/ 180 w 270"/>
                <a:gd name="T119" fmla="*/ 144 h 212"/>
                <a:gd name="T120" fmla="*/ 243 w 270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212">
                  <a:moveTo>
                    <a:pt x="6" y="92"/>
                  </a:moveTo>
                  <a:cubicBezTo>
                    <a:pt x="6" y="92"/>
                    <a:pt x="5" y="92"/>
                    <a:pt x="5" y="91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3"/>
                    <a:pt x="3" y="93"/>
                    <a:pt x="3" y="93"/>
                  </a:cubicBezTo>
                  <a:cubicBezTo>
                    <a:pt x="2" y="93"/>
                    <a:pt x="2" y="92"/>
                    <a:pt x="2" y="92"/>
                  </a:cubicBezTo>
                  <a:cubicBezTo>
                    <a:pt x="2" y="91"/>
                    <a:pt x="2" y="91"/>
                    <a:pt x="2" y="90"/>
                  </a:cubicBezTo>
                  <a:cubicBezTo>
                    <a:pt x="3" y="87"/>
                    <a:pt x="4" y="83"/>
                    <a:pt x="6" y="80"/>
                  </a:cubicBezTo>
                  <a:cubicBezTo>
                    <a:pt x="9" y="72"/>
                    <a:pt x="12" y="65"/>
                    <a:pt x="16" y="58"/>
                  </a:cubicBezTo>
                  <a:cubicBezTo>
                    <a:pt x="18" y="53"/>
                    <a:pt x="20" y="49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3" y="44"/>
                    <a:pt x="23" y="43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40"/>
                    <a:pt x="30" y="38"/>
                    <a:pt x="34" y="37"/>
                  </a:cubicBezTo>
                  <a:cubicBezTo>
                    <a:pt x="36" y="37"/>
                    <a:pt x="37" y="36"/>
                    <a:pt x="39" y="37"/>
                  </a:cubicBezTo>
                  <a:cubicBezTo>
                    <a:pt x="40" y="37"/>
                    <a:pt x="40" y="37"/>
                    <a:pt x="40" y="36"/>
                  </a:cubicBezTo>
                  <a:cubicBezTo>
                    <a:pt x="41" y="36"/>
                    <a:pt x="42" y="36"/>
                    <a:pt x="42" y="37"/>
                  </a:cubicBezTo>
                  <a:cubicBezTo>
                    <a:pt x="43" y="38"/>
                    <a:pt x="43" y="38"/>
                    <a:pt x="44" y="39"/>
                  </a:cubicBezTo>
                  <a:cubicBezTo>
                    <a:pt x="47" y="39"/>
                    <a:pt x="49" y="40"/>
                    <a:pt x="51" y="40"/>
                  </a:cubicBezTo>
                  <a:cubicBezTo>
                    <a:pt x="53" y="39"/>
                    <a:pt x="55" y="37"/>
                    <a:pt x="58" y="35"/>
                  </a:cubicBezTo>
                  <a:cubicBezTo>
                    <a:pt x="58" y="32"/>
                    <a:pt x="56" y="31"/>
                    <a:pt x="55" y="29"/>
                  </a:cubicBezTo>
                  <a:cubicBezTo>
                    <a:pt x="54" y="29"/>
                    <a:pt x="54" y="28"/>
                    <a:pt x="53" y="27"/>
                  </a:cubicBezTo>
                  <a:cubicBezTo>
                    <a:pt x="53" y="27"/>
                    <a:pt x="52" y="27"/>
                    <a:pt x="52" y="26"/>
                  </a:cubicBezTo>
                  <a:cubicBezTo>
                    <a:pt x="52" y="26"/>
                    <a:pt x="51" y="25"/>
                    <a:pt x="51" y="25"/>
                  </a:cubicBezTo>
                  <a:cubicBezTo>
                    <a:pt x="51" y="24"/>
                    <a:pt x="50" y="24"/>
                    <a:pt x="50" y="23"/>
                  </a:cubicBezTo>
                  <a:cubicBezTo>
                    <a:pt x="49" y="21"/>
                    <a:pt x="50" y="20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3" y="18"/>
                    <a:pt x="53" y="18"/>
                  </a:cubicBezTo>
                  <a:cubicBezTo>
                    <a:pt x="54" y="18"/>
                    <a:pt x="55" y="17"/>
                    <a:pt x="56" y="17"/>
                  </a:cubicBezTo>
                  <a:cubicBezTo>
                    <a:pt x="58" y="15"/>
                    <a:pt x="61" y="14"/>
                    <a:pt x="64" y="13"/>
                  </a:cubicBezTo>
                  <a:cubicBezTo>
                    <a:pt x="65" y="12"/>
                    <a:pt x="66" y="12"/>
                    <a:pt x="67" y="11"/>
                  </a:cubicBezTo>
                  <a:cubicBezTo>
                    <a:pt x="69" y="10"/>
                    <a:pt x="72" y="9"/>
                    <a:pt x="74" y="7"/>
                  </a:cubicBezTo>
                  <a:cubicBezTo>
                    <a:pt x="75" y="7"/>
                    <a:pt x="77" y="6"/>
                    <a:pt x="78" y="5"/>
                  </a:cubicBezTo>
                  <a:cubicBezTo>
                    <a:pt x="78" y="5"/>
                    <a:pt x="79" y="5"/>
                    <a:pt x="79" y="5"/>
                  </a:cubicBezTo>
                  <a:cubicBezTo>
                    <a:pt x="79" y="4"/>
                    <a:pt x="79" y="4"/>
                    <a:pt x="80" y="4"/>
                  </a:cubicBezTo>
                  <a:cubicBezTo>
                    <a:pt x="81" y="4"/>
                    <a:pt x="82" y="4"/>
                    <a:pt x="82" y="4"/>
                  </a:cubicBezTo>
                  <a:cubicBezTo>
                    <a:pt x="82" y="4"/>
                    <a:pt x="82" y="5"/>
                    <a:pt x="82" y="5"/>
                  </a:cubicBezTo>
                  <a:cubicBezTo>
                    <a:pt x="86" y="4"/>
                    <a:pt x="88" y="3"/>
                    <a:pt x="91" y="2"/>
                  </a:cubicBezTo>
                  <a:cubicBezTo>
                    <a:pt x="95" y="1"/>
                    <a:pt x="98" y="2"/>
                    <a:pt x="99" y="6"/>
                  </a:cubicBezTo>
                  <a:cubicBezTo>
                    <a:pt x="101" y="9"/>
                    <a:pt x="102" y="12"/>
                    <a:pt x="102" y="15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7"/>
                    <a:pt x="102" y="17"/>
                    <a:pt x="103" y="17"/>
                  </a:cubicBezTo>
                  <a:cubicBezTo>
                    <a:pt x="104" y="17"/>
                    <a:pt x="106" y="17"/>
                    <a:pt x="108" y="17"/>
                  </a:cubicBezTo>
                  <a:cubicBezTo>
                    <a:pt x="108" y="16"/>
                    <a:pt x="108" y="16"/>
                    <a:pt x="108" y="15"/>
                  </a:cubicBezTo>
                  <a:cubicBezTo>
                    <a:pt x="109" y="12"/>
                    <a:pt x="110" y="9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2"/>
                    <a:pt x="111" y="2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1"/>
                    <a:pt x="114" y="0"/>
                    <a:pt x="115" y="1"/>
                  </a:cubicBezTo>
                  <a:cubicBezTo>
                    <a:pt x="117" y="1"/>
                    <a:pt x="119" y="2"/>
                    <a:pt x="120" y="2"/>
                  </a:cubicBezTo>
                  <a:cubicBezTo>
                    <a:pt x="122" y="2"/>
                    <a:pt x="124" y="2"/>
                    <a:pt x="126" y="2"/>
                  </a:cubicBezTo>
                  <a:cubicBezTo>
                    <a:pt x="129" y="3"/>
                    <a:pt x="131" y="3"/>
                    <a:pt x="134" y="4"/>
                  </a:cubicBezTo>
                  <a:cubicBezTo>
                    <a:pt x="135" y="4"/>
                    <a:pt x="136" y="4"/>
                    <a:pt x="137" y="6"/>
                  </a:cubicBezTo>
                  <a:cubicBezTo>
                    <a:pt x="137" y="6"/>
                    <a:pt x="137" y="6"/>
                    <a:pt x="138" y="6"/>
                  </a:cubicBezTo>
                  <a:cubicBezTo>
                    <a:pt x="139" y="7"/>
                    <a:pt x="140" y="8"/>
                    <a:pt x="142" y="9"/>
                  </a:cubicBezTo>
                  <a:cubicBezTo>
                    <a:pt x="143" y="10"/>
                    <a:pt x="145" y="11"/>
                    <a:pt x="146" y="12"/>
                  </a:cubicBezTo>
                  <a:cubicBezTo>
                    <a:pt x="152" y="16"/>
                    <a:pt x="156" y="21"/>
                    <a:pt x="158" y="27"/>
                  </a:cubicBezTo>
                  <a:cubicBezTo>
                    <a:pt x="158" y="28"/>
                    <a:pt x="159" y="28"/>
                    <a:pt x="159" y="29"/>
                  </a:cubicBezTo>
                  <a:cubicBezTo>
                    <a:pt x="159" y="30"/>
                    <a:pt x="159" y="30"/>
                    <a:pt x="159" y="31"/>
                  </a:cubicBezTo>
                  <a:cubicBezTo>
                    <a:pt x="158" y="31"/>
                    <a:pt x="158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6" y="32"/>
                    <a:pt x="153" y="36"/>
                    <a:pt x="152" y="37"/>
                  </a:cubicBezTo>
                  <a:cubicBezTo>
                    <a:pt x="154" y="37"/>
                    <a:pt x="156" y="39"/>
                    <a:pt x="157" y="40"/>
                  </a:cubicBezTo>
                  <a:cubicBezTo>
                    <a:pt x="159" y="43"/>
                    <a:pt x="160" y="46"/>
                    <a:pt x="162" y="49"/>
                  </a:cubicBezTo>
                  <a:cubicBezTo>
                    <a:pt x="163" y="48"/>
                    <a:pt x="163" y="48"/>
                    <a:pt x="164" y="48"/>
                  </a:cubicBezTo>
                  <a:cubicBezTo>
                    <a:pt x="164" y="47"/>
                    <a:pt x="163" y="46"/>
                    <a:pt x="164" y="45"/>
                  </a:cubicBezTo>
                  <a:cubicBezTo>
                    <a:pt x="164" y="45"/>
                    <a:pt x="164" y="44"/>
                    <a:pt x="164" y="44"/>
                  </a:cubicBezTo>
                  <a:cubicBezTo>
                    <a:pt x="164" y="42"/>
                    <a:pt x="164" y="39"/>
                    <a:pt x="163" y="37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2" y="32"/>
                    <a:pt x="160" y="29"/>
                    <a:pt x="159" y="26"/>
                  </a:cubicBezTo>
                  <a:cubicBezTo>
                    <a:pt x="159" y="25"/>
                    <a:pt x="159" y="24"/>
                    <a:pt x="159" y="23"/>
                  </a:cubicBezTo>
                  <a:cubicBezTo>
                    <a:pt x="159" y="23"/>
                    <a:pt x="159" y="22"/>
                    <a:pt x="159" y="22"/>
                  </a:cubicBezTo>
                  <a:cubicBezTo>
                    <a:pt x="158" y="21"/>
                    <a:pt x="158" y="20"/>
                    <a:pt x="159" y="20"/>
                  </a:cubicBezTo>
                  <a:cubicBezTo>
                    <a:pt x="160" y="19"/>
                    <a:pt x="161" y="19"/>
                    <a:pt x="161" y="19"/>
                  </a:cubicBezTo>
                  <a:cubicBezTo>
                    <a:pt x="166" y="18"/>
                    <a:pt x="172" y="17"/>
                    <a:pt x="177" y="17"/>
                  </a:cubicBezTo>
                  <a:cubicBezTo>
                    <a:pt x="179" y="16"/>
                    <a:pt x="181" y="16"/>
                    <a:pt x="183" y="16"/>
                  </a:cubicBezTo>
                  <a:cubicBezTo>
                    <a:pt x="186" y="16"/>
                    <a:pt x="189" y="16"/>
                    <a:pt x="192" y="17"/>
                  </a:cubicBezTo>
                  <a:cubicBezTo>
                    <a:pt x="192" y="17"/>
                    <a:pt x="192" y="17"/>
                    <a:pt x="192" y="16"/>
                  </a:cubicBezTo>
                  <a:cubicBezTo>
                    <a:pt x="192" y="15"/>
                    <a:pt x="193" y="15"/>
                    <a:pt x="194" y="16"/>
                  </a:cubicBezTo>
                  <a:cubicBezTo>
                    <a:pt x="197" y="17"/>
                    <a:pt x="200" y="18"/>
                    <a:pt x="203" y="19"/>
                  </a:cubicBezTo>
                  <a:cubicBezTo>
                    <a:pt x="207" y="20"/>
                    <a:pt x="210" y="21"/>
                    <a:pt x="213" y="23"/>
                  </a:cubicBezTo>
                  <a:cubicBezTo>
                    <a:pt x="214" y="24"/>
                    <a:pt x="216" y="25"/>
                    <a:pt x="217" y="26"/>
                  </a:cubicBezTo>
                  <a:cubicBezTo>
                    <a:pt x="218" y="27"/>
                    <a:pt x="218" y="27"/>
                    <a:pt x="219" y="27"/>
                  </a:cubicBezTo>
                  <a:cubicBezTo>
                    <a:pt x="220" y="28"/>
                    <a:pt x="220" y="28"/>
                    <a:pt x="221" y="28"/>
                  </a:cubicBezTo>
                  <a:cubicBezTo>
                    <a:pt x="223" y="29"/>
                    <a:pt x="223" y="30"/>
                    <a:pt x="224" y="31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25" y="37"/>
                    <a:pt x="224" y="42"/>
                    <a:pt x="223" y="46"/>
                  </a:cubicBezTo>
                  <a:cubicBezTo>
                    <a:pt x="222" y="49"/>
                    <a:pt x="221" y="52"/>
                    <a:pt x="220" y="55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22" y="58"/>
                    <a:pt x="224" y="59"/>
                    <a:pt x="226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30" y="57"/>
                    <a:pt x="233" y="54"/>
                    <a:pt x="237" y="51"/>
                  </a:cubicBezTo>
                  <a:cubicBezTo>
                    <a:pt x="238" y="50"/>
                    <a:pt x="239" y="48"/>
                    <a:pt x="240" y="47"/>
                  </a:cubicBezTo>
                  <a:cubicBezTo>
                    <a:pt x="241" y="47"/>
                    <a:pt x="241" y="46"/>
                    <a:pt x="241" y="46"/>
                  </a:cubicBezTo>
                  <a:cubicBezTo>
                    <a:pt x="242" y="45"/>
                    <a:pt x="243" y="45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6" y="50"/>
                    <a:pt x="249" y="52"/>
                    <a:pt x="252" y="54"/>
                  </a:cubicBezTo>
                  <a:cubicBezTo>
                    <a:pt x="255" y="57"/>
                    <a:pt x="259" y="61"/>
                    <a:pt x="262" y="64"/>
                  </a:cubicBezTo>
                  <a:cubicBezTo>
                    <a:pt x="262" y="65"/>
                    <a:pt x="263" y="65"/>
                    <a:pt x="264" y="66"/>
                  </a:cubicBezTo>
                  <a:cubicBezTo>
                    <a:pt x="265" y="66"/>
                    <a:pt x="265" y="68"/>
                    <a:pt x="265" y="69"/>
                  </a:cubicBezTo>
                  <a:cubicBezTo>
                    <a:pt x="264" y="69"/>
                    <a:pt x="264" y="69"/>
                    <a:pt x="264" y="69"/>
                  </a:cubicBezTo>
                  <a:cubicBezTo>
                    <a:pt x="263" y="70"/>
                    <a:pt x="262" y="70"/>
                    <a:pt x="262" y="70"/>
                  </a:cubicBezTo>
                  <a:cubicBezTo>
                    <a:pt x="261" y="71"/>
                    <a:pt x="260" y="72"/>
                    <a:pt x="259" y="73"/>
                  </a:cubicBezTo>
                  <a:cubicBezTo>
                    <a:pt x="256" y="77"/>
                    <a:pt x="252" y="81"/>
                    <a:pt x="249" y="85"/>
                  </a:cubicBezTo>
                  <a:cubicBezTo>
                    <a:pt x="248" y="85"/>
                    <a:pt x="248" y="86"/>
                    <a:pt x="248" y="87"/>
                  </a:cubicBezTo>
                  <a:cubicBezTo>
                    <a:pt x="248" y="92"/>
                    <a:pt x="249" y="97"/>
                    <a:pt x="249" y="102"/>
                  </a:cubicBezTo>
                  <a:cubicBezTo>
                    <a:pt x="249" y="103"/>
                    <a:pt x="250" y="104"/>
                    <a:pt x="250" y="105"/>
                  </a:cubicBezTo>
                  <a:cubicBezTo>
                    <a:pt x="251" y="107"/>
                    <a:pt x="253" y="108"/>
                    <a:pt x="255" y="107"/>
                  </a:cubicBezTo>
                  <a:cubicBezTo>
                    <a:pt x="259" y="107"/>
                    <a:pt x="263" y="107"/>
                    <a:pt x="266" y="107"/>
                  </a:cubicBezTo>
                  <a:cubicBezTo>
                    <a:pt x="267" y="107"/>
                    <a:pt x="267" y="107"/>
                    <a:pt x="268" y="107"/>
                  </a:cubicBezTo>
                  <a:cubicBezTo>
                    <a:pt x="269" y="108"/>
                    <a:pt x="270" y="108"/>
                    <a:pt x="270" y="110"/>
                  </a:cubicBezTo>
                  <a:cubicBezTo>
                    <a:pt x="270" y="111"/>
                    <a:pt x="269" y="113"/>
                    <a:pt x="269" y="115"/>
                  </a:cubicBezTo>
                  <a:cubicBezTo>
                    <a:pt x="268" y="121"/>
                    <a:pt x="267" y="126"/>
                    <a:pt x="265" y="132"/>
                  </a:cubicBezTo>
                  <a:cubicBezTo>
                    <a:pt x="264" y="135"/>
                    <a:pt x="263" y="138"/>
                    <a:pt x="262" y="141"/>
                  </a:cubicBezTo>
                  <a:cubicBezTo>
                    <a:pt x="261" y="143"/>
                    <a:pt x="260" y="145"/>
                    <a:pt x="259" y="147"/>
                  </a:cubicBezTo>
                  <a:cubicBezTo>
                    <a:pt x="259" y="148"/>
                    <a:pt x="258" y="149"/>
                    <a:pt x="257" y="150"/>
                  </a:cubicBezTo>
                  <a:cubicBezTo>
                    <a:pt x="258" y="151"/>
                    <a:pt x="258" y="152"/>
                    <a:pt x="258" y="153"/>
                  </a:cubicBezTo>
                  <a:cubicBezTo>
                    <a:pt x="257" y="153"/>
                    <a:pt x="256" y="153"/>
                    <a:pt x="256" y="154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5"/>
                    <a:pt x="254" y="156"/>
                    <a:pt x="254" y="156"/>
                  </a:cubicBezTo>
                  <a:cubicBezTo>
                    <a:pt x="253" y="157"/>
                    <a:pt x="253" y="157"/>
                    <a:pt x="252" y="157"/>
                  </a:cubicBezTo>
                  <a:cubicBezTo>
                    <a:pt x="252" y="157"/>
                    <a:pt x="251" y="157"/>
                    <a:pt x="250" y="157"/>
                  </a:cubicBezTo>
                  <a:cubicBezTo>
                    <a:pt x="250" y="157"/>
                    <a:pt x="250" y="157"/>
                    <a:pt x="249" y="158"/>
                  </a:cubicBezTo>
                  <a:cubicBezTo>
                    <a:pt x="247" y="159"/>
                    <a:pt x="244" y="160"/>
                    <a:pt x="241" y="161"/>
                  </a:cubicBezTo>
                  <a:cubicBezTo>
                    <a:pt x="241" y="161"/>
                    <a:pt x="240" y="161"/>
                    <a:pt x="240" y="161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0" y="163"/>
                    <a:pt x="240" y="164"/>
                    <a:pt x="238" y="164"/>
                  </a:cubicBezTo>
                  <a:cubicBezTo>
                    <a:pt x="238" y="164"/>
                    <a:pt x="237" y="164"/>
                    <a:pt x="236" y="164"/>
                  </a:cubicBezTo>
                  <a:cubicBezTo>
                    <a:pt x="235" y="164"/>
                    <a:pt x="234" y="164"/>
                    <a:pt x="234" y="165"/>
                  </a:cubicBezTo>
                  <a:cubicBezTo>
                    <a:pt x="233" y="165"/>
                    <a:pt x="232" y="166"/>
                    <a:pt x="232" y="167"/>
                  </a:cubicBezTo>
                  <a:cubicBezTo>
                    <a:pt x="231" y="167"/>
                    <a:pt x="231" y="168"/>
                    <a:pt x="230" y="168"/>
                  </a:cubicBezTo>
                  <a:cubicBezTo>
                    <a:pt x="230" y="169"/>
                    <a:pt x="230" y="169"/>
                    <a:pt x="231" y="169"/>
                  </a:cubicBezTo>
                  <a:cubicBezTo>
                    <a:pt x="234" y="171"/>
                    <a:pt x="235" y="175"/>
                    <a:pt x="237" y="178"/>
                  </a:cubicBezTo>
                  <a:cubicBezTo>
                    <a:pt x="237" y="179"/>
                    <a:pt x="237" y="180"/>
                    <a:pt x="237" y="181"/>
                  </a:cubicBezTo>
                  <a:cubicBezTo>
                    <a:pt x="237" y="183"/>
                    <a:pt x="237" y="184"/>
                    <a:pt x="236" y="184"/>
                  </a:cubicBezTo>
                  <a:cubicBezTo>
                    <a:pt x="233" y="188"/>
                    <a:pt x="230" y="191"/>
                    <a:pt x="227" y="194"/>
                  </a:cubicBezTo>
                  <a:cubicBezTo>
                    <a:pt x="225" y="196"/>
                    <a:pt x="223" y="197"/>
                    <a:pt x="222" y="199"/>
                  </a:cubicBezTo>
                  <a:cubicBezTo>
                    <a:pt x="219" y="203"/>
                    <a:pt x="215" y="206"/>
                    <a:pt x="211" y="208"/>
                  </a:cubicBezTo>
                  <a:cubicBezTo>
                    <a:pt x="209" y="210"/>
                    <a:pt x="206" y="211"/>
                    <a:pt x="204" y="212"/>
                  </a:cubicBezTo>
                  <a:cubicBezTo>
                    <a:pt x="203" y="212"/>
                    <a:pt x="202" y="212"/>
                    <a:pt x="202" y="212"/>
                  </a:cubicBezTo>
                  <a:cubicBezTo>
                    <a:pt x="201" y="212"/>
                    <a:pt x="200" y="212"/>
                    <a:pt x="199" y="212"/>
                  </a:cubicBezTo>
                  <a:cubicBezTo>
                    <a:pt x="198" y="212"/>
                    <a:pt x="198" y="212"/>
                    <a:pt x="197" y="211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4" y="210"/>
                    <a:pt x="192" y="210"/>
                    <a:pt x="189" y="210"/>
                  </a:cubicBezTo>
                  <a:cubicBezTo>
                    <a:pt x="185" y="210"/>
                    <a:pt x="181" y="210"/>
                    <a:pt x="176" y="209"/>
                  </a:cubicBezTo>
                  <a:cubicBezTo>
                    <a:pt x="175" y="209"/>
                    <a:pt x="173" y="209"/>
                    <a:pt x="171" y="209"/>
                  </a:cubicBezTo>
                  <a:cubicBezTo>
                    <a:pt x="171" y="209"/>
                    <a:pt x="171" y="209"/>
                    <a:pt x="171" y="209"/>
                  </a:cubicBezTo>
                  <a:cubicBezTo>
                    <a:pt x="170" y="209"/>
                    <a:pt x="169" y="209"/>
                    <a:pt x="169" y="208"/>
                  </a:cubicBezTo>
                  <a:cubicBezTo>
                    <a:pt x="169" y="207"/>
                    <a:pt x="169" y="207"/>
                    <a:pt x="170" y="207"/>
                  </a:cubicBezTo>
                  <a:cubicBezTo>
                    <a:pt x="170" y="207"/>
                    <a:pt x="170" y="206"/>
                    <a:pt x="171" y="206"/>
                  </a:cubicBezTo>
                  <a:cubicBezTo>
                    <a:pt x="171" y="206"/>
                    <a:pt x="171" y="206"/>
                    <a:pt x="171" y="205"/>
                  </a:cubicBezTo>
                  <a:cubicBezTo>
                    <a:pt x="171" y="201"/>
                    <a:pt x="171" y="197"/>
                    <a:pt x="171" y="193"/>
                  </a:cubicBezTo>
                  <a:cubicBezTo>
                    <a:pt x="171" y="193"/>
                    <a:pt x="171" y="192"/>
                    <a:pt x="171" y="192"/>
                  </a:cubicBezTo>
                  <a:cubicBezTo>
                    <a:pt x="170" y="191"/>
                    <a:pt x="171" y="191"/>
                    <a:pt x="169" y="191"/>
                  </a:cubicBezTo>
                  <a:cubicBezTo>
                    <a:pt x="169" y="191"/>
                    <a:pt x="169" y="191"/>
                    <a:pt x="168" y="191"/>
                  </a:cubicBezTo>
                  <a:cubicBezTo>
                    <a:pt x="168" y="191"/>
                    <a:pt x="167" y="191"/>
                    <a:pt x="167" y="191"/>
                  </a:cubicBezTo>
                  <a:cubicBezTo>
                    <a:pt x="167" y="191"/>
                    <a:pt x="166" y="191"/>
                    <a:pt x="166" y="191"/>
                  </a:cubicBezTo>
                  <a:cubicBezTo>
                    <a:pt x="163" y="194"/>
                    <a:pt x="160" y="197"/>
                    <a:pt x="158" y="199"/>
                  </a:cubicBezTo>
                  <a:cubicBezTo>
                    <a:pt x="156" y="201"/>
                    <a:pt x="155" y="202"/>
                    <a:pt x="154" y="201"/>
                  </a:cubicBezTo>
                  <a:cubicBezTo>
                    <a:pt x="153" y="201"/>
                    <a:pt x="153" y="202"/>
                    <a:pt x="153" y="202"/>
                  </a:cubicBezTo>
                  <a:cubicBezTo>
                    <a:pt x="152" y="202"/>
                    <a:pt x="151" y="203"/>
                    <a:pt x="150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49" y="205"/>
                    <a:pt x="148" y="207"/>
                    <a:pt x="146" y="208"/>
                  </a:cubicBezTo>
                  <a:cubicBezTo>
                    <a:pt x="146" y="208"/>
                    <a:pt x="145" y="209"/>
                    <a:pt x="145" y="209"/>
                  </a:cubicBezTo>
                  <a:cubicBezTo>
                    <a:pt x="144" y="209"/>
                    <a:pt x="144" y="210"/>
                    <a:pt x="144" y="210"/>
                  </a:cubicBezTo>
                  <a:cubicBezTo>
                    <a:pt x="143" y="210"/>
                    <a:pt x="143" y="211"/>
                    <a:pt x="142" y="211"/>
                  </a:cubicBezTo>
                  <a:cubicBezTo>
                    <a:pt x="141" y="212"/>
                    <a:pt x="139" y="212"/>
                    <a:pt x="138" y="212"/>
                  </a:cubicBezTo>
                  <a:cubicBezTo>
                    <a:pt x="138" y="212"/>
                    <a:pt x="137" y="212"/>
                    <a:pt x="137" y="212"/>
                  </a:cubicBezTo>
                  <a:cubicBezTo>
                    <a:pt x="134" y="210"/>
                    <a:pt x="132" y="209"/>
                    <a:pt x="129" y="206"/>
                  </a:cubicBezTo>
                  <a:cubicBezTo>
                    <a:pt x="128" y="205"/>
                    <a:pt x="127" y="203"/>
                    <a:pt x="126" y="202"/>
                  </a:cubicBezTo>
                  <a:cubicBezTo>
                    <a:pt x="124" y="200"/>
                    <a:pt x="122" y="199"/>
                    <a:pt x="121" y="197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19" y="198"/>
                    <a:pt x="118" y="198"/>
                    <a:pt x="118" y="197"/>
                  </a:cubicBezTo>
                  <a:cubicBezTo>
                    <a:pt x="118" y="196"/>
                    <a:pt x="117" y="196"/>
                    <a:pt x="118" y="195"/>
                  </a:cubicBezTo>
                  <a:cubicBezTo>
                    <a:pt x="118" y="195"/>
                    <a:pt x="117" y="194"/>
                    <a:pt x="117" y="194"/>
                  </a:cubicBezTo>
                  <a:cubicBezTo>
                    <a:pt x="114" y="191"/>
                    <a:pt x="112" y="188"/>
                    <a:pt x="109" y="185"/>
                  </a:cubicBezTo>
                  <a:cubicBezTo>
                    <a:pt x="107" y="182"/>
                    <a:pt x="105" y="179"/>
                    <a:pt x="104" y="176"/>
                  </a:cubicBezTo>
                  <a:cubicBezTo>
                    <a:pt x="103" y="175"/>
                    <a:pt x="103" y="174"/>
                    <a:pt x="103" y="173"/>
                  </a:cubicBezTo>
                  <a:cubicBezTo>
                    <a:pt x="102" y="172"/>
                    <a:pt x="103" y="172"/>
                    <a:pt x="103" y="171"/>
                  </a:cubicBezTo>
                  <a:cubicBezTo>
                    <a:pt x="102" y="170"/>
                    <a:pt x="102" y="170"/>
                    <a:pt x="102" y="169"/>
                  </a:cubicBezTo>
                  <a:cubicBezTo>
                    <a:pt x="99" y="170"/>
                    <a:pt x="97" y="169"/>
                    <a:pt x="95" y="168"/>
                  </a:cubicBezTo>
                  <a:cubicBezTo>
                    <a:pt x="95" y="168"/>
                    <a:pt x="95" y="169"/>
                    <a:pt x="95" y="169"/>
                  </a:cubicBezTo>
                  <a:cubicBezTo>
                    <a:pt x="96" y="171"/>
                    <a:pt x="96" y="173"/>
                    <a:pt x="97" y="175"/>
                  </a:cubicBezTo>
                  <a:cubicBezTo>
                    <a:pt x="97" y="176"/>
                    <a:pt x="97" y="176"/>
                    <a:pt x="97" y="177"/>
                  </a:cubicBezTo>
                  <a:cubicBezTo>
                    <a:pt x="97" y="178"/>
                    <a:pt x="97" y="179"/>
                    <a:pt x="98" y="179"/>
                  </a:cubicBezTo>
                  <a:cubicBezTo>
                    <a:pt x="98" y="180"/>
                    <a:pt x="98" y="181"/>
                    <a:pt x="99" y="181"/>
                  </a:cubicBezTo>
                  <a:cubicBezTo>
                    <a:pt x="99" y="182"/>
                    <a:pt x="98" y="183"/>
                    <a:pt x="98" y="183"/>
                  </a:cubicBezTo>
                  <a:cubicBezTo>
                    <a:pt x="97" y="183"/>
                    <a:pt x="97" y="183"/>
                    <a:pt x="96" y="183"/>
                  </a:cubicBezTo>
                  <a:cubicBezTo>
                    <a:pt x="95" y="183"/>
                    <a:pt x="94" y="184"/>
                    <a:pt x="94" y="184"/>
                  </a:cubicBezTo>
                  <a:cubicBezTo>
                    <a:pt x="94" y="185"/>
                    <a:pt x="93" y="185"/>
                    <a:pt x="93" y="185"/>
                  </a:cubicBezTo>
                  <a:cubicBezTo>
                    <a:pt x="93" y="186"/>
                    <a:pt x="94" y="186"/>
                    <a:pt x="94" y="187"/>
                  </a:cubicBezTo>
                  <a:cubicBezTo>
                    <a:pt x="93" y="187"/>
                    <a:pt x="93" y="188"/>
                    <a:pt x="93" y="188"/>
                  </a:cubicBezTo>
                  <a:cubicBezTo>
                    <a:pt x="91" y="190"/>
                    <a:pt x="89" y="191"/>
                    <a:pt x="87" y="193"/>
                  </a:cubicBezTo>
                  <a:cubicBezTo>
                    <a:pt x="85" y="195"/>
                    <a:pt x="83" y="196"/>
                    <a:pt x="82" y="198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1" y="201"/>
                    <a:pt x="81" y="202"/>
                    <a:pt x="80" y="202"/>
                  </a:cubicBezTo>
                  <a:cubicBezTo>
                    <a:pt x="79" y="203"/>
                    <a:pt x="77" y="203"/>
                    <a:pt x="77" y="202"/>
                  </a:cubicBezTo>
                  <a:cubicBezTo>
                    <a:pt x="76" y="201"/>
                    <a:pt x="76" y="201"/>
                    <a:pt x="75" y="201"/>
                  </a:cubicBezTo>
                  <a:cubicBezTo>
                    <a:pt x="74" y="201"/>
                    <a:pt x="73" y="200"/>
                    <a:pt x="72" y="200"/>
                  </a:cubicBezTo>
                  <a:cubicBezTo>
                    <a:pt x="71" y="200"/>
                    <a:pt x="70" y="200"/>
                    <a:pt x="69" y="199"/>
                  </a:cubicBezTo>
                  <a:cubicBezTo>
                    <a:pt x="67" y="199"/>
                    <a:pt x="65" y="199"/>
                    <a:pt x="63" y="198"/>
                  </a:cubicBezTo>
                  <a:cubicBezTo>
                    <a:pt x="60" y="196"/>
                    <a:pt x="57" y="195"/>
                    <a:pt x="54" y="195"/>
                  </a:cubicBezTo>
                  <a:cubicBezTo>
                    <a:pt x="49" y="193"/>
                    <a:pt x="44" y="191"/>
                    <a:pt x="40" y="188"/>
                  </a:cubicBezTo>
                  <a:cubicBezTo>
                    <a:pt x="40" y="187"/>
                    <a:pt x="39" y="187"/>
                    <a:pt x="39" y="187"/>
                  </a:cubicBezTo>
                  <a:cubicBezTo>
                    <a:pt x="37" y="187"/>
                    <a:pt x="36" y="186"/>
                    <a:pt x="36" y="185"/>
                  </a:cubicBezTo>
                  <a:cubicBezTo>
                    <a:pt x="36" y="184"/>
                    <a:pt x="36" y="184"/>
                    <a:pt x="37" y="184"/>
                  </a:cubicBezTo>
                  <a:cubicBezTo>
                    <a:pt x="38" y="183"/>
                    <a:pt x="39" y="182"/>
                    <a:pt x="40" y="181"/>
                  </a:cubicBezTo>
                  <a:cubicBezTo>
                    <a:pt x="40" y="181"/>
                    <a:pt x="41" y="180"/>
                    <a:pt x="41" y="179"/>
                  </a:cubicBezTo>
                  <a:cubicBezTo>
                    <a:pt x="41" y="179"/>
                    <a:pt x="41" y="179"/>
                    <a:pt x="42" y="178"/>
                  </a:cubicBezTo>
                  <a:cubicBezTo>
                    <a:pt x="42" y="178"/>
                    <a:pt x="43" y="177"/>
                    <a:pt x="43" y="176"/>
                  </a:cubicBezTo>
                  <a:cubicBezTo>
                    <a:pt x="43" y="175"/>
                    <a:pt x="44" y="175"/>
                    <a:pt x="44" y="175"/>
                  </a:cubicBezTo>
                  <a:cubicBezTo>
                    <a:pt x="46" y="173"/>
                    <a:pt x="48" y="170"/>
                    <a:pt x="49" y="167"/>
                  </a:cubicBezTo>
                  <a:cubicBezTo>
                    <a:pt x="50" y="166"/>
                    <a:pt x="51" y="165"/>
                    <a:pt x="51" y="163"/>
                  </a:cubicBezTo>
                  <a:cubicBezTo>
                    <a:pt x="52" y="162"/>
                    <a:pt x="52" y="160"/>
                    <a:pt x="51" y="159"/>
                  </a:cubicBezTo>
                  <a:cubicBezTo>
                    <a:pt x="51" y="158"/>
                    <a:pt x="50" y="157"/>
                    <a:pt x="49" y="156"/>
                  </a:cubicBezTo>
                  <a:cubicBezTo>
                    <a:pt x="48" y="155"/>
                    <a:pt x="47" y="154"/>
                    <a:pt x="46" y="152"/>
                  </a:cubicBezTo>
                  <a:cubicBezTo>
                    <a:pt x="45" y="152"/>
                    <a:pt x="45" y="152"/>
                    <a:pt x="44" y="152"/>
                  </a:cubicBezTo>
                  <a:cubicBezTo>
                    <a:pt x="43" y="152"/>
                    <a:pt x="43" y="151"/>
                    <a:pt x="42" y="151"/>
                  </a:cubicBezTo>
                  <a:cubicBezTo>
                    <a:pt x="38" y="153"/>
                    <a:pt x="34" y="155"/>
                    <a:pt x="30" y="157"/>
                  </a:cubicBezTo>
                  <a:cubicBezTo>
                    <a:pt x="28" y="159"/>
                    <a:pt x="26" y="160"/>
                    <a:pt x="24" y="161"/>
                  </a:cubicBezTo>
                  <a:cubicBezTo>
                    <a:pt x="23" y="161"/>
                    <a:pt x="22" y="162"/>
                    <a:pt x="20" y="162"/>
                  </a:cubicBezTo>
                  <a:cubicBezTo>
                    <a:pt x="20" y="162"/>
                    <a:pt x="19" y="162"/>
                    <a:pt x="18" y="161"/>
                  </a:cubicBezTo>
                  <a:cubicBezTo>
                    <a:pt x="16" y="162"/>
                    <a:pt x="15" y="163"/>
                    <a:pt x="13" y="164"/>
                  </a:cubicBezTo>
                  <a:cubicBezTo>
                    <a:pt x="13" y="164"/>
                    <a:pt x="13" y="164"/>
                    <a:pt x="12" y="164"/>
                  </a:cubicBezTo>
                  <a:cubicBezTo>
                    <a:pt x="12" y="165"/>
                    <a:pt x="11" y="165"/>
                    <a:pt x="11" y="164"/>
                  </a:cubicBezTo>
                  <a:cubicBezTo>
                    <a:pt x="10" y="164"/>
                    <a:pt x="10" y="163"/>
                    <a:pt x="10" y="163"/>
                  </a:cubicBezTo>
                  <a:cubicBezTo>
                    <a:pt x="11" y="162"/>
                    <a:pt x="11" y="161"/>
                    <a:pt x="12" y="161"/>
                  </a:cubicBezTo>
                  <a:cubicBezTo>
                    <a:pt x="12" y="161"/>
                    <a:pt x="12" y="160"/>
                    <a:pt x="12" y="160"/>
                  </a:cubicBezTo>
                  <a:cubicBezTo>
                    <a:pt x="11" y="159"/>
                    <a:pt x="11" y="157"/>
                    <a:pt x="11" y="156"/>
                  </a:cubicBezTo>
                  <a:cubicBezTo>
                    <a:pt x="10" y="153"/>
                    <a:pt x="9" y="151"/>
                    <a:pt x="9" y="149"/>
                  </a:cubicBezTo>
                  <a:cubicBezTo>
                    <a:pt x="7" y="144"/>
                    <a:pt x="5" y="139"/>
                    <a:pt x="4" y="134"/>
                  </a:cubicBezTo>
                  <a:cubicBezTo>
                    <a:pt x="4" y="132"/>
                    <a:pt x="3" y="130"/>
                    <a:pt x="3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0" y="126"/>
                    <a:pt x="1" y="125"/>
                  </a:cubicBezTo>
                  <a:cubicBezTo>
                    <a:pt x="1" y="125"/>
                    <a:pt x="1" y="124"/>
                    <a:pt x="2" y="124"/>
                  </a:cubicBezTo>
                  <a:cubicBezTo>
                    <a:pt x="7" y="119"/>
                    <a:pt x="13" y="113"/>
                    <a:pt x="20" y="110"/>
                  </a:cubicBezTo>
                  <a:cubicBezTo>
                    <a:pt x="20" y="109"/>
                    <a:pt x="21" y="109"/>
                    <a:pt x="22" y="109"/>
                  </a:cubicBezTo>
                  <a:cubicBezTo>
                    <a:pt x="22" y="108"/>
                    <a:pt x="22" y="108"/>
                    <a:pt x="23" y="108"/>
                  </a:cubicBezTo>
                  <a:cubicBezTo>
                    <a:pt x="23" y="107"/>
                    <a:pt x="23" y="107"/>
                    <a:pt x="24" y="107"/>
                  </a:cubicBezTo>
                  <a:cubicBezTo>
                    <a:pt x="25" y="107"/>
                    <a:pt x="25" y="106"/>
                    <a:pt x="26" y="106"/>
                  </a:cubicBezTo>
                  <a:cubicBezTo>
                    <a:pt x="26" y="105"/>
                    <a:pt x="27" y="105"/>
                    <a:pt x="27" y="105"/>
                  </a:cubicBezTo>
                  <a:cubicBezTo>
                    <a:pt x="29" y="105"/>
                    <a:pt x="30" y="104"/>
                    <a:pt x="32" y="104"/>
                  </a:cubicBezTo>
                  <a:cubicBezTo>
                    <a:pt x="33" y="104"/>
                    <a:pt x="33" y="103"/>
                    <a:pt x="34" y="103"/>
                  </a:cubicBezTo>
                  <a:cubicBezTo>
                    <a:pt x="35" y="99"/>
                    <a:pt x="35" y="95"/>
                    <a:pt x="35" y="92"/>
                  </a:cubicBezTo>
                  <a:cubicBezTo>
                    <a:pt x="34" y="92"/>
                    <a:pt x="34" y="91"/>
                    <a:pt x="34" y="91"/>
                  </a:cubicBezTo>
                  <a:cubicBezTo>
                    <a:pt x="27" y="92"/>
                    <a:pt x="21" y="91"/>
                    <a:pt x="14" y="92"/>
                  </a:cubicBezTo>
                  <a:cubicBezTo>
                    <a:pt x="14" y="92"/>
                    <a:pt x="13" y="92"/>
                    <a:pt x="12" y="92"/>
                  </a:cubicBezTo>
                  <a:cubicBezTo>
                    <a:pt x="11" y="92"/>
                    <a:pt x="10" y="92"/>
                    <a:pt x="9" y="93"/>
                  </a:cubicBezTo>
                  <a:cubicBezTo>
                    <a:pt x="8" y="93"/>
                    <a:pt x="7" y="93"/>
                    <a:pt x="6" y="92"/>
                  </a:cubicBezTo>
                  <a:close/>
                  <a:moveTo>
                    <a:pt x="173" y="96"/>
                  </a:moveTo>
                  <a:cubicBezTo>
                    <a:pt x="173" y="96"/>
                    <a:pt x="173" y="96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7"/>
                    <a:pt x="172" y="97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3" y="97"/>
                    <a:pt x="173" y="97"/>
                    <a:pt x="173" y="96"/>
                  </a:cubicBezTo>
                  <a:close/>
                  <a:moveTo>
                    <a:pt x="63" y="20"/>
                  </a:moveTo>
                  <a:cubicBezTo>
                    <a:pt x="63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2" y="20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1"/>
                    <a:pt x="63" y="20"/>
                    <a:pt x="63" y="20"/>
                  </a:cubicBezTo>
                  <a:close/>
                  <a:moveTo>
                    <a:pt x="206" y="154"/>
                  </a:moveTo>
                  <a:cubicBezTo>
                    <a:pt x="206" y="154"/>
                    <a:pt x="206" y="154"/>
                    <a:pt x="206" y="155"/>
                  </a:cubicBezTo>
                  <a:cubicBezTo>
                    <a:pt x="206" y="155"/>
                    <a:pt x="206" y="155"/>
                    <a:pt x="207" y="155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3"/>
                    <a:pt x="206" y="153"/>
                    <a:pt x="205" y="152"/>
                  </a:cubicBezTo>
                  <a:cubicBezTo>
                    <a:pt x="205" y="153"/>
                    <a:pt x="206" y="153"/>
                    <a:pt x="206" y="154"/>
                  </a:cubicBezTo>
                  <a:close/>
                  <a:moveTo>
                    <a:pt x="132" y="142"/>
                  </a:moveTo>
                  <a:cubicBezTo>
                    <a:pt x="132" y="142"/>
                    <a:pt x="132" y="142"/>
                    <a:pt x="132" y="142"/>
                  </a:cubicBezTo>
                  <a:cubicBezTo>
                    <a:pt x="129" y="142"/>
                    <a:pt x="127" y="142"/>
                    <a:pt x="124" y="143"/>
                  </a:cubicBezTo>
                  <a:cubicBezTo>
                    <a:pt x="123" y="143"/>
                    <a:pt x="122" y="143"/>
                    <a:pt x="120" y="142"/>
                  </a:cubicBezTo>
                  <a:cubicBezTo>
                    <a:pt x="120" y="142"/>
                    <a:pt x="119" y="142"/>
                    <a:pt x="119" y="142"/>
                  </a:cubicBezTo>
                  <a:cubicBezTo>
                    <a:pt x="116" y="143"/>
                    <a:pt x="112" y="143"/>
                    <a:pt x="109" y="143"/>
                  </a:cubicBezTo>
                  <a:cubicBezTo>
                    <a:pt x="106" y="144"/>
                    <a:pt x="103" y="143"/>
                    <a:pt x="100" y="144"/>
                  </a:cubicBezTo>
                  <a:cubicBezTo>
                    <a:pt x="99" y="144"/>
                    <a:pt x="98" y="145"/>
                    <a:pt x="97" y="146"/>
                  </a:cubicBezTo>
                  <a:cubicBezTo>
                    <a:pt x="97" y="146"/>
                    <a:pt x="97" y="146"/>
                    <a:pt x="96" y="146"/>
                  </a:cubicBezTo>
                  <a:cubicBezTo>
                    <a:pt x="95" y="146"/>
                    <a:pt x="95" y="146"/>
                    <a:pt x="95" y="145"/>
                  </a:cubicBezTo>
                  <a:cubicBezTo>
                    <a:pt x="95" y="144"/>
                    <a:pt x="94" y="142"/>
                    <a:pt x="94" y="141"/>
                  </a:cubicBezTo>
                  <a:cubicBezTo>
                    <a:pt x="95" y="135"/>
                    <a:pt x="95" y="129"/>
                    <a:pt x="95" y="123"/>
                  </a:cubicBezTo>
                  <a:cubicBezTo>
                    <a:pt x="95" y="122"/>
                    <a:pt x="95" y="120"/>
                    <a:pt x="95" y="118"/>
                  </a:cubicBezTo>
                  <a:cubicBezTo>
                    <a:pt x="94" y="118"/>
                    <a:pt x="93" y="118"/>
                    <a:pt x="92" y="118"/>
                  </a:cubicBezTo>
                  <a:cubicBezTo>
                    <a:pt x="91" y="116"/>
                    <a:pt x="89" y="115"/>
                    <a:pt x="88" y="114"/>
                  </a:cubicBezTo>
                  <a:cubicBezTo>
                    <a:pt x="84" y="112"/>
                    <a:pt x="81" y="109"/>
                    <a:pt x="80" y="104"/>
                  </a:cubicBezTo>
                  <a:cubicBezTo>
                    <a:pt x="80" y="102"/>
                    <a:pt x="79" y="100"/>
                    <a:pt x="78" y="97"/>
                  </a:cubicBezTo>
                  <a:cubicBezTo>
                    <a:pt x="78" y="97"/>
                    <a:pt x="78" y="96"/>
                    <a:pt x="78" y="96"/>
                  </a:cubicBezTo>
                  <a:cubicBezTo>
                    <a:pt x="78" y="93"/>
                    <a:pt x="78" y="90"/>
                    <a:pt x="79" y="88"/>
                  </a:cubicBezTo>
                  <a:cubicBezTo>
                    <a:pt x="80" y="78"/>
                    <a:pt x="84" y="70"/>
                    <a:pt x="93" y="65"/>
                  </a:cubicBezTo>
                  <a:cubicBezTo>
                    <a:pt x="97" y="62"/>
                    <a:pt x="101" y="60"/>
                    <a:pt x="106" y="58"/>
                  </a:cubicBezTo>
                  <a:cubicBezTo>
                    <a:pt x="106" y="58"/>
                    <a:pt x="107" y="58"/>
                    <a:pt x="108" y="58"/>
                  </a:cubicBezTo>
                  <a:cubicBezTo>
                    <a:pt x="109" y="57"/>
                    <a:pt x="110" y="55"/>
                    <a:pt x="111" y="54"/>
                  </a:cubicBezTo>
                  <a:cubicBezTo>
                    <a:pt x="112" y="51"/>
                    <a:pt x="113" y="49"/>
                    <a:pt x="115" y="47"/>
                  </a:cubicBezTo>
                  <a:cubicBezTo>
                    <a:pt x="115" y="46"/>
                    <a:pt x="115" y="46"/>
                    <a:pt x="116" y="45"/>
                  </a:cubicBezTo>
                  <a:cubicBezTo>
                    <a:pt x="116" y="45"/>
                    <a:pt x="117" y="45"/>
                    <a:pt x="118" y="45"/>
                  </a:cubicBezTo>
                  <a:cubicBezTo>
                    <a:pt x="118" y="45"/>
                    <a:pt x="118" y="46"/>
                    <a:pt x="118" y="46"/>
                  </a:cubicBezTo>
                  <a:cubicBezTo>
                    <a:pt x="120" y="45"/>
                    <a:pt x="121" y="45"/>
                    <a:pt x="123" y="44"/>
                  </a:cubicBezTo>
                  <a:cubicBezTo>
                    <a:pt x="126" y="44"/>
                    <a:pt x="129" y="43"/>
                    <a:pt x="132" y="42"/>
                  </a:cubicBezTo>
                  <a:cubicBezTo>
                    <a:pt x="135" y="42"/>
                    <a:pt x="137" y="41"/>
                    <a:pt x="140" y="40"/>
                  </a:cubicBezTo>
                  <a:cubicBezTo>
                    <a:pt x="142" y="40"/>
                    <a:pt x="143" y="39"/>
                    <a:pt x="143" y="38"/>
                  </a:cubicBezTo>
                  <a:cubicBezTo>
                    <a:pt x="145" y="36"/>
                    <a:pt x="146" y="34"/>
                    <a:pt x="148" y="32"/>
                  </a:cubicBezTo>
                  <a:cubicBezTo>
                    <a:pt x="149" y="30"/>
                    <a:pt x="150" y="28"/>
                    <a:pt x="151" y="26"/>
                  </a:cubicBezTo>
                  <a:cubicBezTo>
                    <a:pt x="151" y="24"/>
                    <a:pt x="151" y="23"/>
                    <a:pt x="150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6" y="20"/>
                    <a:pt x="143" y="18"/>
                    <a:pt x="140" y="15"/>
                  </a:cubicBezTo>
                  <a:cubicBezTo>
                    <a:pt x="139" y="14"/>
                    <a:pt x="137" y="14"/>
                    <a:pt x="136" y="13"/>
                  </a:cubicBezTo>
                  <a:cubicBezTo>
                    <a:pt x="135" y="14"/>
                    <a:pt x="135" y="15"/>
                    <a:pt x="134" y="16"/>
                  </a:cubicBezTo>
                  <a:cubicBezTo>
                    <a:pt x="132" y="19"/>
                    <a:pt x="130" y="22"/>
                    <a:pt x="128" y="25"/>
                  </a:cubicBezTo>
                  <a:cubicBezTo>
                    <a:pt x="127" y="27"/>
                    <a:pt x="126" y="28"/>
                    <a:pt x="126" y="30"/>
                  </a:cubicBezTo>
                  <a:cubicBezTo>
                    <a:pt x="126" y="31"/>
                    <a:pt x="125" y="31"/>
                    <a:pt x="125" y="31"/>
                  </a:cubicBezTo>
                  <a:cubicBezTo>
                    <a:pt x="124" y="31"/>
                    <a:pt x="124" y="31"/>
                    <a:pt x="123" y="32"/>
                  </a:cubicBezTo>
                  <a:cubicBezTo>
                    <a:pt x="123" y="32"/>
                    <a:pt x="122" y="32"/>
                    <a:pt x="121" y="32"/>
                  </a:cubicBezTo>
                  <a:cubicBezTo>
                    <a:pt x="121" y="32"/>
                    <a:pt x="120" y="32"/>
                    <a:pt x="120" y="32"/>
                  </a:cubicBezTo>
                  <a:cubicBezTo>
                    <a:pt x="117" y="32"/>
                    <a:pt x="115" y="32"/>
                    <a:pt x="112" y="32"/>
                  </a:cubicBezTo>
                  <a:cubicBezTo>
                    <a:pt x="111" y="32"/>
                    <a:pt x="109" y="31"/>
                    <a:pt x="108" y="31"/>
                  </a:cubicBezTo>
                  <a:cubicBezTo>
                    <a:pt x="106" y="31"/>
                    <a:pt x="104" y="31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100" y="32"/>
                    <a:pt x="99" y="32"/>
                    <a:pt x="99" y="31"/>
                  </a:cubicBezTo>
                  <a:cubicBezTo>
                    <a:pt x="99" y="31"/>
                    <a:pt x="99" y="30"/>
                    <a:pt x="99" y="30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6"/>
                    <a:pt x="95" y="25"/>
                  </a:cubicBezTo>
                  <a:cubicBezTo>
                    <a:pt x="95" y="23"/>
                    <a:pt x="94" y="21"/>
                    <a:pt x="94" y="20"/>
                  </a:cubicBezTo>
                  <a:cubicBezTo>
                    <a:pt x="94" y="17"/>
                    <a:pt x="94" y="14"/>
                    <a:pt x="94" y="12"/>
                  </a:cubicBezTo>
                  <a:cubicBezTo>
                    <a:pt x="94" y="10"/>
                    <a:pt x="94" y="8"/>
                    <a:pt x="94" y="5"/>
                  </a:cubicBezTo>
                  <a:cubicBezTo>
                    <a:pt x="93" y="6"/>
                    <a:pt x="91" y="6"/>
                    <a:pt x="90" y="7"/>
                  </a:cubicBezTo>
                  <a:cubicBezTo>
                    <a:pt x="86" y="8"/>
                    <a:pt x="81" y="10"/>
                    <a:pt x="77" y="11"/>
                  </a:cubicBezTo>
                  <a:cubicBezTo>
                    <a:pt x="77" y="11"/>
                    <a:pt x="76" y="11"/>
                    <a:pt x="76" y="12"/>
                  </a:cubicBezTo>
                  <a:cubicBezTo>
                    <a:pt x="75" y="12"/>
                    <a:pt x="75" y="13"/>
                    <a:pt x="74" y="13"/>
                  </a:cubicBezTo>
                  <a:cubicBezTo>
                    <a:pt x="73" y="14"/>
                    <a:pt x="71" y="14"/>
                    <a:pt x="69" y="15"/>
                  </a:cubicBezTo>
                  <a:cubicBezTo>
                    <a:pt x="70" y="16"/>
                    <a:pt x="70" y="17"/>
                    <a:pt x="71" y="18"/>
                  </a:cubicBezTo>
                  <a:cubicBezTo>
                    <a:pt x="74" y="22"/>
                    <a:pt x="76" y="28"/>
                    <a:pt x="77" y="33"/>
                  </a:cubicBezTo>
                  <a:cubicBezTo>
                    <a:pt x="78" y="35"/>
                    <a:pt x="78" y="36"/>
                    <a:pt x="76" y="38"/>
                  </a:cubicBezTo>
                  <a:cubicBezTo>
                    <a:pt x="74" y="39"/>
                    <a:pt x="72" y="41"/>
                    <a:pt x="71" y="43"/>
                  </a:cubicBezTo>
                  <a:cubicBezTo>
                    <a:pt x="70" y="45"/>
                    <a:pt x="68" y="47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50"/>
                    <a:pt x="66" y="50"/>
                  </a:cubicBezTo>
                  <a:cubicBezTo>
                    <a:pt x="67" y="50"/>
                    <a:pt x="67" y="51"/>
                    <a:pt x="67" y="51"/>
                  </a:cubicBezTo>
                  <a:cubicBezTo>
                    <a:pt x="66" y="52"/>
                    <a:pt x="66" y="52"/>
                    <a:pt x="65" y="52"/>
                  </a:cubicBezTo>
                  <a:cubicBezTo>
                    <a:pt x="65" y="52"/>
                    <a:pt x="64" y="52"/>
                    <a:pt x="64" y="52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1" y="52"/>
                    <a:pt x="61" y="51"/>
                    <a:pt x="60" y="51"/>
                  </a:cubicBezTo>
                  <a:cubicBezTo>
                    <a:pt x="59" y="51"/>
                    <a:pt x="59" y="51"/>
                    <a:pt x="59" y="50"/>
                  </a:cubicBezTo>
                  <a:cubicBezTo>
                    <a:pt x="59" y="50"/>
                    <a:pt x="59" y="50"/>
                    <a:pt x="59" y="49"/>
                  </a:cubicBezTo>
                  <a:cubicBezTo>
                    <a:pt x="52" y="48"/>
                    <a:pt x="46" y="46"/>
                    <a:pt x="40" y="43"/>
                  </a:cubicBezTo>
                  <a:cubicBezTo>
                    <a:pt x="33" y="53"/>
                    <a:pt x="29" y="64"/>
                    <a:pt x="27" y="76"/>
                  </a:cubicBezTo>
                  <a:cubicBezTo>
                    <a:pt x="28" y="75"/>
                    <a:pt x="29" y="75"/>
                    <a:pt x="30" y="75"/>
                  </a:cubicBezTo>
                  <a:cubicBezTo>
                    <a:pt x="32" y="75"/>
                    <a:pt x="34" y="75"/>
                    <a:pt x="36" y="76"/>
                  </a:cubicBezTo>
                  <a:cubicBezTo>
                    <a:pt x="41" y="76"/>
                    <a:pt x="46" y="76"/>
                    <a:pt x="51" y="76"/>
                  </a:cubicBezTo>
                  <a:cubicBezTo>
                    <a:pt x="53" y="76"/>
                    <a:pt x="53" y="77"/>
                    <a:pt x="54" y="78"/>
                  </a:cubicBezTo>
                  <a:cubicBezTo>
                    <a:pt x="54" y="79"/>
                    <a:pt x="54" y="80"/>
                    <a:pt x="55" y="81"/>
                  </a:cubicBezTo>
                  <a:cubicBezTo>
                    <a:pt x="55" y="82"/>
                    <a:pt x="55" y="82"/>
                    <a:pt x="55" y="83"/>
                  </a:cubicBezTo>
                  <a:cubicBezTo>
                    <a:pt x="55" y="88"/>
                    <a:pt x="55" y="93"/>
                    <a:pt x="55" y="98"/>
                  </a:cubicBezTo>
                  <a:cubicBezTo>
                    <a:pt x="55" y="98"/>
                    <a:pt x="55" y="99"/>
                    <a:pt x="55" y="99"/>
                  </a:cubicBezTo>
                  <a:cubicBezTo>
                    <a:pt x="55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2" y="100"/>
                  </a:cubicBezTo>
                  <a:cubicBezTo>
                    <a:pt x="49" y="102"/>
                    <a:pt x="45" y="104"/>
                    <a:pt x="42" y="106"/>
                  </a:cubicBezTo>
                  <a:cubicBezTo>
                    <a:pt x="39" y="107"/>
                    <a:pt x="36" y="108"/>
                    <a:pt x="32" y="109"/>
                  </a:cubicBezTo>
                  <a:cubicBezTo>
                    <a:pt x="31" y="109"/>
                    <a:pt x="31" y="109"/>
                    <a:pt x="30" y="110"/>
                  </a:cubicBezTo>
                  <a:cubicBezTo>
                    <a:pt x="30" y="110"/>
                    <a:pt x="29" y="111"/>
                    <a:pt x="29" y="112"/>
                  </a:cubicBezTo>
                  <a:cubicBezTo>
                    <a:pt x="31" y="112"/>
                    <a:pt x="31" y="113"/>
                    <a:pt x="31" y="114"/>
                  </a:cubicBezTo>
                  <a:cubicBezTo>
                    <a:pt x="31" y="117"/>
                    <a:pt x="32" y="119"/>
                    <a:pt x="32" y="122"/>
                  </a:cubicBezTo>
                  <a:cubicBezTo>
                    <a:pt x="32" y="123"/>
                    <a:pt x="32" y="124"/>
                    <a:pt x="32" y="125"/>
                  </a:cubicBezTo>
                  <a:cubicBezTo>
                    <a:pt x="33" y="129"/>
                    <a:pt x="35" y="134"/>
                    <a:pt x="36" y="138"/>
                  </a:cubicBezTo>
                  <a:cubicBezTo>
                    <a:pt x="36" y="138"/>
                    <a:pt x="36" y="139"/>
                    <a:pt x="36" y="139"/>
                  </a:cubicBezTo>
                  <a:cubicBezTo>
                    <a:pt x="38" y="138"/>
                    <a:pt x="39" y="137"/>
                    <a:pt x="41" y="136"/>
                  </a:cubicBezTo>
                  <a:cubicBezTo>
                    <a:pt x="41" y="136"/>
                    <a:pt x="41" y="136"/>
                    <a:pt x="41" y="135"/>
                  </a:cubicBezTo>
                  <a:cubicBezTo>
                    <a:pt x="41" y="135"/>
                    <a:pt x="41" y="134"/>
                    <a:pt x="42" y="134"/>
                  </a:cubicBezTo>
                  <a:cubicBezTo>
                    <a:pt x="42" y="134"/>
                    <a:pt x="43" y="133"/>
                    <a:pt x="43" y="133"/>
                  </a:cubicBezTo>
                  <a:cubicBezTo>
                    <a:pt x="45" y="132"/>
                    <a:pt x="47" y="131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29"/>
                    <a:pt x="50" y="129"/>
                    <a:pt x="51" y="129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4" y="131"/>
                    <a:pt x="54" y="131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54" y="133"/>
                    <a:pt x="55" y="134"/>
                    <a:pt x="57" y="136"/>
                  </a:cubicBezTo>
                  <a:cubicBezTo>
                    <a:pt x="57" y="136"/>
                    <a:pt x="57" y="137"/>
                    <a:pt x="58" y="137"/>
                  </a:cubicBezTo>
                  <a:cubicBezTo>
                    <a:pt x="58" y="137"/>
                    <a:pt x="59" y="137"/>
                    <a:pt x="59" y="138"/>
                  </a:cubicBezTo>
                  <a:cubicBezTo>
                    <a:pt x="60" y="140"/>
                    <a:pt x="61" y="141"/>
                    <a:pt x="63" y="142"/>
                  </a:cubicBezTo>
                  <a:cubicBezTo>
                    <a:pt x="64" y="144"/>
                    <a:pt x="65" y="145"/>
                    <a:pt x="67" y="146"/>
                  </a:cubicBezTo>
                  <a:cubicBezTo>
                    <a:pt x="69" y="149"/>
                    <a:pt x="71" y="152"/>
                    <a:pt x="70" y="156"/>
                  </a:cubicBezTo>
                  <a:cubicBezTo>
                    <a:pt x="70" y="156"/>
                    <a:pt x="70" y="156"/>
                    <a:pt x="71" y="157"/>
                  </a:cubicBezTo>
                  <a:cubicBezTo>
                    <a:pt x="72" y="156"/>
                    <a:pt x="72" y="157"/>
                    <a:pt x="73" y="158"/>
                  </a:cubicBezTo>
                  <a:cubicBezTo>
                    <a:pt x="73" y="158"/>
                    <a:pt x="73" y="159"/>
                    <a:pt x="73" y="159"/>
                  </a:cubicBezTo>
                  <a:cubicBezTo>
                    <a:pt x="72" y="160"/>
                    <a:pt x="73" y="161"/>
                    <a:pt x="73" y="162"/>
                  </a:cubicBezTo>
                  <a:cubicBezTo>
                    <a:pt x="74" y="163"/>
                    <a:pt x="73" y="163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5"/>
                    <a:pt x="72" y="165"/>
                    <a:pt x="71" y="165"/>
                  </a:cubicBezTo>
                  <a:cubicBezTo>
                    <a:pt x="71" y="169"/>
                    <a:pt x="70" y="173"/>
                    <a:pt x="69" y="177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5" y="177"/>
                    <a:pt x="79" y="178"/>
                    <a:pt x="83" y="178"/>
                  </a:cubicBezTo>
                  <a:cubicBezTo>
                    <a:pt x="83" y="178"/>
                    <a:pt x="84" y="178"/>
                    <a:pt x="84" y="178"/>
                  </a:cubicBezTo>
                  <a:cubicBezTo>
                    <a:pt x="85" y="177"/>
                    <a:pt x="86" y="178"/>
                    <a:pt x="87" y="178"/>
                  </a:cubicBezTo>
                  <a:cubicBezTo>
                    <a:pt x="87" y="178"/>
                    <a:pt x="87" y="179"/>
                    <a:pt x="88" y="179"/>
                  </a:cubicBezTo>
                  <a:cubicBezTo>
                    <a:pt x="89" y="179"/>
                    <a:pt x="91" y="179"/>
                    <a:pt x="93" y="179"/>
                  </a:cubicBezTo>
                  <a:cubicBezTo>
                    <a:pt x="93" y="179"/>
                    <a:pt x="93" y="178"/>
                    <a:pt x="93" y="178"/>
                  </a:cubicBezTo>
                  <a:cubicBezTo>
                    <a:pt x="92" y="174"/>
                    <a:pt x="92" y="170"/>
                    <a:pt x="91" y="166"/>
                  </a:cubicBezTo>
                  <a:cubicBezTo>
                    <a:pt x="91" y="165"/>
                    <a:pt x="91" y="164"/>
                    <a:pt x="92" y="164"/>
                  </a:cubicBezTo>
                  <a:cubicBezTo>
                    <a:pt x="93" y="163"/>
                    <a:pt x="94" y="163"/>
                    <a:pt x="95" y="164"/>
                  </a:cubicBezTo>
                  <a:cubicBezTo>
                    <a:pt x="95" y="164"/>
                    <a:pt x="96" y="165"/>
                    <a:pt x="96" y="165"/>
                  </a:cubicBezTo>
                  <a:cubicBezTo>
                    <a:pt x="96" y="165"/>
                    <a:pt x="96" y="165"/>
                    <a:pt x="97" y="165"/>
                  </a:cubicBezTo>
                  <a:cubicBezTo>
                    <a:pt x="100" y="164"/>
                    <a:pt x="103" y="164"/>
                    <a:pt x="106" y="163"/>
                  </a:cubicBezTo>
                  <a:cubicBezTo>
                    <a:pt x="106" y="163"/>
                    <a:pt x="107" y="163"/>
                    <a:pt x="107" y="164"/>
                  </a:cubicBezTo>
                  <a:cubicBezTo>
                    <a:pt x="108" y="164"/>
                    <a:pt x="108" y="164"/>
                    <a:pt x="109" y="164"/>
                  </a:cubicBezTo>
                  <a:cubicBezTo>
                    <a:pt x="111" y="162"/>
                    <a:pt x="114" y="161"/>
                    <a:pt x="117" y="160"/>
                  </a:cubicBezTo>
                  <a:cubicBezTo>
                    <a:pt x="122" y="157"/>
                    <a:pt x="126" y="155"/>
                    <a:pt x="132" y="154"/>
                  </a:cubicBezTo>
                  <a:cubicBezTo>
                    <a:pt x="132" y="154"/>
                    <a:pt x="133" y="153"/>
                    <a:pt x="133" y="153"/>
                  </a:cubicBezTo>
                  <a:cubicBezTo>
                    <a:pt x="133" y="151"/>
                    <a:pt x="133" y="150"/>
                    <a:pt x="132" y="148"/>
                  </a:cubicBezTo>
                  <a:cubicBezTo>
                    <a:pt x="132" y="146"/>
                    <a:pt x="131" y="144"/>
                    <a:pt x="132" y="142"/>
                  </a:cubicBezTo>
                  <a:close/>
                  <a:moveTo>
                    <a:pt x="230" y="176"/>
                  </a:moveTo>
                  <a:cubicBezTo>
                    <a:pt x="230" y="176"/>
                    <a:pt x="230" y="175"/>
                    <a:pt x="229" y="175"/>
                  </a:cubicBezTo>
                  <a:cubicBezTo>
                    <a:pt x="228" y="174"/>
                    <a:pt x="227" y="173"/>
                    <a:pt x="225" y="172"/>
                  </a:cubicBezTo>
                  <a:cubicBezTo>
                    <a:pt x="224" y="171"/>
                    <a:pt x="222" y="170"/>
                    <a:pt x="220" y="169"/>
                  </a:cubicBezTo>
                  <a:cubicBezTo>
                    <a:pt x="220" y="168"/>
                    <a:pt x="219" y="168"/>
                    <a:pt x="219" y="168"/>
                  </a:cubicBezTo>
                  <a:cubicBezTo>
                    <a:pt x="218" y="168"/>
                    <a:pt x="218" y="167"/>
                    <a:pt x="217" y="167"/>
                  </a:cubicBezTo>
                  <a:cubicBezTo>
                    <a:pt x="217" y="166"/>
                    <a:pt x="217" y="166"/>
                    <a:pt x="217" y="165"/>
                  </a:cubicBezTo>
                  <a:cubicBezTo>
                    <a:pt x="217" y="166"/>
                    <a:pt x="216" y="166"/>
                    <a:pt x="216" y="166"/>
                  </a:cubicBezTo>
                  <a:cubicBezTo>
                    <a:pt x="212" y="167"/>
                    <a:pt x="209" y="167"/>
                    <a:pt x="205" y="168"/>
                  </a:cubicBezTo>
                  <a:cubicBezTo>
                    <a:pt x="197" y="168"/>
                    <a:pt x="189" y="166"/>
                    <a:pt x="181" y="164"/>
                  </a:cubicBezTo>
                  <a:cubicBezTo>
                    <a:pt x="175" y="161"/>
                    <a:pt x="170" y="157"/>
                    <a:pt x="168" y="150"/>
                  </a:cubicBezTo>
                  <a:cubicBezTo>
                    <a:pt x="168" y="147"/>
                    <a:pt x="167" y="144"/>
                    <a:pt x="166" y="141"/>
                  </a:cubicBezTo>
                  <a:cubicBezTo>
                    <a:pt x="165" y="141"/>
                    <a:pt x="165" y="141"/>
                    <a:pt x="165" y="140"/>
                  </a:cubicBezTo>
                  <a:cubicBezTo>
                    <a:pt x="163" y="133"/>
                    <a:pt x="161" y="126"/>
                    <a:pt x="161" y="119"/>
                  </a:cubicBezTo>
                  <a:cubicBezTo>
                    <a:pt x="161" y="114"/>
                    <a:pt x="161" y="110"/>
                    <a:pt x="162" y="106"/>
                  </a:cubicBezTo>
                  <a:cubicBezTo>
                    <a:pt x="164" y="98"/>
                    <a:pt x="167" y="91"/>
                    <a:pt x="173" y="85"/>
                  </a:cubicBezTo>
                  <a:cubicBezTo>
                    <a:pt x="178" y="80"/>
                    <a:pt x="184" y="77"/>
                    <a:pt x="191" y="75"/>
                  </a:cubicBezTo>
                  <a:cubicBezTo>
                    <a:pt x="191" y="74"/>
                    <a:pt x="193" y="74"/>
                    <a:pt x="193" y="74"/>
                  </a:cubicBezTo>
                  <a:cubicBezTo>
                    <a:pt x="197" y="72"/>
                    <a:pt x="200" y="72"/>
                    <a:pt x="204" y="72"/>
                  </a:cubicBezTo>
                  <a:cubicBezTo>
                    <a:pt x="206" y="72"/>
                    <a:pt x="208" y="72"/>
                    <a:pt x="210" y="72"/>
                  </a:cubicBezTo>
                  <a:cubicBezTo>
                    <a:pt x="211" y="72"/>
                    <a:pt x="213" y="72"/>
                    <a:pt x="215" y="73"/>
                  </a:cubicBezTo>
                  <a:cubicBezTo>
                    <a:pt x="218" y="73"/>
                    <a:pt x="221" y="75"/>
                    <a:pt x="223" y="76"/>
                  </a:cubicBezTo>
                  <a:cubicBezTo>
                    <a:pt x="224" y="77"/>
                    <a:pt x="224" y="77"/>
                    <a:pt x="225" y="77"/>
                  </a:cubicBezTo>
                  <a:cubicBezTo>
                    <a:pt x="226" y="78"/>
                    <a:pt x="228" y="79"/>
                    <a:pt x="229" y="79"/>
                  </a:cubicBezTo>
                  <a:cubicBezTo>
                    <a:pt x="230" y="79"/>
                    <a:pt x="231" y="80"/>
                    <a:pt x="231" y="81"/>
                  </a:cubicBezTo>
                  <a:cubicBezTo>
                    <a:pt x="231" y="81"/>
                    <a:pt x="231" y="82"/>
                    <a:pt x="231" y="82"/>
                  </a:cubicBezTo>
                  <a:cubicBezTo>
                    <a:pt x="232" y="84"/>
                    <a:pt x="234" y="86"/>
                    <a:pt x="235" y="88"/>
                  </a:cubicBezTo>
                  <a:cubicBezTo>
                    <a:pt x="235" y="89"/>
                    <a:pt x="235" y="90"/>
                    <a:pt x="236" y="90"/>
                  </a:cubicBezTo>
                  <a:cubicBezTo>
                    <a:pt x="237" y="93"/>
                    <a:pt x="238" y="96"/>
                    <a:pt x="238" y="99"/>
                  </a:cubicBezTo>
                  <a:cubicBezTo>
                    <a:pt x="239" y="104"/>
                    <a:pt x="240" y="109"/>
                    <a:pt x="240" y="115"/>
                  </a:cubicBezTo>
                  <a:cubicBezTo>
                    <a:pt x="240" y="118"/>
                    <a:pt x="240" y="122"/>
                    <a:pt x="240" y="125"/>
                  </a:cubicBezTo>
                  <a:cubicBezTo>
                    <a:pt x="240" y="130"/>
                    <a:pt x="239" y="134"/>
                    <a:pt x="238" y="138"/>
                  </a:cubicBezTo>
                  <a:cubicBezTo>
                    <a:pt x="238" y="140"/>
                    <a:pt x="238" y="141"/>
                    <a:pt x="237" y="143"/>
                  </a:cubicBezTo>
                  <a:cubicBezTo>
                    <a:pt x="238" y="142"/>
                    <a:pt x="239" y="143"/>
                    <a:pt x="240" y="143"/>
                  </a:cubicBezTo>
                  <a:cubicBezTo>
                    <a:pt x="241" y="143"/>
                    <a:pt x="243" y="144"/>
                    <a:pt x="244" y="144"/>
                  </a:cubicBezTo>
                  <a:cubicBezTo>
                    <a:pt x="245" y="144"/>
                    <a:pt x="246" y="144"/>
                    <a:pt x="247" y="145"/>
                  </a:cubicBezTo>
                  <a:cubicBezTo>
                    <a:pt x="247" y="145"/>
                    <a:pt x="247" y="145"/>
                    <a:pt x="247" y="145"/>
                  </a:cubicBezTo>
                  <a:cubicBezTo>
                    <a:pt x="249" y="146"/>
                    <a:pt x="251" y="147"/>
                    <a:pt x="253" y="147"/>
                  </a:cubicBezTo>
                  <a:cubicBezTo>
                    <a:pt x="254" y="147"/>
                    <a:pt x="254" y="147"/>
                    <a:pt x="255" y="146"/>
                  </a:cubicBezTo>
                  <a:cubicBezTo>
                    <a:pt x="256" y="144"/>
                    <a:pt x="257" y="142"/>
                    <a:pt x="257" y="140"/>
                  </a:cubicBezTo>
                  <a:cubicBezTo>
                    <a:pt x="259" y="136"/>
                    <a:pt x="260" y="132"/>
                    <a:pt x="261" y="128"/>
                  </a:cubicBezTo>
                  <a:cubicBezTo>
                    <a:pt x="262" y="125"/>
                    <a:pt x="263" y="122"/>
                    <a:pt x="264" y="119"/>
                  </a:cubicBezTo>
                  <a:cubicBezTo>
                    <a:pt x="264" y="117"/>
                    <a:pt x="264" y="115"/>
                    <a:pt x="265" y="114"/>
                  </a:cubicBezTo>
                  <a:cubicBezTo>
                    <a:pt x="265" y="113"/>
                    <a:pt x="265" y="112"/>
                    <a:pt x="266" y="112"/>
                  </a:cubicBezTo>
                  <a:cubicBezTo>
                    <a:pt x="266" y="112"/>
                    <a:pt x="266" y="112"/>
                    <a:pt x="266" y="112"/>
                  </a:cubicBezTo>
                  <a:cubicBezTo>
                    <a:pt x="266" y="112"/>
                    <a:pt x="266" y="112"/>
                    <a:pt x="265" y="112"/>
                  </a:cubicBezTo>
                  <a:cubicBezTo>
                    <a:pt x="262" y="112"/>
                    <a:pt x="259" y="112"/>
                    <a:pt x="256" y="112"/>
                  </a:cubicBezTo>
                  <a:cubicBezTo>
                    <a:pt x="254" y="112"/>
                    <a:pt x="251" y="112"/>
                    <a:pt x="249" y="112"/>
                  </a:cubicBezTo>
                  <a:cubicBezTo>
                    <a:pt x="248" y="112"/>
                    <a:pt x="247" y="112"/>
                    <a:pt x="246" y="111"/>
                  </a:cubicBezTo>
                  <a:cubicBezTo>
                    <a:pt x="246" y="111"/>
                    <a:pt x="245" y="111"/>
                    <a:pt x="245" y="110"/>
                  </a:cubicBezTo>
                  <a:cubicBezTo>
                    <a:pt x="245" y="109"/>
                    <a:pt x="245" y="108"/>
                    <a:pt x="245" y="107"/>
                  </a:cubicBezTo>
                  <a:cubicBezTo>
                    <a:pt x="244" y="101"/>
                    <a:pt x="243" y="95"/>
                    <a:pt x="242" y="89"/>
                  </a:cubicBezTo>
                  <a:cubicBezTo>
                    <a:pt x="242" y="87"/>
                    <a:pt x="241" y="85"/>
                    <a:pt x="241" y="83"/>
                  </a:cubicBezTo>
                  <a:cubicBezTo>
                    <a:pt x="239" y="82"/>
                    <a:pt x="239" y="81"/>
                    <a:pt x="240" y="80"/>
                  </a:cubicBezTo>
                  <a:cubicBezTo>
                    <a:pt x="239" y="78"/>
                    <a:pt x="240" y="77"/>
                    <a:pt x="241" y="77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46" y="74"/>
                    <a:pt x="251" y="72"/>
                    <a:pt x="256" y="69"/>
                  </a:cubicBezTo>
                  <a:cubicBezTo>
                    <a:pt x="257" y="69"/>
                    <a:pt x="257" y="69"/>
                    <a:pt x="257" y="69"/>
                  </a:cubicBezTo>
                  <a:cubicBezTo>
                    <a:pt x="252" y="64"/>
                    <a:pt x="246" y="59"/>
                    <a:pt x="241" y="53"/>
                  </a:cubicBezTo>
                  <a:cubicBezTo>
                    <a:pt x="241" y="53"/>
                    <a:pt x="241" y="53"/>
                    <a:pt x="241" y="54"/>
                  </a:cubicBezTo>
                  <a:cubicBezTo>
                    <a:pt x="239" y="56"/>
                    <a:pt x="237" y="58"/>
                    <a:pt x="235" y="61"/>
                  </a:cubicBezTo>
                  <a:cubicBezTo>
                    <a:pt x="234" y="62"/>
                    <a:pt x="233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3"/>
                    <a:pt x="229" y="64"/>
                    <a:pt x="229" y="65"/>
                  </a:cubicBezTo>
                  <a:cubicBezTo>
                    <a:pt x="229" y="65"/>
                    <a:pt x="228" y="66"/>
                    <a:pt x="227" y="66"/>
                  </a:cubicBezTo>
                  <a:cubicBezTo>
                    <a:pt x="227" y="66"/>
                    <a:pt x="226" y="65"/>
                    <a:pt x="226" y="65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5"/>
                    <a:pt x="223" y="64"/>
                    <a:pt x="222" y="64"/>
                  </a:cubicBezTo>
                  <a:cubicBezTo>
                    <a:pt x="221" y="63"/>
                    <a:pt x="220" y="63"/>
                    <a:pt x="219" y="63"/>
                  </a:cubicBezTo>
                  <a:cubicBezTo>
                    <a:pt x="218" y="62"/>
                    <a:pt x="216" y="62"/>
                    <a:pt x="214" y="63"/>
                  </a:cubicBezTo>
                  <a:cubicBezTo>
                    <a:pt x="212" y="63"/>
                    <a:pt x="211" y="62"/>
                    <a:pt x="212" y="60"/>
                  </a:cubicBezTo>
                  <a:cubicBezTo>
                    <a:pt x="212" y="59"/>
                    <a:pt x="212" y="59"/>
                    <a:pt x="212" y="58"/>
                  </a:cubicBezTo>
                  <a:cubicBezTo>
                    <a:pt x="211" y="58"/>
                    <a:pt x="212" y="57"/>
                    <a:pt x="212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4" y="53"/>
                    <a:pt x="215" y="50"/>
                    <a:pt x="216" y="46"/>
                  </a:cubicBezTo>
                  <a:cubicBezTo>
                    <a:pt x="216" y="45"/>
                    <a:pt x="217" y="44"/>
                    <a:pt x="217" y="43"/>
                  </a:cubicBezTo>
                  <a:cubicBezTo>
                    <a:pt x="217" y="40"/>
                    <a:pt x="218" y="37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6" y="32"/>
                    <a:pt x="214" y="32"/>
                    <a:pt x="211" y="32"/>
                  </a:cubicBezTo>
                  <a:cubicBezTo>
                    <a:pt x="211" y="32"/>
                    <a:pt x="210" y="32"/>
                    <a:pt x="210" y="32"/>
                  </a:cubicBezTo>
                  <a:cubicBezTo>
                    <a:pt x="205" y="32"/>
                    <a:pt x="201" y="32"/>
                    <a:pt x="196" y="32"/>
                  </a:cubicBezTo>
                  <a:cubicBezTo>
                    <a:pt x="195" y="32"/>
                    <a:pt x="194" y="32"/>
                    <a:pt x="193" y="32"/>
                  </a:cubicBezTo>
                  <a:cubicBezTo>
                    <a:pt x="193" y="34"/>
                    <a:pt x="192" y="34"/>
                    <a:pt x="190" y="34"/>
                  </a:cubicBezTo>
                  <a:cubicBezTo>
                    <a:pt x="190" y="35"/>
                    <a:pt x="190" y="35"/>
                    <a:pt x="190" y="36"/>
                  </a:cubicBezTo>
                  <a:cubicBezTo>
                    <a:pt x="190" y="40"/>
                    <a:pt x="190" y="43"/>
                    <a:pt x="191" y="47"/>
                  </a:cubicBezTo>
                  <a:cubicBezTo>
                    <a:pt x="191" y="50"/>
                    <a:pt x="191" y="53"/>
                    <a:pt x="191" y="55"/>
                  </a:cubicBezTo>
                  <a:cubicBezTo>
                    <a:pt x="191" y="56"/>
                    <a:pt x="191" y="57"/>
                    <a:pt x="191" y="57"/>
                  </a:cubicBezTo>
                  <a:cubicBezTo>
                    <a:pt x="190" y="57"/>
                    <a:pt x="190" y="58"/>
                    <a:pt x="190" y="58"/>
                  </a:cubicBezTo>
                  <a:cubicBezTo>
                    <a:pt x="190" y="59"/>
                    <a:pt x="190" y="59"/>
                    <a:pt x="189" y="60"/>
                  </a:cubicBezTo>
                  <a:cubicBezTo>
                    <a:pt x="189" y="60"/>
                    <a:pt x="189" y="60"/>
                    <a:pt x="188" y="60"/>
                  </a:cubicBezTo>
                  <a:cubicBezTo>
                    <a:pt x="188" y="61"/>
                    <a:pt x="186" y="61"/>
                    <a:pt x="185" y="61"/>
                  </a:cubicBezTo>
                  <a:cubicBezTo>
                    <a:pt x="185" y="61"/>
                    <a:pt x="185" y="61"/>
                    <a:pt x="184" y="61"/>
                  </a:cubicBezTo>
                  <a:cubicBezTo>
                    <a:pt x="184" y="60"/>
                    <a:pt x="184" y="60"/>
                    <a:pt x="183" y="60"/>
                  </a:cubicBezTo>
                  <a:cubicBezTo>
                    <a:pt x="180" y="61"/>
                    <a:pt x="176" y="61"/>
                    <a:pt x="173" y="61"/>
                  </a:cubicBezTo>
                  <a:cubicBezTo>
                    <a:pt x="171" y="61"/>
                    <a:pt x="169" y="61"/>
                    <a:pt x="167" y="61"/>
                  </a:cubicBezTo>
                  <a:cubicBezTo>
                    <a:pt x="166" y="61"/>
                    <a:pt x="165" y="61"/>
                    <a:pt x="165" y="60"/>
                  </a:cubicBezTo>
                  <a:cubicBezTo>
                    <a:pt x="165" y="59"/>
                    <a:pt x="164" y="58"/>
                    <a:pt x="163" y="58"/>
                  </a:cubicBezTo>
                  <a:cubicBezTo>
                    <a:pt x="160" y="55"/>
                    <a:pt x="157" y="51"/>
                    <a:pt x="155" y="47"/>
                  </a:cubicBezTo>
                  <a:cubicBezTo>
                    <a:pt x="154" y="46"/>
                    <a:pt x="153" y="45"/>
                    <a:pt x="153" y="44"/>
                  </a:cubicBezTo>
                  <a:cubicBezTo>
                    <a:pt x="152" y="43"/>
                    <a:pt x="152" y="43"/>
                    <a:pt x="152" y="42"/>
                  </a:cubicBezTo>
                  <a:cubicBezTo>
                    <a:pt x="152" y="43"/>
                    <a:pt x="151" y="43"/>
                    <a:pt x="151" y="43"/>
                  </a:cubicBezTo>
                  <a:cubicBezTo>
                    <a:pt x="148" y="47"/>
                    <a:pt x="145" y="50"/>
                    <a:pt x="142" y="54"/>
                  </a:cubicBezTo>
                  <a:cubicBezTo>
                    <a:pt x="142" y="54"/>
                    <a:pt x="142" y="55"/>
                    <a:pt x="141" y="55"/>
                  </a:cubicBezTo>
                  <a:cubicBezTo>
                    <a:pt x="141" y="55"/>
                    <a:pt x="141" y="56"/>
                    <a:pt x="140" y="57"/>
                  </a:cubicBezTo>
                  <a:cubicBezTo>
                    <a:pt x="139" y="58"/>
                    <a:pt x="138" y="59"/>
                    <a:pt x="136" y="61"/>
                  </a:cubicBezTo>
                  <a:cubicBezTo>
                    <a:pt x="135" y="62"/>
                    <a:pt x="134" y="63"/>
                    <a:pt x="134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5" y="63"/>
                    <a:pt x="136" y="63"/>
                    <a:pt x="137" y="63"/>
                  </a:cubicBezTo>
                  <a:cubicBezTo>
                    <a:pt x="137" y="63"/>
                    <a:pt x="138" y="64"/>
                    <a:pt x="138" y="64"/>
                  </a:cubicBezTo>
                  <a:cubicBezTo>
                    <a:pt x="141" y="66"/>
                    <a:pt x="143" y="67"/>
                    <a:pt x="145" y="69"/>
                  </a:cubicBezTo>
                  <a:cubicBezTo>
                    <a:pt x="148" y="70"/>
                    <a:pt x="151" y="72"/>
                    <a:pt x="153" y="74"/>
                  </a:cubicBezTo>
                  <a:cubicBezTo>
                    <a:pt x="154" y="75"/>
                    <a:pt x="156" y="75"/>
                    <a:pt x="156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7" y="79"/>
                    <a:pt x="157" y="80"/>
                    <a:pt x="156" y="82"/>
                  </a:cubicBezTo>
                  <a:cubicBezTo>
                    <a:pt x="154" y="85"/>
                    <a:pt x="152" y="87"/>
                    <a:pt x="151" y="90"/>
                  </a:cubicBezTo>
                  <a:cubicBezTo>
                    <a:pt x="150" y="93"/>
                    <a:pt x="149" y="96"/>
                    <a:pt x="148" y="99"/>
                  </a:cubicBezTo>
                  <a:cubicBezTo>
                    <a:pt x="148" y="99"/>
                    <a:pt x="148" y="100"/>
                    <a:pt x="147" y="100"/>
                  </a:cubicBezTo>
                  <a:cubicBezTo>
                    <a:pt x="146" y="101"/>
                    <a:pt x="145" y="102"/>
                    <a:pt x="144" y="101"/>
                  </a:cubicBezTo>
                  <a:cubicBezTo>
                    <a:pt x="144" y="101"/>
                    <a:pt x="143" y="101"/>
                    <a:pt x="142" y="101"/>
                  </a:cubicBezTo>
                  <a:cubicBezTo>
                    <a:pt x="137" y="101"/>
                    <a:pt x="132" y="102"/>
                    <a:pt x="126" y="101"/>
                  </a:cubicBezTo>
                  <a:cubicBezTo>
                    <a:pt x="126" y="101"/>
                    <a:pt x="126" y="101"/>
                    <a:pt x="125" y="101"/>
                  </a:cubicBezTo>
                  <a:cubicBezTo>
                    <a:pt x="125" y="102"/>
                    <a:pt x="125" y="103"/>
                    <a:pt x="125" y="104"/>
                  </a:cubicBezTo>
                  <a:cubicBezTo>
                    <a:pt x="124" y="105"/>
                    <a:pt x="123" y="105"/>
                    <a:pt x="122" y="105"/>
                  </a:cubicBezTo>
                  <a:cubicBezTo>
                    <a:pt x="122" y="105"/>
                    <a:pt x="122" y="106"/>
                    <a:pt x="122" y="106"/>
                  </a:cubicBezTo>
                  <a:cubicBezTo>
                    <a:pt x="122" y="111"/>
                    <a:pt x="123" y="115"/>
                    <a:pt x="123" y="120"/>
                  </a:cubicBezTo>
                  <a:cubicBezTo>
                    <a:pt x="123" y="126"/>
                    <a:pt x="124" y="131"/>
                    <a:pt x="125" y="137"/>
                  </a:cubicBezTo>
                  <a:cubicBezTo>
                    <a:pt x="125" y="137"/>
                    <a:pt x="125" y="138"/>
                    <a:pt x="125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31" y="135"/>
                    <a:pt x="136" y="133"/>
                    <a:pt x="140" y="132"/>
                  </a:cubicBezTo>
                  <a:cubicBezTo>
                    <a:pt x="142" y="131"/>
                    <a:pt x="144" y="130"/>
                    <a:pt x="146" y="130"/>
                  </a:cubicBezTo>
                  <a:cubicBezTo>
                    <a:pt x="146" y="130"/>
                    <a:pt x="147" y="130"/>
                    <a:pt x="148" y="131"/>
                  </a:cubicBezTo>
                  <a:cubicBezTo>
                    <a:pt x="149" y="132"/>
                    <a:pt x="150" y="134"/>
                    <a:pt x="150" y="136"/>
                  </a:cubicBezTo>
                  <a:cubicBezTo>
                    <a:pt x="152" y="140"/>
                    <a:pt x="154" y="144"/>
                    <a:pt x="156" y="148"/>
                  </a:cubicBezTo>
                  <a:cubicBezTo>
                    <a:pt x="156" y="149"/>
                    <a:pt x="157" y="150"/>
                    <a:pt x="157" y="151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60" y="151"/>
                    <a:pt x="160" y="152"/>
                    <a:pt x="160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4"/>
                    <a:pt x="160" y="155"/>
                    <a:pt x="159" y="156"/>
                  </a:cubicBezTo>
                  <a:cubicBezTo>
                    <a:pt x="158" y="157"/>
                    <a:pt x="158" y="158"/>
                    <a:pt x="156" y="159"/>
                  </a:cubicBezTo>
                  <a:cubicBezTo>
                    <a:pt x="154" y="162"/>
                    <a:pt x="151" y="164"/>
                    <a:pt x="148" y="166"/>
                  </a:cubicBezTo>
                  <a:cubicBezTo>
                    <a:pt x="145" y="169"/>
                    <a:pt x="142" y="171"/>
                    <a:pt x="139" y="174"/>
                  </a:cubicBezTo>
                  <a:cubicBezTo>
                    <a:pt x="138" y="174"/>
                    <a:pt x="138" y="175"/>
                    <a:pt x="137" y="176"/>
                  </a:cubicBezTo>
                  <a:cubicBezTo>
                    <a:pt x="138" y="176"/>
                    <a:pt x="138" y="177"/>
                    <a:pt x="138" y="177"/>
                  </a:cubicBezTo>
                  <a:cubicBezTo>
                    <a:pt x="140" y="178"/>
                    <a:pt x="141" y="179"/>
                    <a:pt x="143" y="181"/>
                  </a:cubicBezTo>
                  <a:cubicBezTo>
                    <a:pt x="145" y="182"/>
                    <a:pt x="147" y="184"/>
                    <a:pt x="149" y="185"/>
                  </a:cubicBezTo>
                  <a:cubicBezTo>
                    <a:pt x="150" y="186"/>
                    <a:pt x="152" y="188"/>
                    <a:pt x="153" y="189"/>
                  </a:cubicBezTo>
                  <a:cubicBezTo>
                    <a:pt x="154" y="190"/>
                    <a:pt x="155" y="191"/>
                    <a:pt x="156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60" y="189"/>
                    <a:pt x="163" y="185"/>
                    <a:pt x="167" y="181"/>
                  </a:cubicBezTo>
                  <a:cubicBezTo>
                    <a:pt x="167" y="180"/>
                    <a:pt x="167" y="179"/>
                    <a:pt x="169" y="179"/>
                  </a:cubicBezTo>
                  <a:cubicBezTo>
                    <a:pt x="169" y="179"/>
                    <a:pt x="170" y="179"/>
                    <a:pt x="170" y="179"/>
                  </a:cubicBezTo>
                  <a:cubicBezTo>
                    <a:pt x="171" y="179"/>
                    <a:pt x="172" y="179"/>
                    <a:pt x="172" y="178"/>
                  </a:cubicBezTo>
                  <a:cubicBezTo>
                    <a:pt x="174" y="177"/>
                    <a:pt x="175" y="176"/>
                    <a:pt x="177" y="177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80" y="177"/>
                    <a:pt x="182" y="178"/>
                    <a:pt x="184" y="177"/>
                  </a:cubicBezTo>
                  <a:cubicBezTo>
                    <a:pt x="187" y="177"/>
                    <a:pt x="189" y="176"/>
                    <a:pt x="191" y="176"/>
                  </a:cubicBezTo>
                  <a:cubicBezTo>
                    <a:pt x="194" y="175"/>
                    <a:pt x="194" y="175"/>
                    <a:pt x="195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6" y="178"/>
                    <a:pt x="196" y="178"/>
                    <a:pt x="197" y="178"/>
                  </a:cubicBezTo>
                  <a:cubicBezTo>
                    <a:pt x="197" y="179"/>
                    <a:pt x="198" y="179"/>
                    <a:pt x="197" y="180"/>
                  </a:cubicBezTo>
                  <a:cubicBezTo>
                    <a:pt x="197" y="180"/>
                    <a:pt x="197" y="181"/>
                    <a:pt x="197" y="182"/>
                  </a:cubicBezTo>
                  <a:cubicBezTo>
                    <a:pt x="198" y="183"/>
                    <a:pt x="198" y="184"/>
                    <a:pt x="198" y="185"/>
                  </a:cubicBezTo>
                  <a:cubicBezTo>
                    <a:pt x="199" y="187"/>
                    <a:pt x="200" y="189"/>
                    <a:pt x="200" y="191"/>
                  </a:cubicBezTo>
                  <a:cubicBezTo>
                    <a:pt x="201" y="193"/>
                    <a:pt x="201" y="195"/>
                    <a:pt x="201" y="197"/>
                  </a:cubicBezTo>
                  <a:cubicBezTo>
                    <a:pt x="202" y="199"/>
                    <a:pt x="202" y="202"/>
                    <a:pt x="203" y="204"/>
                  </a:cubicBezTo>
                  <a:cubicBezTo>
                    <a:pt x="203" y="205"/>
                    <a:pt x="203" y="205"/>
                    <a:pt x="203" y="205"/>
                  </a:cubicBezTo>
                  <a:cubicBezTo>
                    <a:pt x="204" y="205"/>
                    <a:pt x="204" y="205"/>
                    <a:pt x="204" y="205"/>
                  </a:cubicBezTo>
                  <a:cubicBezTo>
                    <a:pt x="207" y="202"/>
                    <a:pt x="209" y="199"/>
                    <a:pt x="212" y="196"/>
                  </a:cubicBezTo>
                  <a:cubicBezTo>
                    <a:pt x="214" y="193"/>
                    <a:pt x="217" y="191"/>
                    <a:pt x="219" y="188"/>
                  </a:cubicBezTo>
                  <a:cubicBezTo>
                    <a:pt x="223" y="184"/>
                    <a:pt x="227" y="180"/>
                    <a:pt x="230" y="176"/>
                  </a:cubicBezTo>
                  <a:close/>
                  <a:moveTo>
                    <a:pt x="226" y="154"/>
                  </a:moveTo>
                  <a:cubicBezTo>
                    <a:pt x="226" y="153"/>
                    <a:pt x="227" y="152"/>
                    <a:pt x="228" y="151"/>
                  </a:cubicBezTo>
                  <a:cubicBezTo>
                    <a:pt x="231" y="146"/>
                    <a:pt x="232" y="140"/>
                    <a:pt x="234" y="134"/>
                  </a:cubicBezTo>
                  <a:cubicBezTo>
                    <a:pt x="235" y="127"/>
                    <a:pt x="235" y="120"/>
                    <a:pt x="235" y="114"/>
                  </a:cubicBezTo>
                  <a:cubicBezTo>
                    <a:pt x="235" y="113"/>
                    <a:pt x="235" y="112"/>
                    <a:pt x="235" y="111"/>
                  </a:cubicBezTo>
                  <a:cubicBezTo>
                    <a:pt x="234" y="108"/>
                    <a:pt x="234" y="104"/>
                    <a:pt x="233" y="101"/>
                  </a:cubicBezTo>
                  <a:cubicBezTo>
                    <a:pt x="232" y="97"/>
                    <a:pt x="231" y="93"/>
                    <a:pt x="229" y="89"/>
                  </a:cubicBezTo>
                  <a:cubicBezTo>
                    <a:pt x="228" y="87"/>
                    <a:pt x="226" y="85"/>
                    <a:pt x="224" y="84"/>
                  </a:cubicBezTo>
                  <a:cubicBezTo>
                    <a:pt x="224" y="84"/>
                    <a:pt x="223" y="83"/>
                    <a:pt x="223" y="83"/>
                  </a:cubicBezTo>
                  <a:cubicBezTo>
                    <a:pt x="222" y="83"/>
                    <a:pt x="222" y="83"/>
                    <a:pt x="221" y="83"/>
                  </a:cubicBezTo>
                  <a:cubicBezTo>
                    <a:pt x="221" y="83"/>
                    <a:pt x="220" y="83"/>
                    <a:pt x="220" y="83"/>
                  </a:cubicBezTo>
                  <a:cubicBezTo>
                    <a:pt x="220" y="83"/>
                    <a:pt x="219" y="82"/>
                    <a:pt x="219" y="83"/>
                  </a:cubicBezTo>
                  <a:cubicBezTo>
                    <a:pt x="218" y="83"/>
                    <a:pt x="217" y="83"/>
                    <a:pt x="216" y="83"/>
                  </a:cubicBezTo>
                  <a:cubicBezTo>
                    <a:pt x="212" y="86"/>
                    <a:pt x="210" y="90"/>
                    <a:pt x="208" y="94"/>
                  </a:cubicBezTo>
                  <a:cubicBezTo>
                    <a:pt x="207" y="97"/>
                    <a:pt x="206" y="101"/>
                    <a:pt x="205" y="105"/>
                  </a:cubicBezTo>
                  <a:cubicBezTo>
                    <a:pt x="205" y="113"/>
                    <a:pt x="204" y="121"/>
                    <a:pt x="205" y="129"/>
                  </a:cubicBezTo>
                  <a:cubicBezTo>
                    <a:pt x="205" y="133"/>
                    <a:pt x="205" y="137"/>
                    <a:pt x="207" y="141"/>
                  </a:cubicBezTo>
                  <a:cubicBezTo>
                    <a:pt x="208" y="146"/>
                    <a:pt x="210" y="149"/>
                    <a:pt x="213" y="152"/>
                  </a:cubicBezTo>
                  <a:cubicBezTo>
                    <a:pt x="216" y="154"/>
                    <a:pt x="218" y="155"/>
                    <a:pt x="221" y="156"/>
                  </a:cubicBezTo>
                  <a:cubicBezTo>
                    <a:pt x="221" y="156"/>
                    <a:pt x="222" y="156"/>
                    <a:pt x="222" y="155"/>
                  </a:cubicBezTo>
                  <a:cubicBezTo>
                    <a:pt x="223" y="154"/>
                    <a:pt x="224" y="154"/>
                    <a:pt x="226" y="154"/>
                  </a:cubicBezTo>
                  <a:close/>
                  <a:moveTo>
                    <a:pt x="144" y="43"/>
                  </a:moveTo>
                  <a:cubicBezTo>
                    <a:pt x="144" y="43"/>
                    <a:pt x="144" y="43"/>
                    <a:pt x="143" y="43"/>
                  </a:cubicBezTo>
                  <a:cubicBezTo>
                    <a:pt x="139" y="44"/>
                    <a:pt x="135" y="45"/>
                    <a:pt x="130" y="47"/>
                  </a:cubicBezTo>
                  <a:cubicBezTo>
                    <a:pt x="127" y="47"/>
                    <a:pt x="124" y="49"/>
                    <a:pt x="120" y="48"/>
                  </a:cubicBezTo>
                  <a:cubicBezTo>
                    <a:pt x="119" y="48"/>
                    <a:pt x="117" y="49"/>
                    <a:pt x="117" y="51"/>
                  </a:cubicBezTo>
                  <a:cubicBezTo>
                    <a:pt x="116" y="53"/>
                    <a:pt x="115" y="55"/>
                    <a:pt x="114" y="57"/>
                  </a:cubicBezTo>
                  <a:cubicBezTo>
                    <a:pt x="112" y="60"/>
                    <a:pt x="110" y="64"/>
                    <a:pt x="108" y="67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11" y="69"/>
                    <a:pt x="115" y="68"/>
                    <a:pt x="118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9" y="64"/>
                    <a:pt x="121" y="63"/>
                    <a:pt x="122" y="64"/>
                  </a:cubicBezTo>
                  <a:cubicBezTo>
                    <a:pt x="122" y="65"/>
                    <a:pt x="123" y="65"/>
                    <a:pt x="123" y="65"/>
                  </a:cubicBezTo>
                  <a:cubicBezTo>
                    <a:pt x="125" y="64"/>
                    <a:pt x="127" y="63"/>
                    <a:pt x="129" y="63"/>
                  </a:cubicBezTo>
                  <a:cubicBezTo>
                    <a:pt x="130" y="62"/>
                    <a:pt x="130" y="62"/>
                    <a:pt x="131" y="61"/>
                  </a:cubicBezTo>
                  <a:cubicBezTo>
                    <a:pt x="131" y="60"/>
                    <a:pt x="131" y="60"/>
                    <a:pt x="132" y="59"/>
                  </a:cubicBezTo>
                  <a:cubicBezTo>
                    <a:pt x="135" y="54"/>
                    <a:pt x="139" y="49"/>
                    <a:pt x="143" y="44"/>
                  </a:cubicBezTo>
                  <a:cubicBezTo>
                    <a:pt x="144" y="44"/>
                    <a:pt x="144" y="43"/>
                    <a:pt x="144" y="43"/>
                  </a:cubicBezTo>
                  <a:close/>
                  <a:moveTo>
                    <a:pt x="213" y="2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2" y="25"/>
                    <a:pt x="211" y="25"/>
                    <a:pt x="210" y="24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07" y="23"/>
                    <a:pt x="204" y="22"/>
                    <a:pt x="202" y="21"/>
                  </a:cubicBezTo>
                  <a:cubicBezTo>
                    <a:pt x="200" y="21"/>
                    <a:pt x="199" y="20"/>
                    <a:pt x="197" y="20"/>
                  </a:cubicBezTo>
                  <a:cubicBezTo>
                    <a:pt x="194" y="19"/>
                    <a:pt x="191" y="19"/>
                    <a:pt x="188" y="19"/>
                  </a:cubicBezTo>
                  <a:cubicBezTo>
                    <a:pt x="184" y="18"/>
                    <a:pt x="180" y="18"/>
                    <a:pt x="176" y="19"/>
                  </a:cubicBezTo>
                  <a:cubicBezTo>
                    <a:pt x="172" y="20"/>
                    <a:pt x="169" y="20"/>
                    <a:pt x="165" y="21"/>
                  </a:cubicBezTo>
                  <a:cubicBezTo>
                    <a:pt x="164" y="21"/>
                    <a:pt x="163" y="21"/>
                    <a:pt x="162" y="21"/>
                  </a:cubicBezTo>
                  <a:cubicBezTo>
                    <a:pt x="162" y="22"/>
                    <a:pt x="163" y="22"/>
                    <a:pt x="163" y="22"/>
                  </a:cubicBezTo>
                  <a:cubicBezTo>
                    <a:pt x="166" y="22"/>
                    <a:pt x="168" y="23"/>
                    <a:pt x="171" y="24"/>
                  </a:cubicBezTo>
                  <a:cubicBezTo>
                    <a:pt x="176" y="25"/>
                    <a:pt x="180" y="26"/>
                    <a:pt x="185" y="27"/>
                  </a:cubicBezTo>
                  <a:cubicBezTo>
                    <a:pt x="188" y="27"/>
                    <a:pt x="190" y="28"/>
                    <a:pt x="192" y="27"/>
                  </a:cubicBezTo>
                  <a:cubicBezTo>
                    <a:pt x="197" y="27"/>
                    <a:pt x="201" y="27"/>
                    <a:pt x="205" y="27"/>
                  </a:cubicBezTo>
                  <a:cubicBezTo>
                    <a:pt x="208" y="27"/>
                    <a:pt x="210" y="26"/>
                    <a:pt x="213" y="26"/>
                  </a:cubicBezTo>
                  <a:close/>
                  <a:moveTo>
                    <a:pt x="141" y="188"/>
                  </a:moveTo>
                  <a:cubicBezTo>
                    <a:pt x="141" y="187"/>
                    <a:pt x="141" y="187"/>
                    <a:pt x="140" y="187"/>
                  </a:cubicBezTo>
                  <a:cubicBezTo>
                    <a:pt x="139" y="185"/>
                    <a:pt x="137" y="183"/>
                    <a:pt x="135" y="180"/>
                  </a:cubicBezTo>
                  <a:cubicBezTo>
                    <a:pt x="134" y="179"/>
                    <a:pt x="133" y="177"/>
                    <a:pt x="131" y="176"/>
                  </a:cubicBezTo>
                  <a:cubicBezTo>
                    <a:pt x="131" y="176"/>
                    <a:pt x="130" y="176"/>
                    <a:pt x="130" y="176"/>
                  </a:cubicBezTo>
                  <a:cubicBezTo>
                    <a:pt x="127" y="176"/>
                    <a:pt x="123" y="176"/>
                    <a:pt x="120" y="175"/>
                  </a:cubicBezTo>
                  <a:cubicBezTo>
                    <a:pt x="116" y="175"/>
                    <a:pt x="112" y="175"/>
                    <a:pt x="109" y="174"/>
                  </a:cubicBezTo>
                  <a:cubicBezTo>
                    <a:pt x="108" y="174"/>
                    <a:pt x="108" y="174"/>
                    <a:pt x="108" y="173"/>
                  </a:cubicBezTo>
                  <a:cubicBezTo>
                    <a:pt x="111" y="178"/>
                    <a:pt x="114" y="183"/>
                    <a:pt x="118" y="188"/>
                  </a:cubicBezTo>
                  <a:cubicBezTo>
                    <a:pt x="118" y="187"/>
                    <a:pt x="118" y="186"/>
                    <a:pt x="118" y="186"/>
                  </a:cubicBezTo>
                  <a:cubicBezTo>
                    <a:pt x="118" y="184"/>
                    <a:pt x="118" y="182"/>
                    <a:pt x="118" y="181"/>
                  </a:cubicBezTo>
                  <a:cubicBezTo>
                    <a:pt x="118" y="180"/>
                    <a:pt x="118" y="179"/>
                    <a:pt x="119" y="179"/>
                  </a:cubicBezTo>
                  <a:cubicBezTo>
                    <a:pt x="120" y="178"/>
                    <a:pt x="121" y="178"/>
                    <a:pt x="122" y="179"/>
                  </a:cubicBezTo>
                  <a:cubicBezTo>
                    <a:pt x="123" y="180"/>
                    <a:pt x="123" y="181"/>
                    <a:pt x="122" y="182"/>
                  </a:cubicBezTo>
                  <a:cubicBezTo>
                    <a:pt x="122" y="182"/>
                    <a:pt x="122" y="183"/>
                    <a:pt x="122" y="183"/>
                  </a:cubicBezTo>
                  <a:cubicBezTo>
                    <a:pt x="121" y="186"/>
                    <a:pt x="121" y="188"/>
                    <a:pt x="121" y="190"/>
                  </a:cubicBezTo>
                  <a:cubicBezTo>
                    <a:pt x="120" y="191"/>
                    <a:pt x="121" y="191"/>
                    <a:pt x="121" y="192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4" y="188"/>
                    <a:pt x="125" y="185"/>
                    <a:pt x="127" y="182"/>
                  </a:cubicBezTo>
                  <a:cubicBezTo>
                    <a:pt x="127" y="181"/>
                    <a:pt x="127" y="181"/>
                    <a:pt x="127" y="180"/>
                  </a:cubicBezTo>
                  <a:cubicBezTo>
                    <a:pt x="128" y="180"/>
                    <a:pt x="128" y="180"/>
                    <a:pt x="129" y="180"/>
                  </a:cubicBezTo>
                  <a:cubicBezTo>
                    <a:pt x="129" y="180"/>
                    <a:pt x="130" y="180"/>
                    <a:pt x="130" y="181"/>
                  </a:cubicBezTo>
                  <a:cubicBezTo>
                    <a:pt x="130" y="181"/>
                    <a:pt x="130" y="182"/>
                    <a:pt x="130" y="182"/>
                  </a:cubicBezTo>
                  <a:cubicBezTo>
                    <a:pt x="129" y="186"/>
                    <a:pt x="129" y="190"/>
                    <a:pt x="128" y="194"/>
                  </a:cubicBezTo>
                  <a:cubicBezTo>
                    <a:pt x="128" y="195"/>
                    <a:pt x="128" y="196"/>
                    <a:pt x="128" y="196"/>
                  </a:cubicBezTo>
                  <a:cubicBezTo>
                    <a:pt x="128" y="196"/>
                    <a:pt x="129" y="196"/>
                    <a:pt x="129" y="195"/>
                  </a:cubicBezTo>
                  <a:cubicBezTo>
                    <a:pt x="130" y="192"/>
                    <a:pt x="132" y="189"/>
                    <a:pt x="134" y="187"/>
                  </a:cubicBezTo>
                  <a:cubicBezTo>
                    <a:pt x="134" y="186"/>
                    <a:pt x="134" y="186"/>
                    <a:pt x="134" y="185"/>
                  </a:cubicBezTo>
                  <a:cubicBezTo>
                    <a:pt x="135" y="184"/>
                    <a:pt x="136" y="185"/>
                    <a:pt x="137" y="186"/>
                  </a:cubicBezTo>
                  <a:cubicBezTo>
                    <a:pt x="137" y="186"/>
                    <a:pt x="137" y="187"/>
                    <a:pt x="137" y="187"/>
                  </a:cubicBezTo>
                  <a:cubicBezTo>
                    <a:pt x="137" y="189"/>
                    <a:pt x="137" y="191"/>
                    <a:pt x="137" y="193"/>
                  </a:cubicBezTo>
                  <a:cubicBezTo>
                    <a:pt x="136" y="194"/>
                    <a:pt x="136" y="196"/>
                    <a:pt x="136" y="197"/>
                  </a:cubicBezTo>
                  <a:cubicBezTo>
                    <a:pt x="136" y="197"/>
                    <a:pt x="136" y="197"/>
                    <a:pt x="136" y="197"/>
                  </a:cubicBezTo>
                  <a:cubicBezTo>
                    <a:pt x="138" y="194"/>
                    <a:pt x="139" y="191"/>
                    <a:pt x="141" y="188"/>
                  </a:cubicBezTo>
                  <a:close/>
                  <a:moveTo>
                    <a:pt x="12" y="83"/>
                  </a:moveTo>
                  <a:cubicBezTo>
                    <a:pt x="15" y="81"/>
                    <a:pt x="19" y="79"/>
                    <a:pt x="23" y="78"/>
                  </a:cubicBezTo>
                  <a:cubicBezTo>
                    <a:pt x="22" y="77"/>
                    <a:pt x="22" y="77"/>
                    <a:pt x="22" y="76"/>
                  </a:cubicBezTo>
                  <a:cubicBezTo>
                    <a:pt x="23" y="74"/>
                    <a:pt x="23" y="72"/>
                    <a:pt x="23" y="70"/>
                  </a:cubicBezTo>
                  <a:cubicBezTo>
                    <a:pt x="24" y="64"/>
                    <a:pt x="26" y="59"/>
                    <a:pt x="28" y="53"/>
                  </a:cubicBezTo>
                  <a:cubicBezTo>
                    <a:pt x="30" y="49"/>
                    <a:pt x="32" y="45"/>
                    <a:pt x="35" y="41"/>
                  </a:cubicBezTo>
                  <a:cubicBezTo>
                    <a:pt x="36" y="41"/>
                    <a:pt x="36" y="40"/>
                    <a:pt x="36" y="39"/>
                  </a:cubicBezTo>
                  <a:cubicBezTo>
                    <a:pt x="34" y="39"/>
                    <a:pt x="32" y="40"/>
                    <a:pt x="30" y="41"/>
                  </a:cubicBezTo>
                  <a:cubicBezTo>
                    <a:pt x="30" y="42"/>
                    <a:pt x="30" y="43"/>
                    <a:pt x="29" y="43"/>
                  </a:cubicBezTo>
                  <a:cubicBezTo>
                    <a:pt x="30" y="44"/>
                    <a:pt x="29" y="45"/>
                    <a:pt x="29" y="45"/>
                  </a:cubicBezTo>
                  <a:cubicBezTo>
                    <a:pt x="28" y="46"/>
                    <a:pt x="28" y="47"/>
                    <a:pt x="27" y="48"/>
                  </a:cubicBezTo>
                  <a:cubicBezTo>
                    <a:pt x="23" y="55"/>
                    <a:pt x="19" y="63"/>
                    <a:pt x="16" y="72"/>
                  </a:cubicBezTo>
                  <a:cubicBezTo>
                    <a:pt x="14" y="76"/>
                    <a:pt x="13" y="79"/>
                    <a:pt x="12" y="83"/>
                  </a:cubicBezTo>
                  <a:close/>
                  <a:moveTo>
                    <a:pt x="133" y="88"/>
                  </a:moveTo>
                  <a:cubicBezTo>
                    <a:pt x="133" y="88"/>
                    <a:pt x="132" y="88"/>
                    <a:pt x="132" y="88"/>
                  </a:cubicBezTo>
                  <a:cubicBezTo>
                    <a:pt x="130" y="86"/>
                    <a:pt x="128" y="85"/>
                    <a:pt x="126" y="84"/>
                  </a:cubicBezTo>
                  <a:cubicBezTo>
                    <a:pt x="126" y="84"/>
                    <a:pt x="125" y="84"/>
                    <a:pt x="125" y="84"/>
                  </a:cubicBezTo>
                  <a:cubicBezTo>
                    <a:pt x="124" y="84"/>
                    <a:pt x="122" y="83"/>
                    <a:pt x="121" y="83"/>
                  </a:cubicBezTo>
                  <a:cubicBezTo>
                    <a:pt x="120" y="84"/>
                    <a:pt x="118" y="85"/>
                    <a:pt x="117" y="84"/>
                  </a:cubicBezTo>
                  <a:cubicBezTo>
                    <a:pt x="115" y="89"/>
                    <a:pt x="114" y="93"/>
                    <a:pt x="113" y="98"/>
                  </a:cubicBezTo>
                  <a:cubicBezTo>
                    <a:pt x="115" y="98"/>
                    <a:pt x="117" y="98"/>
                    <a:pt x="119" y="98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1" y="97"/>
                    <a:pt x="122" y="96"/>
                    <a:pt x="124" y="97"/>
                  </a:cubicBezTo>
                  <a:cubicBezTo>
                    <a:pt x="124" y="97"/>
                    <a:pt x="125" y="97"/>
                    <a:pt x="125" y="97"/>
                  </a:cubicBezTo>
                  <a:cubicBezTo>
                    <a:pt x="126" y="97"/>
                    <a:pt x="128" y="97"/>
                    <a:pt x="129" y="97"/>
                  </a:cubicBezTo>
                  <a:cubicBezTo>
                    <a:pt x="130" y="97"/>
                    <a:pt x="130" y="97"/>
                    <a:pt x="131" y="97"/>
                  </a:cubicBezTo>
                  <a:cubicBezTo>
                    <a:pt x="132" y="94"/>
                    <a:pt x="133" y="91"/>
                    <a:pt x="133" y="88"/>
                  </a:cubicBezTo>
                  <a:close/>
                  <a:moveTo>
                    <a:pt x="22" y="124"/>
                  </a:moveTo>
                  <a:cubicBezTo>
                    <a:pt x="22" y="124"/>
                    <a:pt x="22" y="123"/>
                    <a:pt x="22" y="123"/>
                  </a:cubicBezTo>
                  <a:cubicBezTo>
                    <a:pt x="21" y="124"/>
                    <a:pt x="21" y="124"/>
                    <a:pt x="20" y="125"/>
                  </a:cubicBezTo>
                  <a:cubicBezTo>
                    <a:pt x="18" y="127"/>
                    <a:pt x="15" y="130"/>
                    <a:pt x="13" y="132"/>
                  </a:cubicBezTo>
                  <a:cubicBezTo>
                    <a:pt x="11" y="134"/>
                    <a:pt x="10" y="135"/>
                    <a:pt x="8" y="136"/>
                  </a:cubicBezTo>
                  <a:cubicBezTo>
                    <a:pt x="10" y="143"/>
                    <a:pt x="12" y="150"/>
                    <a:pt x="15" y="156"/>
                  </a:cubicBezTo>
                  <a:cubicBezTo>
                    <a:pt x="15" y="156"/>
                    <a:pt x="15" y="156"/>
                    <a:pt x="16" y="155"/>
                  </a:cubicBezTo>
                  <a:cubicBezTo>
                    <a:pt x="17" y="154"/>
                    <a:pt x="17" y="153"/>
                    <a:pt x="18" y="152"/>
                  </a:cubicBezTo>
                  <a:cubicBezTo>
                    <a:pt x="18" y="152"/>
                    <a:pt x="18" y="151"/>
                    <a:pt x="18" y="151"/>
                  </a:cubicBezTo>
                  <a:cubicBezTo>
                    <a:pt x="18" y="151"/>
                    <a:pt x="18" y="150"/>
                    <a:pt x="19" y="149"/>
                  </a:cubicBezTo>
                  <a:cubicBezTo>
                    <a:pt x="20" y="145"/>
                    <a:pt x="22" y="141"/>
                    <a:pt x="25" y="138"/>
                  </a:cubicBezTo>
                  <a:cubicBezTo>
                    <a:pt x="25" y="137"/>
                    <a:pt x="25" y="136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6"/>
                    <a:pt x="24" y="136"/>
                    <a:pt x="24" y="137"/>
                  </a:cubicBezTo>
                  <a:cubicBezTo>
                    <a:pt x="22" y="138"/>
                    <a:pt x="20" y="140"/>
                    <a:pt x="18" y="141"/>
                  </a:cubicBezTo>
                  <a:cubicBezTo>
                    <a:pt x="17" y="141"/>
                    <a:pt x="17" y="142"/>
                    <a:pt x="16" y="142"/>
                  </a:cubicBezTo>
                  <a:cubicBezTo>
                    <a:pt x="15" y="142"/>
                    <a:pt x="14" y="141"/>
                    <a:pt x="14" y="140"/>
                  </a:cubicBezTo>
                  <a:cubicBezTo>
                    <a:pt x="14" y="140"/>
                    <a:pt x="14" y="140"/>
                    <a:pt x="14" y="139"/>
                  </a:cubicBezTo>
                  <a:cubicBezTo>
                    <a:pt x="15" y="138"/>
                    <a:pt x="15" y="137"/>
                    <a:pt x="15" y="136"/>
                  </a:cubicBezTo>
                  <a:cubicBezTo>
                    <a:pt x="17" y="132"/>
                    <a:pt x="19" y="129"/>
                    <a:pt x="21" y="126"/>
                  </a:cubicBezTo>
                  <a:cubicBezTo>
                    <a:pt x="21" y="125"/>
                    <a:pt x="21" y="124"/>
                    <a:pt x="22" y="124"/>
                  </a:cubicBezTo>
                  <a:close/>
                  <a:moveTo>
                    <a:pt x="45" y="182"/>
                  </a:moveTo>
                  <a:cubicBezTo>
                    <a:pt x="47" y="182"/>
                    <a:pt x="50" y="181"/>
                    <a:pt x="52" y="181"/>
                  </a:cubicBezTo>
                  <a:cubicBezTo>
                    <a:pt x="55" y="180"/>
                    <a:pt x="57" y="179"/>
                    <a:pt x="60" y="178"/>
                  </a:cubicBezTo>
                  <a:cubicBezTo>
                    <a:pt x="60" y="178"/>
                    <a:pt x="61" y="177"/>
                    <a:pt x="61" y="177"/>
                  </a:cubicBezTo>
                  <a:cubicBezTo>
                    <a:pt x="61" y="176"/>
                    <a:pt x="61" y="175"/>
                    <a:pt x="62" y="175"/>
                  </a:cubicBezTo>
                  <a:cubicBezTo>
                    <a:pt x="63" y="175"/>
                    <a:pt x="63" y="174"/>
                    <a:pt x="63" y="174"/>
                  </a:cubicBezTo>
                  <a:cubicBezTo>
                    <a:pt x="64" y="170"/>
                    <a:pt x="65" y="167"/>
                    <a:pt x="66" y="164"/>
                  </a:cubicBezTo>
                  <a:cubicBezTo>
                    <a:pt x="66" y="164"/>
                    <a:pt x="66" y="163"/>
                    <a:pt x="67" y="163"/>
                  </a:cubicBezTo>
                  <a:cubicBezTo>
                    <a:pt x="64" y="163"/>
                    <a:pt x="62" y="163"/>
                    <a:pt x="59" y="163"/>
                  </a:cubicBezTo>
                  <a:cubicBezTo>
                    <a:pt x="54" y="169"/>
                    <a:pt x="50" y="176"/>
                    <a:pt x="45" y="182"/>
                  </a:cubicBezTo>
                  <a:close/>
                  <a:moveTo>
                    <a:pt x="210" y="77"/>
                  </a:moveTo>
                  <a:cubicBezTo>
                    <a:pt x="209" y="78"/>
                    <a:pt x="209" y="79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1"/>
                    <a:pt x="208" y="82"/>
                    <a:pt x="207" y="82"/>
                  </a:cubicBezTo>
                  <a:cubicBezTo>
                    <a:pt x="206" y="83"/>
                    <a:pt x="205" y="84"/>
                    <a:pt x="203" y="85"/>
                  </a:cubicBezTo>
                  <a:cubicBezTo>
                    <a:pt x="196" y="88"/>
                    <a:pt x="189" y="92"/>
                    <a:pt x="182" y="97"/>
                  </a:cubicBezTo>
                  <a:cubicBezTo>
                    <a:pt x="181" y="97"/>
                    <a:pt x="180" y="99"/>
                    <a:pt x="180" y="100"/>
                  </a:cubicBezTo>
                  <a:cubicBezTo>
                    <a:pt x="182" y="100"/>
                    <a:pt x="184" y="99"/>
                    <a:pt x="186" y="98"/>
                  </a:cubicBezTo>
                  <a:cubicBezTo>
                    <a:pt x="192" y="97"/>
                    <a:pt x="197" y="95"/>
                    <a:pt x="203" y="94"/>
                  </a:cubicBezTo>
                  <a:cubicBezTo>
                    <a:pt x="204" y="90"/>
                    <a:pt x="206" y="87"/>
                    <a:pt x="209" y="84"/>
                  </a:cubicBezTo>
                  <a:cubicBezTo>
                    <a:pt x="210" y="84"/>
                    <a:pt x="211" y="83"/>
                    <a:pt x="211" y="82"/>
                  </a:cubicBezTo>
                  <a:cubicBezTo>
                    <a:pt x="212" y="81"/>
                    <a:pt x="214" y="80"/>
                    <a:pt x="215" y="79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3" y="78"/>
                    <a:pt x="212" y="78"/>
                    <a:pt x="210" y="77"/>
                  </a:cubicBezTo>
                  <a:close/>
                  <a:moveTo>
                    <a:pt x="64" y="157"/>
                  </a:moveTo>
                  <a:cubicBezTo>
                    <a:pt x="64" y="156"/>
                    <a:pt x="63" y="156"/>
                    <a:pt x="63" y="156"/>
                  </a:cubicBezTo>
                  <a:cubicBezTo>
                    <a:pt x="62" y="156"/>
                    <a:pt x="61" y="155"/>
                    <a:pt x="61" y="154"/>
                  </a:cubicBezTo>
                  <a:cubicBezTo>
                    <a:pt x="60" y="152"/>
                    <a:pt x="59" y="151"/>
                    <a:pt x="58" y="149"/>
                  </a:cubicBezTo>
                  <a:cubicBezTo>
                    <a:pt x="56" y="145"/>
                    <a:pt x="53" y="142"/>
                    <a:pt x="50" y="139"/>
                  </a:cubicBezTo>
                  <a:cubicBezTo>
                    <a:pt x="50" y="139"/>
                    <a:pt x="50" y="139"/>
                    <a:pt x="49" y="139"/>
                  </a:cubicBezTo>
                  <a:cubicBezTo>
                    <a:pt x="48" y="142"/>
                    <a:pt x="46" y="144"/>
                    <a:pt x="46" y="147"/>
                  </a:cubicBezTo>
                  <a:cubicBezTo>
                    <a:pt x="47" y="149"/>
                    <a:pt x="48" y="150"/>
                    <a:pt x="49" y="151"/>
                  </a:cubicBezTo>
                  <a:cubicBezTo>
                    <a:pt x="50" y="152"/>
                    <a:pt x="51" y="152"/>
                    <a:pt x="51" y="153"/>
                  </a:cubicBezTo>
                  <a:cubicBezTo>
                    <a:pt x="53" y="155"/>
                    <a:pt x="54" y="156"/>
                    <a:pt x="55" y="157"/>
                  </a:cubicBezTo>
                  <a:cubicBezTo>
                    <a:pt x="56" y="158"/>
                    <a:pt x="56" y="159"/>
                    <a:pt x="57" y="158"/>
                  </a:cubicBezTo>
                  <a:cubicBezTo>
                    <a:pt x="57" y="158"/>
                    <a:pt x="58" y="159"/>
                    <a:pt x="58" y="159"/>
                  </a:cubicBezTo>
                  <a:cubicBezTo>
                    <a:pt x="59" y="160"/>
                    <a:pt x="60" y="160"/>
                    <a:pt x="62" y="159"/>
                  </a:cubicBezTo>
                  <a:cubicBezTo>
                    <a:pt x="62" y="158"/>
                    <a:pt x="63" y="158"/>
                    <a:pt x="64" y="157"/>
                  </a:cubicBezTo>
                  <a:close/>
                  <a:moveTo>
                    <a:pt x="113" y="80"/>
                  </a:moveTo>
                  <a:cubicBezTo>
                    <a:pt x="111" y="78"/>
                    <a:pt x="108" y="77"/>
                    <a:pt x="106" y="76"/>
                  </a:cubicBezTo>
                  <a:cubicBezTo>
                    <a:pt x="105" y="77"/>
                    <a:pt x="104" y="77"/>
                    <a:pt x="103" y="78"/>
                  </a:cubicBezTo>
                  <a:cubicBezTo>
                    <a:pt x="98" y="83"/>
                    <a:pt x="93" y="87"/>
                    <a:pt x="88" y="93"/>
                  </a:cubicBezTo>
                  <a:cubicBezTo>
                    <a:pt x="88" y="93"/>
                    <a:pt x="88" y="93"/>
                    <a:pt x="87" y="93"/>
                  </a:cubicBezTo>
                  <a:cubicBezTo>
                    <a:pt x="87" y="94"/>
                    <a:pt x="88" y="94"/>
                    <a:pt x="88" y="94"/>
                  </a:cubicBezTo>
                  <a:cubicBezTo>
                    <a:pt x="88" y="93"/>
                    <a:pt x="89" y="93"/>
                    <a:pt x="90" y="92"/>
                  </a:cubicBezTo>
                  <a:cubicBezTo>
                    <a:pt x="95" y="88"/>
                    <a:pt x="100" y="84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79"/>
                    <a:pt x="107" y="79"/>
                    <a:pt x="108" y="79"/>
                  </a:cubicBezTo>
                  <a:cubicBezTo>
                    <a:pt x="108" y="79"/>
                    <a:pt x="108" y="80"/>
                    <a:pt x="108" y="80"/>
                  </a:cubicBezTo>
                  <a:cubicBezTo>
                    <a:pt x="108" y="81"/>
                    <a:pt x="107" y="81"/>
                    <a:pt x="107" y="81"/>
                  </a:cubicBezTo>
                  <a:cubicBezTo>
                    <a:pt x="105" y="84"/>
                    <a:pt x="103" y="86"/>
                    <a:pt x="100" y="88"/>
                  </a:cubicBezTo>
                  <a:cubicBezTo>
                    <a:pt x="97" y="92"/>
                    <a:pt x="94" y="95"/>
                    <a:pt x="91" y="99"/>
                  </a:cubicBezTo>
                  <a:cubicBezTo>
                    <a:pt x="91" y="100"/>
                    <a:pt x="90" y="100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3" y="99"/>
                    <a:pt x="95" y="97"/>
                    <a:pt x="98" y="95"/>
                  </a:cubicBezTo>
                  <a:cubicBezTo>
                    <a:pt x="97" y="93"/>
                    <a:pt x="97" y="92"/>
                    <a:pt x="98" y="92"/>
                  </a:cubicBezTo>
                  <a:cubicBezTo>
                    <a:pt x="98" y="91"/>
                    <a:pt x="99" y="91"/>
                    <a:pt x="99" y="91"/>
                  </a:cubicBezTo>
                  <a:cubicBezTo>
                    <a:pt x="100" y="91"/>
                    <a:pt x="101" y="91"/>
                    <a:pt x="101" y="92"/>
                  </a:cubicBezTo>
                  <a:cubicBezTo>
                    <a:pt x="103" y="90"/>
                    <a:pt x="105" y="88"/>
                    <a:pt x="107" y="87"/>
                  </a:cubicBezTo>
                  <a:cubicBezTo>
                    <a:pt x="108" y="86"/>
                    <a:pt x="109" y="85"/>
                    <a:pt x="110" y="85"/>
                  </a:cubicBezTo>
                  <a:cubicBezTo>
                    <a:pt x="111" y="83"/>
                    <a:pt x="112" y="82"/>
                    <a:pt x="113" y="80"/>
                  </a:cubicBezTo>
                  <a:close/>
                  <a:moveTo>
                    <a:pt x="147" y="137"/>
                  </a:moveTo>
                  <a:cubicBezTo>
                    <a:pt x="146" y="137"/>
                    <a:pt x="146" y="137"/>
                    <a:pt x="146" y="137"/>
                  </a:cubicBezTo>
                  <a:cubicBezTo>
                    <a:pt x="144" y="138"/>
                    <a:pt x="142" y="139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1"/>
                    <a:pt x="138" y="141"/>
                    <a:pt x="138" y="141"/>
                  </a:cubicBezTo>
                  <a:cubicBezTo>
                    <a:pt x="137" y="141"/>
                    <a:pt x="137" y="142"/>
                    <a:pt x="137" y="143"/>
                  </a:cubicBezTo>
                  <a:cubicBezTo>
                    <a:pt x="137" y="145"/>
                    <a:pt x="138" y="147"/>
                    <a:pt x="139" y="149"/>
                  </a:cubicBezTo>
                  <a:cubicBezTo>
                    <a:pt x="139" y="150"/>
                    <a:pt x="140" y="151"/>
                    <a:pt x="141" y="151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3" y="151"/>
                    <a:pt x="144" y="151"/>
                    <a:pt x="144" y="151"/>
                  </a:cubicBezTo>
                  <a:cubicBezTo>
                    <a:pt x="146" y="151"/>
                    <a:pt x="148" y="151"/>
                    <a:pt x="149" y="151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49" y="146"/>
                    <a:pt x="148" y="142"/>
                    <a:pt x="147" y="137"/>
                  </a:cubicBezTo>
                  <a:close/>
                  <a:moveTo>
                    <a:pt x="52" y="84"/>
                  </a:moveTo>
                  <a:cubicBezTo>
                    <a:pt x="51" y="84"/>
                    <a:pt x="51" y="84"/>
                    <a:pt x="51" y="84"/>
                  </a:cubicBezTo>
                  <a:cubicBezTo>
                    <a:pt x="50" y="85"/>
                    <a:pt x="50" y="85"/>
                    <a:pt x="49" y="85"/>
                  </a:cubicBezTo>
                  <a:cubicBezTo>
                    <a:pt x="47" y="85"/>
                    <a:pt x="46" y="86"/>
                    <a:pt x="45" y="86"/>
                  </a:cubicBezTo>
                  <a:cubicBezTo>
                    <a:pt x="44" y="87"/>
                    <a:pt x="42" y="88"/>
                    <a:pt x="41" y="89"/>
                  </a:cubicBezTo>
                  <a:cubicBezTo>
                    <a:pt x="40" y="90"/>
                    <a:pt x="40" y="90"/>
                    <a:pt x="40" y="91"/>
                  </a:cubicBezTo>
                  <a:cubicBezTo>
                    <a:pt x="41" y="94"/>
                    <a:pt x="41" y="96"/>
                    <a:pt x="41" y="99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2" y="100"/>
                    <a:pt x="44" y="99"/>
                    <a:pt x="45" y="99"/>
                  </a:cubicBezTo>
                  <a:cubicBezTo>
                    <a:pt x="47" y="98"/>
                    <a:pt x="48" y="97"/>
                    <a:pt x="49" y="96"/>
                  </a:cubicBezTo>
                  <a:cubicBezTo>
                    <a:pt x="49" y="95"/>
                    <a:pt x="50" y="95"/>
                    <a:pt x="51" y="94"/>
                  </a:cubicBezTo>
                  <a:cubicBezTo>
                    <a:pt x="51" y="91"/>
                    <a:pt x="51" y="87"/>
                    <a:pt x="52" y="84"/>
                  </a:cubicBezTo>
                  <a:close/>
                  <a:moveTo>
                    <a:pt x="135" y="97"/>
                  </a:moveTo>
                  <a:cubicBezTo>
                    <a:pt x="139" y="97"/>
                    <a:pt x="142" y="98"/>
                    <a:pt x="145" y="97"/>
                  </a:cubicBezTo>
                  <a:cubicBezTo>
                    <a:pt x="146" y="92"/>
                    <a:pt x="148" y="87"/>
                    <a:pt x="148" y="81"/>
                  </a:cubicBezTo>
                  <a:cubicBezTo>
                    <a:pt x="147" y="82"/>
                    <a:pt x="145" y="83"/>
                    <a:pt x="144" y="84"/>
                  </a:cubicBezTo>
                  <a:cubicBezTo>
                    <a:pt x="143" y="84"/>
                    <a:pt x="142" y="85"/>
                    <a:pt x="141" y="85"/>
                  </a:cubicBezTo>
                  <a:cubicBezTo>
                    <a:pt x="141" y="86"/>
                    <a:pt x="140" y="86"/>
                    <a:pt x="140" y="87"/>
                  </a:cubicBezTo>
                  <a:cubicBezTo>
                    <a:pt x="140" y="88"/>
                    <a:pt x="140" y="89"/>
                    <a:pt x="139" y="89"/>
                  </a:cubicBezTo>
                  <a:cubicBezTo>
                    <a:pt x="138" y="89"/>
                    <a:pt x="137" y="90"/>
                    <a:pt x="137" y="91"/>
                  </a:cubicBezTo>
                  <a:cubicBezTo>
                    <a:pt x="136" y="93"/>
                    <a:pt x="136" y="95"/>
                    <a:pt x="135" y="97"/>
                  </a:cubicBezTo>
                  <a:close/>
                  <a:moveTo>
                    <a:pt x="195" y="206"/>
                  </a:moveTo>
                  <a:cubicBezTo>
                    <a:pt x="194" y="204"/>
                    <a:pt x="194" y="202"/>
                    <a:pt x="194" y="200"/>
                  </a:cubicBezTo>
                  <a:cubicBezTo>
                    <a:pt x="193" y="200"/>
                    <a:pt x="192" y="199"/>
                    <a:pt x="191" y="198"/>
                  </a:cubicBezTo>
                  <a:cubicBezTo>
                    <a:pt x="191" y="199"/>
                    <a:pt x="191" y="200"/>
                    <a:pt x="191" y="200"/>
                  </a:cubicBezTo>
                  <a:cubicBezTo>
                    <a:pt x="191" y="201"/>
                    <a:pt x="190" y="201"/>
                    <a:pt x="190" y="201"/>
                  </a:cubicBezTo>
                  <a:cubicBezTo>
                    <a:pt x="189" y="201"/>
                    <a:pt x="188" y="201"/>
                    <a:pt x="188" y="200"/>
                  </a:cubicBezTo>
                  <a:cubicBezTo>
                    <a:pt x="188" y="200"/>
                    <a:pt x="188" y="200"/>
                    <a:pt x="188" y="199"/>
                  </a:cubicBezTo>
                  <a:cubicBezTo>
                    <a:pt x="188" y="198"/>
                    <a:pt x="188" y="196"/>
                    <a:pt x="187" y="194"/>
                  </a:cubicBezTo>
                  <a:cubicBezTo>
                    <a:pt x="187" y="194"/>
                    <a:pt x="187" y="193"/>
                    <a:pt x="187" y="192"/>
                  </a:cubicBezTo>
                  <a:cubicBezTo>
                    <a:pt x="187" y="193"/>
                    <a:pt x="186" y="193"/>
                    <a:pt x="186" y="193"/>
                  </a:cubicBezTo>
                  <a:cubicBezTo>
                    <a:pt x="186" y="195"/>
                    <a:pt x="185" y="196"/>
                    <a:pt x="185" y="198"/>
                  </a:cubicBezTo>
                  <a:cubicBezTo>
                    <a:pt x="184" y="199"/>
                    <a:pt x="184" y="200"/>
                    <a:pt x="183" y="202"/>
                  </a:cubicBezTo>
                  <a:cubicBezTo>
                    <a:pt x="183" y="203"/>
                    <a:pt x="182" y="203"/>
                    <a:pt x="181" y="203"/>
                  </a:cubicBezTo>
                  <a:cubicBezTo>
                    <a:pt x="181" y="203"/>
                    <a:pt x="180" y="202"/>
                    <a:pt x="180" y="201"/>
                  </a:cubicBezTo>
                  <a:cubicBezTo>
                    <a:pt x="180" y="200"/>
                    <a:pt x="180" y="199"/>
                    <a:pt x="180" y="198"/>
                  </a:cubicBezTo>
                  <a:cubicBezTo>
                    <a:pt x="180" y="198"/>
                    <a:pt x="180" y="197"/>
                    <a:pt x="180" y="197"/>
                  </a:cubicBezTo>
                  <a:cubicBezTo>
                    <a:pt x="179" y="200"/>
                    <a:pt x="178" y="202"/>
                    <a:pt x="177" y="205"/>
                  </a:cubicBezTo>
                  <a:cubicBezTo>
                    <a:pt x="177" y="205"/>
                    <a:pt x="177" y="205"/>
                    <a:pt x="178" y="205"/>
                  </a:cubicBezTo>
                  <a:cubicBezTo>
                    <a:pt x="180" y="206"/>
                    <a:pt x="183" y="207"/>
                    <a:pt x="186" y="206"/>
                  </a:cubicBezTo>
                  <a:cubicBezTo>
                    <a:pt x="187" y="206"/>
                    <a:pt x="188" y="206"/>
                    <a:pt x="189" y="206"/>
                  </a:cubicBezTo>
                  <a:cubicBezTo>
                    <a:pt x="191" y="206"/>
                    <a:pt x="193" y="206"/>
                    <a:pt x="195" y="206"/>
                  </a:cubicBezTo>
                  <a:close/>
                  <a:moveTo>
                    <a:pt x="17" y="139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21" y="137"/>
                    <a:pt x="24" y="134"/>
                    <a:pt x="27" y="131"/>
                  </a:cubicBezTo>
                  <a:cubicBezTo>
                    <a:pt x="27" y="130"/>
                    <a:pt x="27" y="129"/>
                    <a:pt x="27" y="128"/>
                  </a:cubicBezTo>
                  <a:cubicBezTo>
                    <a:pt x="26" y="124"/>
                    <a:pt x="26" y="121"/>
                    <a:pt x="26" y="118"/>
                  </a:cubicBezTo>
                  <a:cubicBezTo>
                    <a:pt x="25" y="116"/>
                    <a:pt x="25" y="115"/>
                    <a:pt x="25" y="113"/>
                  </a:cubicBezTo>
                  <a:cubicBezTo>
                    <a:pt x="23" y="114"/>
                    <a:pt x="18" y="117"/>
                    <a:pt x="17" y="118"/>
                  </a:cubicBezTo>
                  <a:cubicBezTo>
                    <a:pt x="18" y="118"/>
                    <a:pt x="19" y="118"/>
                    <a:pt x="20" y="119"/>
                  </a:cubicBezTo>
                  <a:cubicBezTo>
                    <a:pt x="20" y="120"/>
                    <a:pt x="20" y="121"/>
                    <a:pt x="19" y="122"/>
                  </a:cubicBezTo>
                  <a:cubicBezTo>
                    <a:pt x="20" y="121"/>
                    <a:pt x="21" y="121"/>
                    <a:pt x="21" y="120"/>
                  </a:cubicBezTo>
                  <a:cubicBezTo>
                    <a:pt x="22" y="120"/>
                    <a:pt x="22" y="120"/>
                    <a:pt x="23" y="119"/>
                  </a:cubicBezTo>
                  <a:cubicBezTo>
                    <a:pt x="23" y="119"/>
                    <a:pt x="24" y="119"/>
                    <a:pt x="24" y="119"/>
                  </a:cubicBezTo>
                  <a:cubicBezTo>
                    <a:pt x="25" y="119"/>
                    <a:pt x="25" y="120"/>
                    <a:pt x="25" y="121"/>
                  </a:cubicBezTo>
                  <a:cubicBezTo>
                    <a:pt x="25" y="121"/>
                    <a:pt x="25" y="122"/>
                    <a:pt x="25" y="122"/>
                  </a:cubicBezTo>
                  <a:cubicBezTo>
                    <a:pt x="24" y="124"/>
                    <a:pt x="23" y="125"/>
                    <a:pt x="23" y="127"/>
                  </a:cubicBezTo>
                  <a:cubicBezTo>
                    <a:pt x="21" y="130"/>
                    <a:pt x="19" y="133"/>
                    <a:pt x="18" y="137"/>
                  </a:cubicBezTo>
                  <a:cubicBezTo>
                    <a:pt x="17" y="137"/>
                    <a:pt x="17" y="138"/>
                    <a:pt x="17" y="139"/>
                  </a:cubicBezTo>
                  <a:close/>
                  <a:moveTo>
                    <a:pt x="177" y="85"/>
                  </a:moveTo>
                  <a:cubicBezTo>
                    <a:pt x="174" y="86"/>
                    <a:pt x="173" y="88"/>
                    <a:pt x="171" y="90"/>
                  </a:cubicBezTo>
                  <a:cubicBezTo>
                    <a:pt x="166" y="97"/>
                    <a:pt x="163" y="105"/>
                    <a:pt x="163" y="114"/>
                  </a:cubicBezTo>
                  <a:cubicBezTo>
                    <a:pt x="163" y="120"/>
                    <a:pt x="164" y="125"/>
                    <a:pt x="165" y="131"/>
                  </a:cubicBezTo>
                  <a:cubicBezTo>
                    <a:pt x="165" y="131"/>
                    <a:pt x="165" y="131"/>
                    <a:pt x="165" y="132"/>
                  </a:cubicBezTo>
                  <a:cubicBezTo>
                    <a:pt x="165" y="132"/>
                    <a:pt x="165" y="131"/>
                    <a:pt x="165" y="131"/>
                  </a:cubicBezTo>
                  <a:cubicBezTo>
                    <a:pt x="165" y="128"/>
                    <a:pt x="165" y="125"/>
                    <a:pt x="165" y="121"/>
                  </a:cubicBezTo>
                  <a:cubicBezTo>
                    <a:pt x="166" y="118"/>
                    <a:pt x="166" y="115"/>
                    <a:pt x="166" y="112"/>
                  </a:cubicBezTo>
                  <a:cubicBezTo>
                    <a:pt x="166" y="107"/>
                    <a:pt x="168" y="103"/>
                    <a:pt x="169" y="99"/>
                  </a:cubicBezTo>
                  <a:cubicBezTo>
                    <a:pt x="171" y="94"/>
                    <a:pt x="173" y="89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lose/>
                  <a:moveTo>
                    <a:pt x="173" y="126"/>
                  </a:moveTo>
                  <a:cubicBezTo>
                    <a:pt x="172" y="126"/>
                    <a:pt x="172" y="126"/>
                    <a:pt x="172" y="126"/>
                  </a:cubicBezTo>
                  <a:cubicBezTo>
                    <a:pt x="171" y="125"/>
                    <a:pt x="170" y="124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2"/>
                    <a:pt x="173" y="122"/>
                    <a:pt x="173" y="122"/>
                  </a:cubicBezTo>
                  <a:cubicBezTo>
                    <a:pt x="173" y="120"/>
                    <a:pt x="173" y="117"/>
                    <a:pt x="173" y="115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72" y="114"/>
                    <a:pt x="172" y="113"/>
                    <a:pt x="173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1"/>
                    <a:pt x="174" y="111"/>
                    <a:pt x="174" y="110"/>
                  </a:cubicBezTo>
                  <a:cubicBezTo>
                    <a:pt x="174" y="108"/>
                    <a:pt x="175" y="106"/>
                    <a:pt x="175" y="104"/>
                  </a:cubicBezTo>
                  <a:cubicBezTo>
                    <a:pt x="176" y="104"/>
                    <a:pt x="176" y="104"/>
                    <a:pt x="176" y="103"/>
                  </a:cubicBezTo>
                  <a:cubicBezTo>
                    <a:pt x="175" y="103"/>
                    <a:pt x="174" y="103"/>
                    <a:pt x="173" y="103"/>
                  </a:cubicBezTo>
                  <a:cubicBezTo>
                    <a:pt x="169" y="113"/>
                    <a:pt x="169" y="134"/>
                    <a:pt x="172" y="143"/>
                  </a:cubicBezTo>
                  <a:cubicBezTo>
                    <a:pt x="173" y="142"/>
                    <a:pt x="173" y="142"/>
                    <a:pt x="174" y="141"/>
                  </a:cubicBezTo>
                  <a:cubicBezTo>
                    <a:pt x="174" y="141"/>
                    <a:pt x="174" y="141"/>
                    <a:pt x="174" y="140"/>
                  </a:cubicBezTo>
                  <a:cubicBezTo>
                    <a:pt x="174" y="139"/>
                    <a:pt x="174" y="137"/>
                    <a:pt x="173" y="136"/>
                  </a:cubicBezTo>
                  <a:cubicBezTo>
                    <a:pt x="173" y="136"/>
                    <a:pt x="172" y="136"/>
                    <a:pt x="172" y="136"/>
                  </a:cubicBezTo>
                  <a:cubicBezTo>
                    <a:pt x="170" y="136"/>
                    <a:pt x="170" y="134"/>
                    <a:pt x="171" y="133"/>
                  </a:cubicBezTo>
                  <a:cubicBezTo>
                    <a:pt x="171" y="132"/>
                    <a:pt x="172" y="132"/>
                    <a:pt x="172" y="132"/>
                  </a:cubicBezTo>
                  <a:cubicBezTo>
                    <a:pt x="173" y="131"/>
                    <a:pt x="173" y="131"/>
                    <a:pt x="173" y="130"/>
                  </a:cubicBezTo>
                  <a:cubicBezTo>
                    <a:pt x="173" y="129"/>
                    <a:pt x="173" y="128"/>
                    <a:pt x="173" y="126"/>
                  </a:cubicBezTo>
                  <a:close/>
                  <a:moveTo>
                    <a:pt x="126" y="163"/>
                  </a:moveTo>
                  <a:cubicBezTo>
                    <a:pt x="124" y="166"/>
                    <a:pt x="123" y="169"/>
                    <a:pt x="121" y="172"/>
                  </a:cubicBezTo>
                  <a:cubicBezTo>
                    <a:pt x="124" y="172"/>
                    <a:pt x="126" y="172"/>
                    <a:pt x="129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3" y="168"/>
                    <a:pt x="136" y="167"/>
                    <a:pt x="139" y="165"/>
                  </a:cubicBezTo>
                  <a:cubicBezTo>
                    <a:pt x="140" y="165"/>
                    <a:pt x="141" y="164"/>
                    <a:pt x="142" y="163"/>
                  </a:cubicBezTo>
                  <a:cubicBezTo>
                    <a:pt x="144" y="161"/>
                    <a:pt x="147" y="159"/>
                    <a:pt x="150" y="157"/>
                  </a:cubicBezTo>
                  <a:cubicBezTo>
                    <a:pt x="150" y="157"/>
                    <a:pt x="150" y="157"/>
                    <a:pt x="151" y="157"/>
                  </a:cubicBezTo>
                  <a:cubicBezTo>
                    <a:pt x="149" y="156"/>
                    <a:pt x="148" y="156"/>
                    <a:pt x="146" y="156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7" y="159"/>
                    <a:pt x="146" y="160"/>
                    <a:pt x="144" y="160"/>
                  </a:cubicBezTo>
                  <a:cubicBezTo>
                    <a:pt x="143" y="160"/>
                    <a:pt x="142" y="160"/>
                    <a:pt x="142" y="161"/>
                  </a:cubicBezTo>
                  <a:cubicBezTo>
                    <a:pt x="141" y="161"/>
                    <a:pt x="140" y="162"/>
                    <a:pt x="140" y="162"/>
                  </a:cubicBezTo>
                  <a:cubicBezTo>
                    <a:pt x="139" y="163"/>
                    <a:pt x="139" y="163"/>
                    <a:pt x="138" y="164"/>
                  </a:cubicBezTo>
                  <a:cubicBezTo>
                    <a:pt x="137" y="165"/>
                    <a:pt x="135" y="164"/>
                    <a:pt x="135" y="163"/>
                  </a:cubicBezTo>
                  <a:cubicBezTo>
                    <a:pt x="135" y="162"/>
                    <a:pt x="135" y="162"/>
                    <a:pt x="135" y="161"/>
                  </a:cubicBezTo>
                  <a:cubicBezTo>
                    <a:pt x="135" y="161"/>
                    <a:pt x="135" y="161"/>
                    <a:pt x="134" y="160"/>
                  </a:cubicBezTo>
                  <a:cubicBezTo>
                    <a:pt x="134" y="161"/>
                    <a:pt x="134" y="161"/>
                    <a:pt x="134" y="162"/>
                  </a:cubicBezTo>
                  <a:cubicBezTo>
                    <a:pt x="133" y="163"/>
                    <a:pt x="132" y="165"/>
                    <a:pt x="131" y="167"/>
                  </a:cubicBezTo>
                  <a:cubicBezTo>
                    <a:pt x="131" y="168"/>
                    <a:pt x="131" y="169"/>
                    <a:pt x="130" y="169"/>
                  </a:cubicBezTo>
                  <a:cubicBezTo>
                    <a:pt x="129" y="171"/>
                    <a:pt x="128" y="170"/>
                    <a:pt x="127" y="169"/>
                  </a:cubicBezTo>
                  <a:cubicBezTo>
                    <a:pt x="127" y="168"/>
                    <a:pt x="127" y="167"/>
                    <a:pt x="126" y="167"/>
                  </a:cubicBezTo>
                  <a:cubicBezTo>
                    <a:pt x="126" y="165"/>
                    <a:pt x="126" y="164"/>
                    <a:pt x="126" y="163"/>
                  </a:cubicBezTo>
                  <a:close/>
                  <a:moveTo>
                    <a:pt x="114" y="122"/>
                  </a:moveTo>
                  <a:cubicBezTo>
                    <a:pt x="114" y="122"/>
                    <a:pt x="114" y="122"/>
                    <a:pt x="114" y="122"/>
                  </a:cubicBezTo>
                  <a:cubicBezTo>
                    <a:pt x="109" y="124"/>
                    <a:pt x="106" y="127"/>
                    <a:pt x="102" y="129"/>
                  </a:cubicBezTo>
                  <a:cubicBezTo>
                    <a:pt x="102" y="132"/>
                    <a:pt x="102" y="136"/>
                    <a:pt x="102" y="139"/>
                  </a:cubicBezTo>
                  <a:cubicBezTo>
                    <a:pt x="103" y="139"/>
                    <a:pt x="105" y="138"/>
                    <a:pt x="106" y="138"/>
                  </a:cubicBezTo>
                  <a:cubicBezTo>
                    <a:pt x="105" y="136"/>
                    <a:pt x="105" y="136"/>
                    <a:pt x="106" y="135"/>
                  </a:cubicBezTo>
                  <a:cubicBezTo>
                    <a:pt x="106" y="134"/>
                    <a:pt x="106" y="134"/>
                    <a:pt x="107" y="133"/>
                  </a:cubicBezTo>
                  <a:cubicBezTo>
                    <a:pt x="108" y="130"/>
                    <a:pt x="110" y="128"/>
                    <a:pt x="112" y="125"/>
                  </a:cubicBezTo>
                  <a:cubicBezTo>
                    <a:pt x="113" y="124"/>
                    <a:pt x="113" y="123"/>
                    <a:pt x="114" y="122"/>
                  </a:cubicBezTo>
                  <a:close/>
                  <a:moveTo>
                    <a:pt x="201" y="98"/>
                  </a:moveTo>
                  <a:cubicBezTo>
                    <a:pt x="201" y="98"/>
                    <a:pt x="200" y="98"/>
                    <a:pt x="200" y="98"/>
                  </a:cubicBezTo>
                  <a:cubicBezTo>
                    <a:pt x="195" y="101"/>
                    <a:pt x="189" y="104"/>
                    <a:pt x="184" y="107"/>
                  </a:cubicBezTo>
                  <a:cubicBezTo>
                    <a:pt x="184" y="107"/>
                    <a:pt x="183" y="107"/>
                    <a:pt x="183" y="107"/>
                  </a:cubicBezTo>
                  <a:cubicBezTo>
                    <a:pt x="183" y="109"/>
                    <a:pt x="183" y="110"/>
                    <a:pt x="183" y="111"/>
                  </a:cubicBezTo>
                  <a:cubicBezTo>
                    <a:pt x="183" y="111"/>
                    <a:pt x="184" y="111"/>
                    <a:pt x="184" y="110"/>
                  </a:cubicBezTo>
                  <a:cubicBezTo>
                    <a:pt x="186" y="110"/>
                    <a:pt x="189" y="109"/>
                    <a:pt x="191" y="108"/>
                  </a:cubicBezTo>
                  <a:cubicBezTo>
                    <a:pt x="192" y="107"/>
                    <a:pt x="193" y="107"/>
                    <a:pt x="193" y="106"/>
                  </a:cubicBezTo>
                  <a:cubicBezTo>
                    <a:pt x="193" y="106"/>
                    <a:pt x="193" y="106"/>
                    <a:pt x="193" y="106"/>
                  </a:cubicBezTo>
                  <a:cubicBezTo>
                    <a:pt x="194" y="105"/>
                    <a:pt x="195" y="105"/>
                    <a:pt x="196" y="105"/>
                  </a:cubicBezTo>
                  <a:cubicBezTo>
                    <a:pt x="196" y="106"/>
                    <a:pt x="196" y="106"/>
                    <a:pt x="196" y="106"/>
                  </a:cubicBezTo>
                  <a:cubicBezTo>
                    <a:pt x="197" y="106"/>
                    <a:pt x="197" y="107"/>
                    <a:pt x="197" y="108"/>
                  </a:cubicBezTo>
                  <a:cubicBezTo>
                    <a:pt x="197" y="109"/>
                    <a:pt x="197" y="109"/>
                    <a:pt x="198" y="110"/>
                  </a:cubicBezTo>
                  <a:cubicBezTo>
                    <a:pt x="198" y="106"/>
                    <a:pt x="199" y="102"/>
                    <a:pt x="201" y="98"/>
                  </a:cubicBezTo>
                  <a:close/>
                  <a:moveTo>
                    <a:pt x="120" y="26"/>
                  </a:moveTo>
                  <a:cubicBezTo>
                    <a:pt x="118" y="24"/>
                    <a:pt x="117" y="22"/>
                    <a:pt x="115" y="21"/>
                  </a:cubicBezTo>
                  <a:cubicBezTo>
                    <a:pt x="115" y="21"/>
                    <a:pt x="114" y="21"/>
                    <a:pt x="114" y="21"/>
                  </a:cubicBezTo>
                  <a:cubicBezTo>
                    <a:pt x="111" y="21"/>
                    <a:pt x="108" y="21"/>
                    <a:pt x="105" y="20"/>
                  </a:cubicBezTo>
                  <a:cubicBezTo>
                    <a:pt x="104" y="20"/>
                    <a:pt x="103" y="20"/>
                    <a:pt x="103" y="20"/>
                  </a:cubicBezTo>
                  <a:cubicBezTo>
                    <a:pt x="103" y="22"/>
                    <a:pt x="103" y="24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ubicBezTo>
                    <a:pt x="107" y="27"/>
                    <a:pt x="108" y="27"/>
                    <a:pt x="108" y="27"/>
                  </a:cubicBezTo>
                  <a:cubicBezTo>
                    <a:pt x="111" y="26"/>
                    <a:pt x="113" y="26"/>
                    <a:pt x="116" y="26"/>
                  </a:cubicBezTo>
                  <a:cubicBezTo>
                    <a:pt x="117" y="26"/>
                    <a:pt x="118" y="26"/>
                    <a:pt x="120" y="26"/>
                  </a:cubicBezTo>
                  <a:close/>
                  <a:moveTo>
                    <a:pt x="69" y="35"/>
                  </a:moveTo>
                  <a:cubicBezTo>
                    <a:pt x="69" y="36"/>
                    <a:pt x="69" y="36"/>
                    <a:pt x="69" y="36"/>
                  </a:cubicBezTo>
                  <a:cubicBezTo>
                    <a:pt x="68" y="38"/>
                    <a:pt x="67" y="38"/>
                    <a:pt x="65" y="38"/>
                  </a:cubicBezTo>
                  <a:cubicBezTo>
                    <a:pt x="65" y="38"/>
                    <a:pt x="65" y="37"/>
                    <a:pt x="65" y="37"/>
                  </a:cubicBezTo>
                  <a:cubicBezTo>
                    <a:pt x="64" y="37"/>
                    <a:pt x="63" y="37"/>
                    <a:pt x="62" y="37"/>
                  </a:cubicBezTo>
                  <a:cubicBezTo>
                    <a:pt x="61" y="38"/>
                    <a:pt x="60" y="38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1"/>
                    <a:pt x="57" y="42"/>
                    <a:pt x="56" y="43"/>
                  </a:cubicBezTo>
                  <a:cubicBezTo>
                    <a:pt x="58" y="44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3" y="46"/>
                    <a:pt x="64" y="45"/>
                    <a:pt x="65" y="44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0"/>
                    <a:pt x="67" y="41"/>
                  </a:cubicBezTo>
                  <a:cubicBezTo>
                    <a:pt x="67" y="41"/>
                    <a:pt x="67" y="40"/>
                    <a:pt x="68" y="40"/>
                  </a:cubicBezTo>
                  <a:cubicBezTo>
                    <a:pt x="69" y="39"/>
                    <a:pt x="69" y="38"/>
                    <a:pt x="70" y="37"/>
                  </a:cubicBezTo>
                  <a:cubicBezTo>
                    <a:pt x="71" y="37"/>
                    <a:pt x="71" y="36"/>
                    <a:pt x="72" y="35"/>
                  </a:cubicBezTo>
                  <a:cubicBezTo>
                    <a:pt x="71" y="35"/>
                    <a:pt x="70" y="35"/>
                    <a:pt x="69" y="35"/>
                  </a:cubicBezTo>
                  <a:close/>
                  <a:moveTo>
                    <a:pt x="101" y="115"/>
                  </a:moveTo>
                  <a:cubicBezTo>
                    <a:pt x="103" y="113"/>
                    <a:pt x="109" y="104"/>
                    <a:pt x="110" y="102"/>
                  </a:cubicBezTo>
                  <a:cubicBezTo>
                    <a:pt x="107" y="102"/>
                    <a:pt x="104" y="102"/>
                    <a:pt x="101" y="102"/>
                  </a:cubicBezTo>
                  <a:cubicBezTo>
                    <a:pt x="101" y="106"/>
                    <a:pt x="101" y="110"/>
                    <a:pt x="101" y="115"/>
                  </a:cubicBezTo>
                  <a:close/>
                  <a:moveTo>
                    <a:pt x="116" y="109"/>
                  </a:moveTo>
                  <a:cubicBezTo>
                    <a:pt x="113" y="112"/>
                    <a:pt x="111" y="115"/>
                    <a:pt x="109" y="118"/>
                  </a:cubicBezTo>
                  <a:cubicBezTo>
                    <a:pt x="107" y="120"/>
                    <a:pt x="105" y="122"/>
                    <a:pt x="104" y="124"/>
                  </a:cubicBezTo>
                  <a:cubicBezTo>
                    <a:pt x="104" y="124"/>
                    <a:pt x="103" y="125"/>
                    <a:pt x="103" y="125"/>
                  </a:cubicBezTo>
                  <a:cubicBezTo>
                    <a:pt x="104" y="125"/>
                    <a:pt x="105" y="125"/>
                    <a:pt x="105" y="124"/>
                  </a:cubicBezTo>
                  <a:cubicBezTo>
                    <a:pt x="107" y="123"/>
                    <a:pt x="110" y="121"/>
                    <a:pt x="112" y="120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6" y="115"/>
                    <a:pt x="116" y="112"/>
                    <a:pt x="116" y="109"/>
                  </a:cubicBez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5" y="40"/>
                    <a:pt x="176" y="40"/>
                    <a:pt x="176" y="40"/>
                  </a:cubicBezTo>
                  <a:cubicBezTo>
                    <a:pt x="178" y="39"/>
                    <a:pt x="179" y="38"/>
                    <a:pt x="181" y="37"/>
                  </a:cubicBezTo>
                  <a:cubicBezTo>
                    <a:pt x="182" y="37"/>
                    <a:pt x="183" y="36"/>
                    <a:pt x="184" y="35"/>
                  </a:cubicBezTo>
                  <a:cubicBezTo>
                    <a:pt x="185" y="35"/>
                    <a:pt x="185" y="35"/>
                    <a:pt x="186" y="35"/>
                  </a:cubicBezTo>
                  <a:cubicBezTo>
                    <a:pt x="186" y="36"/>
                    <a:pt x="186" y="36"/>
                    <a:pt x="186" y="37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3" y="40"/>
                    <a:pt x="181" y="42"/>
                    <a:pt x="179" y="44"/>
                  </a:cubicBezTo>
                  <a:cubicBezTo>
                    <a:pt x="179" y="44"/>
                    <a:pt x="178" y="44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81" y="44"/>
                    <a:pt x="184" y="43"/>
                    <a:pt x="186" y="41"/>
                  </a:cubicBezTo>
                  <a:cubicBezTo>
                    <a:pt x="186" y="38"/>
                    <a:pt x="187" y="35"/>
                    <a:pt x="186" y="32"/>
                  </a:cubicBezTo>
                  <a:cubicBezTo>
                    <a:pt x="185" y="31"/>
                    <a:pt x="184" y="31"/>
                    <a:pt x="183" y="30"/>
                  </a:cubicBezTo>
                  <a:cubicBezTo>
                    <a:pt x="183" y="32"/>
                    <a:pt x="183" y="32"/>
                    <a:pt x="182" y="33"/>
                  </a:cubicBezTo>
                  <a:cubicBezTo>
                    <a:pt x="181" y="33"/>
                    <a:pt x="181" y="34"/>
                    <a:pt x="180" y="34"/>
                  </a:cubicBezTo>
                  <a:cubicBezTo>
                    <a:pt x="179" y="36"/>
                    <a:pt x="177" y="38"/>
                    <a:pt x="175" y="40"/>
                  </a:cubicBezTo>
                  <a:close/>
                  <a:moveTo>
                    <a:pt x="181" y="57"/>
                  </a:moveTo>
                  <a:cubicBezTo>
                    <a:pt x="181" y="57"/>
                    <a:pt x="181" y="57"/>
                    <a:pt x="181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8" y="55"/>
                    <a:pt x="175" y="54"/>
                    <a:pt x="173" y="53"/>
                  </a:cubicBezTo>
                  <a:cubicBezTo>
                    <a:pt x="171" y="52"/>
                    <a:pt x="170" y="51"/>
                    <a:pt x="168" y="51"/>
                  </a:cubicBezTo>
                  <a:cubicBezTo>
                    <a:pt x="168" y="50"/>
                    <a:pt x="167" y="50"/>
                    <a:pt x="167" y="50"/>
                  </a:cubicBezTo>
                  <a:cubicBezTo>
                    <a:pt x="166" y="51"/>
                    <a:pt x="165" y="51"/>
                    <a:pt x="164" y="52"/>
                  </a:cubicBezTo>
                  <a:cubicBezTo>
                    <a:pt x="164" y="52"/>
                    <a:pt x="165" y="52"/>
                    <a:pt x="165" y="53"/>
                  </a:cubicBezTo>
                  <a:cubicBezTo>
                    <a:pt x="166" y="54"/>
                    <a:pt x="167" y="55"/>
                    <a:pt x="168" y="56"/>
                  </a:cubicBezTo>
                  <a:cubicBezTo>
                    <a:pt x="168" y="57"/>
                    <a:pt x="169" y="57"/>
                    <a:pt x="169" y="57"/>
                  </a:cubicBezTo>
                  <a:cubicBezTo>
                    <a:pt x="173" y="57"/>
                    <a:pt x="176" y="57"/>
                    <a:pt x="179" y="57"/>
                  </a:cubicBezTo>
                  <a:cubicBezTo>
                    <a:pt x="180" y="57"/>
                    <a:pt x="180" y="57"/>
                    <a:pt x="181" y="57"/>
                  </a:cubicBezTo>
                  <a:close/>
                  <a:moveTo>
                    <a:pt x="203" y="158"/>
                  </a:moveTo>
                  <a:cubicBezTo>
                    <a:pt x="204" y="159"/>
                    <a:pt x="205" y="159"/>
                    <a:pt x="207" y="159"/>
                  </a:cubicBezTo>
                  <a:cubicBezTo>
                    <a:pt x="204" y="156"/>
                    <a:pt x="203" y="153"/>
                    <a:pt x="202" y="150"/>
                  </a:cubicBezTo>
                  <a:cubicBezTo>
                    <a:pt x="201" y="150"/>
                    <a:pt x="201" y="151"/>
                    <a:pt x="200" y="151"/>
                  </a:cubicBezTo>
                  <a:cubicBezTo>
                    <a:pt x="198" y="154"/>
                    <a:pt x="195" y="156"/>
                    <a:pt x="193" y="158"/>
                  </a:cubicBezTo>
                  <a:cubicBezTo>
                    <a:pt x="192" y="159"/>
                    <a:pt x="191" y="161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1" y="161"/>
                    <a:pt x="193" y="161"/>
                    <a:pt x="194" y="160"/>
                  </a:cubicBezTo>
                  <a:cubicBezTo>
                    <a:pt x="196" y="159"/>
                    <a:pt x="198" y="157"/>
                    <a:pt x="200" y="156"/>
                  </a:cubicBezTo>
                  <a:cubicBezTo>
                    <a:pt x="201" y="156"/>
                    <a:pt x="201" y="156"/>
                    <a:pt x="201" y="155"/>
                  </a:cubicBezTo>
                  <a:cubicBezTo>
                    <a:pt x="202" y="155"/>
                    <a:pt x="203" y="155"/>
                    <a:pt x="203" y="156"/>
                  </a:cubicBezTo>
                  <a:cubicBezTo>
                    <a:pt x="203" y="156"/>
                    <a:pt x="204" y="156"/>
                    <a:pt x="203" y="157"/>
                  </a:cubicBezTo>
                  <a:cubicBezTo>
                    <a:pt x="203" y="157"/>
                    <a:pt x="203" y="158"/>
                    <a:pt x="203" y="158"/>
                  </a:cubicBezTo>
                  <a:close/>
                  <a:moveTo>
                    <a:pt x="103" y="65"/>
                  </a:moveTo>
                  <a:cubicBezTo>
                    <a:pt x="98" y="68"/>
                    <a:pt x="95" y="72"/>
                    <a:pt x="91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4" y="75"/>
                    <a:pt x="95" y="75"/>
                    <a:pt x="97" y="74"/>
                  </a:cubicBezTo>
                  <a:cubicBezTo>
                    <a:pt x="98" y="73"/>
                    <a:pt x="100" y="72"/>
                    <a:pt x="101" y="71"/>
                  </a:cubicBezTo>
                  <a:cubicBezTo>
                    <a:pt x="102" y="71"/>
                    <a:pt x="103" y="71"/>
                    <a:pt x="104" y="70"/>
                  </a:cubicBezTo>
                  <a:cubicBezTo>
                    <a:pt x="104" y="69"/>
                    <a:pt x="104" y="68"/>
                    <a:pt x="104" y="66"/>
                  </a:cubicBezTo>
                  <a:cubicBezTo>
                    <a:pt x="104" y="66"/>
                    <a:pt x="104" y="65"/>
                    <a:pt x="103" y="65"/>
                  </a:cubicBezTo>
                  <a:close/>
                  <a:moveTo>
                    <a:pt x="214" y="197"/>
                  </a:moveTo>
                  <a:cubicBezTo>
                    <a:pt x="214" y="197"/>
                    <a:pt x="214" y="197"/>
                    <a:pt x="214" y="197"/>
                  </a:cubicBezTo>
                  <a:cubicBezTo>
                    <a:pt x="214" y="197"/>
                    <a:pt x="215" y="197"/>
                    <a:pt x="215" y="197"/>
                  </a:cubicBezTo>
                  <a:cubicBezTo>
                    <a:pt x="217" y="195"/>
                    <a:pt x="219" y="194"/>
                    <a:pt x="221" y="192"/>
                  </a:cubicBezTo>
                  <a:cubicBezTo>
                    <a:pt x="223" y="191"/>
                    <a:pt x="225" y="189"/>
                    <a:pt x="226" y="188"/>
                  </a:cubicBezTo>
                  <a:cubicBezTo>
                    <a:pt x="227" y="186"/>
                    <a:pt x="228" y="185"/>
                    <a:pt x="229" y="184"/>
                  </a:cubicBezTo>
                  <a:cubicBezTo>
                    <a:pt x="230" y="183"/>
                    <a:pt x="231" y="182"/>
                    <a:pt x="231" y="180"/>
                  </a:cubicBezTo>
                  <a:cubicBezTo>
                    <a:pt x="232" y="180"/>
                    <a:pt x="232" y="179"/>
                    <a:pt x="231" y="179"/>
                  </a:cubicBezTo>
                  <a:cubicBezTo>
                    <a:pt x="225" y="185"/>
                    <a:pt x="219" y="191"/>
                    <a:pt x="214" y="197"/>
                  </a:cubicBezTo>
                  <a:close/>
                  <a:moveTo>
                    <a:pt x="124" y="14"/>
                  </a:moveTo>
                  <a:cubicBezTo>
                    <a:pt x="125" y="13"/>
                    <a:pt x="126" y="13"/>
                    <a:pt x="126" y="13"/>
                  </a:cubicBezTo>
                  <a:cubicBezTo>
                    <a:pt x="128" y="13"/>
                    <a:pt x="128" y="14"/>
                    <a:pt x="129" y="15"/>
                  </a:cubicBezTo>
                  <a:cubicBezTo>
                    <a:pt x="130" y="12"/>
                    <a:pt x="131" y="10"/>
                    <a:pt x="132" y="7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31" y="8"/>
                    <a:pt x="130" y="8"/>
                    <a:pt x="129" y="7"/>
                  </a:cubicBezTo>
                  <a:cubicBezTo>
                    <a:pt x="128" y="7"/>
                    <a:pt x="126" y="7"/>
                    <a:pt x="125" y="6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3" y="9"/>
                    <a:pt x="121" y="10"/>
                    <a:pt x="120" y="12"/>
                  </a:cubicBezTo>
                  <a:cubicBezTo>
                    <a:pt x="121" y="11"/>
                    <a:pt x="123" y="10"/>
                    <a:pt x="124" y="9"/>
                  </a:cubicBezTo>
                  <a:cubicBezTo>
                    <a:pt x="125" y="9"/>
                    <a:pt x="125" y="9"/>
                    <a:pt x="126" y="8"/>
                  </a:cubicBezTo>
                  <a:cubicBezTo>
                    <a:pt x="126" y="8"/>
                    <a:pt x="127" y="8"/>
                    <a:pt x="127" y="9"/>
                  </a:cubicBezTo>
                  <a:cubicBezTo>
                    <a:pt x="127" y="9"/>
                    <a:pt x="127" y="10"/>
                    <a:pt x="127" y="10"/>
                  </a:cubicBezTo>
                  <a:cubicBezTo>
                    <a:pt x="127" y="10"/>
                    <a:pt x="126" y="11"/>
                    <a:pt x="126" y="11"/>
                  </a:cubicBezTo>
                  <a:cubicBezTo>
                    <a:pt x="125" y="12"/>
                    <a:pt x="124" y="13"/>
                    <a:pt x="124" y="14"/>
                  </a:cubicBezTo>
                  <a:close/>
                  <a:moveTo>
                    <a:pt x="116" y="123"/>
                  </a:moveTo>
                  <a:cubicBezTo>
                    <a:pt x="113" y="127"/>
                    <a:pt x="110" y="132"/>
                    <a:pt x="110" y="134"/>
                  </a:cubicBezTo>
                  <a:cubicBezTo>
                    <a:pt x="110" y="133"/>
                    <a:pt x="111" y="133"/>
                    <a:pt x="112" y="133"/>
                  </a:cubicBezTo>
                  <a:cubicBezTo>
                    <a:pt x="113" y="133"/>
                    <a:pt x="114" y="134"/>
                    <a:pt x="114" y="135"/>
                  </a:cubicBezTo>
                  <a:cubicBezTo>
                    <a:pt x="116" y="135"/>
                    <a:pt x="116" y="133"/>
                    <a:pt x="117" y="133"/>
                  </a:cubicBezTo>
                  <a:cubicBezTo>
                    <a:pt x="117" y="130"/>
                    <a:pt x="116" y="126"/>
                    <a:pt x="116" y="123"/>
                  </a:cubicBezTo>
                  <a:close/>
                  <a:moveTo>
                    <a:pt x="194" y="99"/>
                  </a:moveTo>
                  <a:cubicBezTo>
                    <a:pt x="193" y="99"/>
                    <a:pt x="193" y="99"/>
                    <a:pt x="193" y="99"/>
                  </a:cubicBezTo>
                  <a:cubicBezTo>
                    <a:pt x="189" y="100"/>
                    <a:pt x="184" y="101"/>
                    <a:pt x="179" y="103"/>
                  </a:cubicBezTo>
                  <a:cubicBezTo>
                    <a:pt x="179" y="103"/>
                    <a:pt x="178" y="103"/>
                    <a:pt x="178" y="103"/>
                  </a:cubicBezTo>
                  <a:cubicBezTo>
                    <a:pt x="178" y="105"/>
                    <a:pt x="177" y="107"/>
                    <a:pt x="177" y="109"/>
                  </a:cubicBezTo>
                  <a:cubicBezTo>
                    <a:pt x="178" y="108"/>
                    <a:pt x="179" y="107"/>
                    <a:pt x="180" y="107"/>
                  </a:cubicBezTo>
                  <a:cubicBezTo>
                    <a:pt x="181" y="106"/>
                    <a:pt x="181" y="106"/>
                    <a:pt x="181" y="105"/>
                  </a:cubicBezTo>
                  <a:cubicBezTo>
                    <a:pt x="182" y="104"/>
                    <a:pt x="182" y="104"/>
                    <a:pt x="184" y="104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187" y="102"/>
                    <a:pt x="190" y="101"/>
                    <a:pt x="194" y="99"/>
                  </a:cubicBezTo>
                  <a:close/>
                  <a:moveTo>
                    <a:pt x="78" y="184"/>
                  </a:moveTo>
                  <a:cubicBezTo>
                    <a:pt x="74" y="187"/>
                    <a:pt x="71" y="191"/>
                    <a:pt x="67" y="194"/>
                  </a:cubicBezTo>
                  <a:cubicBezTo>
                    <a:pt x="69" y="195"/>
                    <a:pt x="71" y="196"/>
                    <a:pt x="73" y="196"/>
                  </a:cubicBezTo>
                  <a:cubicBezTo>
                    <a:pt x="74" y="192"/>
                    <a:pt x="76" y="188"/>
                    <a:pt x="78" y="184"/>
                  </a:cubicBezTo>
                  <a:close/>
                  <a:moveTo>
                    <a:pt x="191" y="112"/>
                  </a:moveTo>
                  <a:cubicBezTo>
                    <a:pt x="191" y="112"/>
                    <a:pt x="191" y="112"/>
                    <a:pt x="191" y="112"/>
                  </a:cubicBezTo>
                  <a:cubicBezTo>
                    <a:pt x="188" y="114"/>
                    <a:pt x="185" y="116"/>
                    <a:pt x="182" y="118"/>
                  </a:cubicBezTo>
                  <a:cubicBezTo>
                    <a:pt x="182" y="118"/>
                    <a:pt x="182" y="118"/>
                    <a:pt x="182" y="119"/>
                  </a:cubicBezTo>
                  <a:cubicBezTo>
                    <a:pt x="182" y="120"/>
                    <a:pt x="182" y="120"/>
                    <a:pt x="181" y="121"/>
                  </a:cubicBezTo>
                  <a:cubicBezTo>
                    <a:pt x="182" y="121"/>
                    <a:pt x="182" y="121"/>
                    <a:pt x="183" y="121"/>
                  </a:cubicBezTo>
                  <a:cubicBezTo>
                    <a:pt x="184" y="120"/>
                    <a:pt x="186" y="120"/>
                    <a:pt x="188" y="119"/>
                  </a:cubicBezTo>
                  <a:cubicBezTo>
                    <a:pt x="189" y="119"/>
                    <a:pt x="190" y="118"/>
                    <a:pt x="190" y="117"/>
                  </a:cubicBezTo>
                  <a:cubicBezTo>
                    <a:pt x="190" y="116"/>
                    <a:pt x="190" y="115"/>
                    <a:pt x="191" y="114"/>
                  </a:cubicBezTo>
                  <a:cubicBezTo>
                    <a:pt x="191" y="113"/>
                    <a:pt x="191" y="113"/>
                    <a:pt x="191" y="112"/>
                  </a:cubicBezTo>
                  <a:close/>
                  <a:moveTo>
                    <a:pt x="184" y="88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91" y="85"/>
                    <a:pt x="198" y="83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1" y="79"/>
                    <a:pt x="198" y="80"/>
                    <a:pt x="195" y="81"/>
                  </a:cubicBezTo>
                  <a:cubicBezTo>
                    <a:pt x="191" y="83"/>
                    <a:pt x="187" y="85"/>
                    <a:pt x="184" y="87"/>
                  </a:cubicBezTo>
                  <a:cubicBezTo>
                    <a:pt x="184" y="87"/>
                    <a:pt x="184" y="87"/>
                    <a:pt x="184" y="88"/>
                  </a:cubicBezTo>
                  <a:close/>
                  <a:moveTo>
                    <a:pt x="15" y="119"/>
                  </a:moveTo>
                  <a:cubicBezTo>
                    <a:pt x="12" y="122"/>
                    <a:pt x="9" y="124"/>
                    <a:pt x="6" y="126"/>
                  </a:cubicBezTo>
                  <a:cubicBezTo>
                    <a:pt x="6" y="128"/>
                    <a:pt x="7" y="130"/>
                    <a:pt x="7" y="133"/>
                  </a:cubicBezTo>
                  <a:cubicBezTo>
                    <a:pt x="8" y="131"/>
                    <a:pt x="10" y="129"/>
                    <a:pt x="11" y="127"/>
                  </a:cubicBezTo>
                  <a:cubicBezTo>
                    <a:pt x="12" y="125"/>
                    <a:pt x="13" y="122"/>
                    <a:pt x="15" y="119"/>
                  </a:cubicBezTo>
                  <a:close/>
                  <a:moveTo>
                    <a:pt x="180" y="157"/>
                  </a:moveTo>
                  <a:cubicBezTo>
                    <a:pt x="180" y="156"/>
                    <a:pt x="180" y="155"/>
                    <a:pt x="181" y="154"/>
                  </a:cubicBezTo>
                  <a:cubicBezTo>
                    <a:pt x="183" y="153"/>
                    <a:pt x="184" y="151"/>
                    <a:pt x="186" y="150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6" y="149"/>
                    <a:pt x="185" y="148"/>
                    <a:pt x="185" y="148"/>
                  </a:cubicBezTo>
                  <a:cubicBezTo>
                    <a:pt x="182" y="150"/>
                    <a:pt x="179" y="151"/>
                    <a:pt x="176" y="152"/>
                  </a:cubicBezTo>
                  <a:cubicBezTo>
                    <a:pt x="177" y="154"/>
                    <a:pt x="178" y="156"/>
                    <a:pt x="180" y="157"/>
                  </a:cubicBezTo>
                  <a:close/>
                  <a:moveTo>
                    <a:pt x="194" y="154"/>
                  </a:moveTo>
                  <a:cubicBezTo>
                    <a:pt x="194" y="154"/>
                    <a:pt x="194" y="154"/>
                    <a:pt x="194" y="154"/>
                  </a:cubicBezTo>
                  <a:cubicBezTo>
                    <a:pt x="194" y="154"/>
                    <a:pt x="193" y="154"/>
                    <a:pt x="193" y="154"/>
                  </a:cubicBezTo>
                  <a:cubicBezTo>
                    <a:pt x="190" y="156"/>
                    <a:pt x="187" y="157"/>
                    <a:pt x="184" y="158"/>
                  </a:cubicBezTo>
                  <a:cubicBezTo>
                    <a:pt x="183" y="158"/>
                    <a:pt x="182" y="158"/>
                    <a:pt x="181" y="158"/>
                  </a:cubicBezTo>
                  <a:cubicBezTo>
                    <a:pt x="183" y="160"/>
                    <a:pt x="185" y="161"/>
                    <a:pt x="187" y="162"/>
                  </a:cubicBezTo>
                  <a:cubicBezTo>
                    <a:pt x="189" y="159"/>
                    <a:pt x="192" y="156"/>
                    <a:pt x="194" y="154"/>
                  </a:cubicBezTo>
                  <a:close/>
                  <a:moveTo>
                    <a:pt x="104" y="74"/>
                  </a:moveTo>
                  <a:cubicBezTo>
                    <a:pt x="104" y="74"/>
                    <a:pt x="104" y="73"/>
                    <a:pt x="103" y="73"/>
                  </a:cubicBezTo>
                  <a:cubicBezTo>
                    <a:pt x="97" y="76"/>
                    <a:pt x="92" y="80"/>
                    <a:pt x="87" y="85"/>
                  </a:cubicBezTo>
                  <a:cubicBezTo>
                    <a:pt x="93" y="82"/>
                    <a:pt x="99" y="78"/>
                    <a:pt x="104" y="74"/>
                  </a:cubicBezTo>
                  <a:close/>
                  <a:moveTo>
                    <a:pt x="138" y="75"/>
                  </a:moveTo>
                  <a:cubicBezTo>
                    <a:pt x="138" y="75"/>
                    <a:pt x="138" y="75"/>
                    <a:pt x="138" y="75"/>
                  </a:cubicBezTo>
                  <a:cubicBezTo>
                    <a:pt x="137" y="76"/>
                    <a:pt x="136" y="77"/>
                    <a:pt x="134" y="78"/>
                  </a:cubicBezTo>
                  <a:cubicBezTo>
                    <a:pt x="133" y="79"/>
                    <a:pt x="132" y="81"/>
                    <a:pt x="129" y="81"/>
                  </a:cubicBezTo>
                  <a:cubicBezTo>
                    <a:pt x="131" y="82"/>
                    <a:pt x="133" y="83"/>
                    <a:pt x="135" y="84"/>
                  </a:cubicBezTo>
                  <a:cubicBezTo>
                    <a:pt x="135" y="83"/>
                    <a:pt x="136" y="82"/>
                    <a:pt x="136" y="82"/>
                  </a:cubicBezTo>
                  <a:cubicBezTo>
                    <a:pt x="137" y="81"/>
                    <a:pt x="138" y="80"/>
                    <a:pt x="138" y="80"/>
                  </a:cubicBezTo>
                  <a:cubicBezTo>
                    <a:pt x="138" y="78"/>
                    <a:pt x="139" y="77"/>
                    <a:pt x="138" y="75"/>
                  </a:cubicBezTo>
                  <a:close/>
                  <a:moveTo>
                    <a:pt x="177" y="4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5" y="43"/>
                    <a:pt x="174" y="44"/>
                  </a:cubicBezTo>
                  <a:cubicBezTo>
                    <a:pt x="172" y="44"/>
                    <a:pt x="172" y="44"/>
                    <a:pt x="171" y="43"/>
                  </a:cubicBezTo>
                  <a:cubicBezTo>
                    <a:pt x="171" y="43"/>
                    <a:pt x="171" y="42"/>
                    <a:pt x="171" y="41"/>
                  </a:cubicBezTo>
                  <a:cubicBezTo>
                    <a:pt x="172" y="40"/>
                    <a:pt x="172" y="40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1" y="40"/>
                    <a:pt x="170" y="41"/>
                    <a:pt x="168" y="42"/>
                  </a:cubicBezTo>
                  <a:cubicBezTo>
                    <a:pt x="168" y="43"/>
                    <a:pt x="169" y="45"/>
                    <a:pt x="169" y="47"/>
                  </a:cubicBezTo>
                  <a:cubicBezTo>
                    <a:pt x="169" y="47"/>
                    <a:pt x="170" y="47"/>
                    <a:pt x="170" y="47"/>
                  </a:cubicBezTo>
                  <a:cubicBezTo>
                    <a:pt x="171" y="46"/>
                    <a:pt x="172" y="46"/>
                    <a:pt x="173" y="47"/>
                  </a:cubicBezTo>
                  <a:cubicBezTo>
                    <a:pt x="173" y="47"/>
                    <a:pt x="174" y="48"/>
                    <a:pt x="174" y="48"/>
                  </a:cubicBezTo>
                  <a:cubicBezTo>
                    <a:pt x="174" y="47"/>
                    <a:pt x="174" y="46"/>
                    <a:pt x="175" y="45"/>
                  </a:cubicBezTo>
                  <a:cubicBezTo>
                    <a:pt x="176" y="44"/>
                    <a:pt x="176" y="43"/>
                    <a:pt x="177" y="42"/>
                  </a:cubicBezTo>
                  <a:close/>
                  <a:moveTo>
                    <a:pt x="172" y="37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5" y="34"/>
                    <a:pt x="178" y="32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78" y="29"/>
                    <a:pt x="175" y="28"/>
                    <a:pt x="172" y="28"/>
                  </a:cubicBezTo>
                  <a:cubicBezTo>
                    <a:pt x="171" y="29"/>
                    <a:pt x="171" y="30"/>
                    <a:pt x="170" y="31"/>
                  </a:cubicBezTo>
                  <a:cubicBezTo>
                    <a:pt x="171" y="31"/>
                    <a:pt x="171" y="31"/>
                    <a:pt x="172" y="30"/>
                  </a:cubicBezTo>
                  <a:cubicBezTo>
                    <a:pt x="173" y="30"/>
                    <a:pt x="174" y="29"/>
                    <a:pt x="175" y="29"/>
                  </a:cubicBezTo>
                  <a:cubicBezTo>
                    <a:pt x="175" y="29"/>
                    <a:pt x="176" y="29"/>
                    <a:pt x="176" y="29"/>
                  </a:cubicBezTo>
                  <a:cubicBezTo>
                    <a:pt x="177" y="30"/>
                    <a:pt x="177" y="30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2"/>
                    <a:pt x="174" y="33"/>
                    <a:pt x="174" y="34"/>
                  </a:cubicBezTo>
                  <a:cubicBezTo>
                    <a:pt x="173" y="35"/>
                    <a:pt x="172" y="36"/>
                    <a:pt x="172" y="37"/>
                  </a:cubicBezTo>
                  <a:close/>
                  <a:moveTo>
                    <a:pt x="133" y="202"/>
                  </a:moveTo>
                  <a:cubicBezTo>
                    <a:pt x="133" y="198"/>
                    <a:pt x="134" y="194"/>
                    <a:pt x="135" y="190"/>
                  </a:cubicBezTo>
                  <a:cubicBezTo>
                    <a:pt x="135" y="190"/>
                    <a:pt x="135" y="190"/>
                    <a:pt x="134" y="190"/>
                  </a:cubicBezTo>
                  <a:cubicBezTo>
                    <a:pt x="133" y="193"/>
                    <a:pt x="131" y="196"/>
                    <a:pt x="129" y="200"/>
                  </a:cubicBezTo>
                  <a:cubicBezTo>
                    <a:pt x="130" y="201"/>
                    <a:pt x="131" y="202"/>
                    <a:pt x="133" y="202"/>
                  </a:cubicBezTo>
                  <a:close/>
                  <a:moveTo>
                    <a:pt x="181" y="131"/>
                  </a:moveTo>
                  <a:cubicBezTo>
                    <a:pt x="183" y="130"/>
                    <a:pt x="185" y="129"/>
                    <a:pt x="187" y="128"/>
                  </a:cubicBezTo>
                  <a:cubicBezTo>
                    <a:pt x="187" y="128"/>
                    <a:pt x="188" y="127"/>
                    <a:pt x="188" y="127"/>
                  </a:cubicBezTo>
                  <a:cubicBezTo>
                    <a:pt x="188" y="126"/>
                    <a:pt x="188" y="125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6" y="124"/>
                    <a:pt x="184" y="126"/>
                    <a:pt x="182" y="127"/>
                  </a:cubicBezTo>
                  <a:cubicBezTo>
                    <a:pt x="181" y="127"/>
                    <a:pt x="181" y="128"/>
                    <a:pt x="181" y="128"/>
                  </a:cubicBezTo>
                  <a:cubicBezTo>
                    <a:pt x="181" y="129"/>
                    <a:pt x="181" y="130"/>
                    <a:pt x="181" y="131"/>
                  </a:cubicBezTo>
                  <a:close/>
                  <a:moveTo>
                    <a:pt x="192" y="185"/>
                  </a:moveTo>
                  <a:cubicBezTo>
                    <a:pt x="190" y="185"/>
                    <a:pt x="189" y="186"/>
                    <a:pt x="187" y="187"/>
                  </a:cubicBezTo>
                  <a:cubicBezTo>
                    <a:pt x="187" y="187"/>
                    <a:pt x="187" y="188"/>
                    <a:pt x="187" y="188"/>
                  </a:cubicBezTo>
                  <a:cubicBezTo>
                    <a:pt x="188" y="188"/>
                    <a:pt x="188" y="189"/>
                    <a:pt x="189" y="190"/>
                  </a:cubicBezTo>
                  <a:cubicBezTo>
                    <a:pt x="189" y="191"/>
                    <a:pt x="189" y="192"/>
                    <a:pt x="189" y="193"/>
                  </a:cubicBezTo>
                  <a:cubicBezTo>
                    <a:pt x="189" y="194"/>
                    <a:pt x="190" y="194"/>
                    <a:pt x="190" y="195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4"/>
                    <a:pt x="190" y="193"/>
                    <a:pt x="191" y="193"/>
                  </a:cubicBezTo>
                  <a:cubicBezTo>
                    <a:pt x="191" y="192"/>
                    <a:pt x="191" y="191"/>
                    <a:pt x="192" y="190"/>
                  </a:cubicBezTo>
                  <a:cubicBezTo>
                    <a:pt x="192" y="190"/>
                    <a:pt x="192" y="190"/>
                    <a:pt x="192" y="190"/>
                  </a:cubicBezTo>
                  <a:cubicBezTo>
                    <a:pt x="192" y="188"/>
                    <a:pt x="192" y="187"/>
                    <a:pt x="192" y="185"/>
                  </a:cubicBezTo>
                  <a:close/>
                  <a:moveTo>
                    <a:pt x="134" y="69"/>
                  </a:moveTo>
                  <a:cubicBezTo>
                    <a:pt x="133" y="72"/>
                    <a:pt x="132" y="75"/>
                    <a:pt x="131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6"/>
                    <a:pt x="136" y="74"/>
                    <a:pt x="138" y="72"/>
                  </a:cubicBezTo>
                  <a:cubicBezTo>
                    <a:pt x="137" y="71"/>
                    <a:pt x="135" y="70"/>
                    <a:pt x="134" y="69"/>
                  </a:cubicBezTo>
                  <a:close/>
                  <a:moveTo>
                    <a:pt x="93" y="93"/>
                  </a:moveTo>
                  <a:cubicBezTo>
                    <a:pt x="93" y="93"/>
                    <a:pt x="93" y="93"/>
                    <a:pt x="93" y="93"/>
                  </a:cubicBezTo>
                  <a:cubicBezTo>
                    <a:pt x="92" y="94"/>
                    <a:pt x="91" y="94"/>
                    <a:pt x="89" y="95"/>
                  </a:cubicBezTo>
                  <a:cubicBezTo>
                    <a:pt x="88" y="96"/>
                    <a:pt x="87" y="97"/>
                    <a:pt x="85" y="97"/>
                  </a:cubicBezTo>
                  <a:cubicBezTo>
                    <a:pt x="85" y="101"/>
                    <a:pt x="87" y="104"/>
                    <a:pt x="90" y="107"/>
                  </a:cubicBezTo>
                  <a:cubicBezTo>
                    <a:pt x="90" y="106"/>
                    <a:pt x="89" y="105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7" y="104"/>
                    <a:pt x="86" y="103"/>
                    <a:pt x="87" y="101"/>
                  </a:cubicBezTo>
                  <a:cubicBezTo>
                    <a:pt x="87" y="101"/>
                    <a:pt x="88" y="100"/>
                    <a:pt x="88" y="99"/>
                  </a:cubicBezTo>
                  <a:cubicBezTo>
                    <a:pt x="90" y="97"/>
                    <a:pt x="91" y="96"/>
                    <a:pt x="92" y="94"/>
                  </a:cubicBezTo>
                  <a:cubicBezTo>
                    <a:pt x="93" y="94"/>
                    <a:pt x="93" y="93"/>
                    <a:pt x="93" y="93"/>
                  </a:cubicBezTo>
                  <a:close/>
                  <a:moveTo>
                    <a:pt x="27" y="150"/>
                  </a:moveTo>
                  <a:cubicBezTo>
                    <a:pt x="27" y="150"/>
                    <a:pt x="26" y="150"/>
                    <a:pt x="26" y="150"/>
                  </a:cubicBezTo>
                  <a:cubicBezTo>
                    <a:pt x="26" y="150"/>
                    <a:pt x="26" y="151"/>
                    <a:pt x="25" y="151"/>
                  </a:cubicBezTo>
                  <a:cubicBezTo>
                    <a:pt x="23" y="153"/>
                    <a:pt x="21" y="155"/>
                    <a:pt x="19" y="157"/>
                  </a:cubicBezTo>
                  <a:cubicBezTo>
                    <a:pt x="18" y="157"/>
                    <a:pt x="17" y="158"/>
                    <a:pt x="17" y="158"/>
                  </a:cubicBezTo>
                  <a:cubicBezTo>
                    <a:pt x="16" y="159"/>
                    <a:pt x="16" y="159"/>
                    <a:pt x="16" y="160"/>
                  </a:cubicBezTo>
                  <a:cubicBezTo>
                    <a:pt x="20" y="158"/>
                    <a:pt x="24" y="156"/>
                    <a:pt x="27" y="154"/>
                  </a:cubicBezTo>
                  <a:cubicBezTo>
                    <a:pt x="26" y="153"/>
                    <a:pt x="26" y="153"/>
                    <a:pt x="26" y="151"/>
                  </a:cubicBezTo>
                  <a:cubicBezTo>
                    <a:pt x="26" y="151"/>
                    <a:pt x="27" y="150"/>
                    <a:pt x="27" y="150"/>
                  </a:cubicBezTo>
                  <a:close/>
                  <a:moveTo>
                    <a:pt x="200" y="159"/>
                  </a:moveTo>
                  <a:cubicBezTo>
                    <a:pt x="198" y="160"/>
                    <a:pt x="196" y="162"/>
                    <a:pt x="193" y="163"/>
                  </a:cubicBezTo>
                  <a:cubicBezTo>
                    <a:pt x="196" y="163"/>
                    <a:pt x="203" y="163"/>
                    <a:pt x="204" y="163"/>
                  </a:cubicBezTo>
                  <a:cubicBezTo>
                    <a:pt x="203" y="162"/>
                    <a:pt x="201" y="161"/>
                    <a:pt x="200" y="159"/>
                  </a:cubicBezTo>
                  <a:close/>
                  <a:moveTo>
                    <a:pt x="142" y="192"/>
                  </a:moveTo>
                  <a:cubicBezTo>
                    <a:pt x="141" y="192"/>
                    <a:pt x="141" y="192"/>
                    <a:pt x="141" y="192"/>
                  </a:cubicBezTo>
                  <a:cubicBezTo>
                    <a:pt x="139" y="196"/>
                    <a:pt x="138" y="200"/>
                    <a:pt x="136" y="203"/>
                  </a:cubicBezTo>
                  <a:cubicBezTo>
                    <a:pt x="137" y="204"/>
                    <a:pt x="139" y="204"/>
                    <a:pt x="140" y="204"/>
                  </a:cubicBezTo>
                  <a:cubicBezTo>
                    <a:pt x="140" y="203"/>
                    <a:pt x="140" y="202"/>
                    <a:pt x="140" y="201"/>
                  </a:cubicBezTo>
                  <a:cubicBezTo>
                    <a:pt x="140" y="198"/>
                    <a:pt x="141" y="196"/>
                    <a:pt x="141" y="194"/>
                  </a:cubicBezTo>
                  <a:cubicBezTo>
                    <a:pt x="141" y="193"/>
                    <a:pt x="141" y="193"/>
                    <a:pt x="142" y="192"/>
                  </a:cubicBezTo>
                  <a:close/>
                  <a:moveTo>
                    <a:pt x="65" y="194"/>
                  </a:moveTo>
                  <a:cubicBezTo>
                    <a:pt x="66" y="190"/>
                    <a:pt x="68" y="187"/>
                    <a:pt x="69" y="183"/>
                  </a:cubicBezTo>
                  <a:cubicBezTo>
                    <a:pt x="69" y="183"/>
                    <a:pt x="68" y="183"/>
                    <a:pt x="68" y="183"/>
                  </a:cubicBezTo>
                  <a:cubicBezTo>
                    <a:pt x="66" y="186"/>
                    <a:pt x="64" y="189"/>
                    <a:pt x="61" y="192"/>
                  </a:cubicBezTo>
                  <a:cubicBezTo>
                    <a:pt x="62" y="193"/>
                    <a:pt x="63" y="193"/>
                    <a:pt x="65" y="194"/>
                  </a:cubicBezTo>
                  <a:close/>
                  <a:moveTo>
                    <a:pt x="181" y="86"/>
                  </a:moveTo>
                  <a:cubicBezTo>
                    <a:pt x="184" y="85"/>
                    <a:pt x="186" y="83"/>
                    <a:pt x="189" y="82"/>
                  </a:cubicBezTo>
                  <a:cubicBezTo>
                    <a:pt x="192" y="80"/>
                    <a:pt x="195" y="79"/>
                    <a:pt x="197" y="7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3" y="78"/>
                    <a:pt x="189" y="79"/>
                    <a:pt x="186" y="81"/>
                  </a:cubicBezTo>
                  <a:cubicBezTo>
                    <a:pt x="184" y="82"/>
                    <a:pt x="182" y="84"/>
                    <a:pt x="181" y="86"/>
                  </a:cubicBezTo>
                  <a:close/>
                  <a:moveTo>
                    <a:pt x="196" y="150"/>
                  </a:moveTo>
                  <a:cubicBezTo>
                    <a:pt x="196" y="148"/>
                    <a:pt x="195" y="147"/>
                    <a:pt x="195" y="145"/>
                  </a:cubicBezTo>
                  <a:cubicBezTo>
                    <a:pt x="193" y="146"/>
                    <a:pt x="192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91" y="149"/>
                    <a:pt x="192" y="151"/>
                    <a:pt x="192" y="152"/>
                  </a:cubicBezTo>
                  <a:cubicBezTo>
                    <a:pt x="194" y="151"/>
                    <a:pt x="195" y="151"/>
                    <a:pt x="196" y="150"/>
                  </a:cubicBezTo>
                  <a:close/>
                  <a:moveTo>
                    <a:pt x="124" y="78"/>
                  </a:moveTo>
                  <a:cubicBezTo>
                    <a:pt x="126" y="79"/>
                    <a:pt x="127" y="80"/>
                    <a:pt x="129" y="81"/>
                  </a:cubicBezTo>
                  <a:cubicBezTo>
                    <a:pt x="128" y="79"/>
                    <a:pt x="128" y="79"/>
                    <a:pt x="129" y="78"/>
                  </a:cubicBezTo>
                  <a:cubicBezTo>
                    <a:pt x="129" y="76"/>
                    <a:pt x="130" y="74"/>
                    <a:pt x="130" y="73"/>
                  </a:cubicBezTo>
                  <a:cubicBezTo>
                    <a:pt x="130" y="72"/>
                    <a:pt x="131" y="72"/>
                    <a:pt x="131" y="72"/>
                  </a:cubicBezTo>
                  <a:cubicBezTo>
                    <a:pt x="131" y="72"/>
                    <a:pt x="131" y="72"/>
                    <a:pt x="130" y="71"/>
                  </a:cubicBezTo>
                  <a:cubicBezTo>
                    <a:pt x="128" y="74"/>
                    <a:pt x="126" y="76"/>
                    <a:pt x="124" y="78"/>
                  </a:cubicBezTo>
                  <a:close/>
                  <a:moveTo>
                    <a:pt x="131" y="66"/>
                  </a:moveTo>
                  <a:cubicBezTo>
                    <a:pt x="130" y="66"/>
                    <a:pt x="129" y="67"/>
                    <a:pt x="128" y="67"/>
                  </a:cubicBezTo>
                  <a:cubicBezTo>
                    <a:pt x="127" y="67"/>
                    <a:pt x="127" y="67"/>
                    <a:pt x="127" y="68"/>
                  </a:cubicBezTo>
                  <a:cubicBezTo>
                    <a:pt x="126" y="70"/>
                    <a:pt x="125" y="72"/>
                    <a:pt x="124" y="74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7" y="72"/>
                    <a:pt x="129" y="69"/>
                    <a:pt x="132" y="67"/>
                  </a:cubicBezTo>
                  <a:cubicBezTo>
                    <a:pt x="132" y="67"/>
                    <a:pt x="131" y="66"/>
                    <a:pt x="131" y="66"/>
                  </a:cubicBezTo>
                  <a:close/>
                  <a:moveTo>
                    <a:pt x="133" y="157"/>
                  </a:moveTo>
                  <a:cubicBezTo>
                    <a:pt x="131" y="158"/>
                    <a:pt x="130" y="159"/>
                    <a:pt x="128" y="160"/>
                  </a:cubicBezTo>
                  <a:cubicBezTo>
                    <a:pt x="128" y="162"/>
                    <a:pt x="128" y="165"/>
                    <a:pt x="129" y="167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30" y="164"/>
                    <a:pt x="132" y="160"/>
                    <a:pt x="133" y="157"/>
                  </a:cubicBezTo>
                  <a:close/>
                  <a:moveTo>
                    <a:pt x="110" y="113"/>
                  </a:moveTo>
                  <a:cubicBezTo>
                    <a:pt x="110" y="113"/>
                    <a:pt x="109" y="113"/>
                    <a:pt x="109" y="113"/>
                  </a:cubicBezTo>
                  <a:cubicBezTo>
                    <a:pt x="109" y="113"/>
                    <a:pt x="109" y="114"/>
                    <a:pt x="108" y="114"/>
                  </a:cubicBezTo>
                  <a:cubicBezTo>
                    <a:pt x="107" y="115"/>
                    <a:pt x="106" y="116"/>
                    <a:pt x="105" y="116"/>
                  </a:cubicBezTo>
                  <a:cubicBezTo>
                    <a:pt x="104" y="117"/>
                    <a:pt x="103" y="118"/>
                    <a:pt x="102" y="118"/>
                  </a:cubicBezTo>
                  <a:cubicBezTo>
                    <a:pt x="102" y="120"/>
                    <a:pt x="102" y="121"/>
                    <a:pt x="102" y="123"/>
                  </a:cubicBezTo>
                  <a:cubicBezTo>
                    <a:pt x="104" y="120"/>
                    <a:pt x="107" y="117"/>
                    <a:pt x="110" y="113"/>
                  </a:cubicBezTo>
                  <a:close/>
                  <a:moveTo>
                    <a:pt x="137" y="161"/>
                  </a:moveTo>
                  <a:cubicBezTo>
                    <a:pt x="138" y="160"/>
                    <a:pt x="138" y="160"/>
                    <a:pt x="139" y="159"/>
                  </a:cubicBezTo>
                  <a:cubicBezTo>
                    <a:pt x="139" y="158"/>
                    <a:pt x="140" y="158"/>
                    <a:pt x="140" y="157"/>
                  </a:cubicBezTo>
                  <a:cubicBezTo>
                    <a:pt x="141" y="156"/>
                    <a:pt x="142" y="156"/>
                    <a:pt x="142" y="155"/>
                  </a:cubicBezTo>
                  <a:cubicBezTo>
                    <a:pt x="141" y="155"/>
                    <a:pt x="141" y="155"/>
                    <a:pt x="140" y="155"/>
                  </a:cubicBezTo>
                  <a:cubicBezTo>
                    <a:pt x="139" y="155"/>
                    <a:pt x="139" y="154"/>
                    <a:pt x="139" y="155"/>
                  </a:cubicBezTo>
                  <a:cubicBezTo>
                    <a:pt x="138" y="156"/>
                    <a:pt x="137" y="156"/>
                    <a:pt x="137" y="156"/>
                  </a:cubicBezTo>
                  <a:cubicBezTo>
                    <a:pt x="136" y="155"/>
                    <a:pt x="136" y="156"/>
                    <a:pt x="135" y="156"/>
                  </a:cubicBezTo>
                  <a:cubicBezTo>
                    <a:pt x="136" y="156"/>
                    <a:pt x="136" y="156"/>
                    <a:pt x="136" y="157"/>
                  </a:cubicBezTo>
                  <a:cubicBezTo>
                    <a:pt x="136" y="158"/>
                    <a:pt x="137" y="160"/>
                    <a:pt x="137" y="161"/>
                  </a:cubicBezTo>
                  <a:close/>
                  <a:moveTo>
                    <a:pt x="188" y="183"/>
                  </a:moveTo>
                  <a:cubicBezTo>
                    <a:pt x="188" y="183"/>
                    <a:pt x="188" y="183"/>
                    <a:pt x="188" y="183"/>
                  </a:cubicBezTo>
                  <a:cubicBezTo>
                    <a:pt x="185" y="183"/>
                    <a:pt x="182" y="183"/>
                    <a:pt x="179" y="184"/>
                  </a:cubicBezTo>
                  <a:cubicBezTo>
                    <a:pt x="178" y="185"/>
                    <a:pt x="178" y="185"/>
                    <a:pt x="178" y="186"/>
                  </a:cubicBezTo>
                  <a:cubicBezTo>
                    <a:pt x="179" y="186"/>
                    <a:pt x="179" y="187"/>
                    <a:pt x="179" y="186"/>
                  </a:cubicBezTo>
                  <a:cubicBezTo>
                    <a:pt x="182" y="185"/>
                    <a:pt x="185" y="184"/>
                    <a:pt x="188" y="183"/>
                  </a:cubicBezTo>
                  <a:close/>
                  <a:moveTo>
                    <a:pt x="140" y="78"/>
                  </a:moveTo>
                  <a:cubicBezTo>
                    <a:pt x="142" y="78"/>
                    <a:pt x="143" y="78"/>
                    <a:pt x="144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6" y="78"/>
                    <a:pt x="147" y="77"/>
                    <a:pt x="148" y="77"/>
                  </a:cubicBezTo>
                  <a:cubicBezTo>
                    <a:pt x="146" y="76"/>
                    <a:pt x="143" y="75"/>
                    <a:pt x="141" y="74"/>
                  </a:cubicBezTo>
                  <a:cubicBezTo>
                    <a:pt x="141" y="75"/>
                    <a:pt x="141" y="77"/>
                    <a:pt x="140" y="78"/>
                  </a:cubicBezTo>
                  <a:close/>
                  <a:moveTo>
                    <a:pt x="123" y="194"/>
                  </a:moveTo>
                  <a:cubicBezTo>
                    <a:pt x="124" y="195"/>
                    <a:pt x="125" y="196"/>
                    <a:pt x="126" y="197"/>
                  </a:cubicBezTo>
                  <a:cubicBezTo>
                    <a:pt x="126" y="193"/>
                    <a:pt x="126" y="190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5" y="189"/>
                    <a:pt x="124" y="192"/>
                    <a:pt x="123" y="194"/>
                  </a:cubicBezTo>
                  <a:close/>
                  <a:moveTo>
                    <a:pt x="195" y="133"/>
                  </a:moveTo>
                  <a:cubicBezTo>
                    <a:pt x="196" y="134"/>
                    <a:pt x="196" y="134"/>
                    <a:pt x="195" y="135"/>
                  </a:cubicBezTo>
                  <a:cubicBezTo>
                    <a:pt x="195" y="135"/>
                    <a:pt x="195" y="136"/>
                    <a:pt x="195" y="136"/>
                  </a:cubicBezTo>
                  <a:cubicBezTo>
                    <a:pt x="195" y="137"/>
                    <a:pt x="196" y="139"/>
                    <a:pt x="196" y="140"/>
                  </a:cubicBezTo>
                  <a:cubicBezTo>
                    <a:pt x="197" y="140"/>
                    <a:pt x="197" y="139"/>
                    <a:pt x="197" y="139"/>
                  </a:cubicBezTo>
                  <a:cubicBezTo>
                    <a:pt x="197" y="135"/>
                    <a:pt x="196" y="132"/>
                    <a:pt x="196" y="129"/>
                  </a:cubicBezTo>
                  <a:cubicBezTo>
                    <a:pt x="196" y="128"/>
                    <a:pt x="196" y="128"/>
                    <a:pt x="196" y="127"/>
                  </a:cubicBezTo>
                  <a:cubicBezTo>
                    <a:pt x="195" y="128"/>
                    <a:pt x="195" y="128"/>
                    <a:pt x="195" y="129"/>
                  </a:cubicBezTo>
                  <a:cubicBezTo>
                    <a:pt x="195" y="130"/>
                    <a:pt x="195" y="132"/>
                    <a:pt x="195" y="133"/>
                  </a:cubicBezTo>
                  <a:close/>
                  <a:moveTo>
                    <a:pt x="195" y="86"/>
                  </a:moveTo>
                  <a:cubicBezTo>
                    <a:pt x="195" y="86"/>
                    <a:pt x="195" y="86"/>
                    <a:pt x="195" y="86"/>
                  </a:cubicBezTo>
                  <a:cubicBezTo>
                    <a:pt x="191" y="87"/>
                    <a:pt x="187" y="89"/>
                    <a:pt x="184" y="90"/>
                  </a:cubicBezTo>
                  <a:cubicBezTo>
                    <a:pt x="184" y="91"/>
                    <a:pt x="184" y="92"/>
                    <a:pt x="184" y="93"/>
                  </a:cubicBezTo>
                  <a:cubicBezTo>
                    <a:pt x="188" y="91"/>
                    <a:pt x="191" y="88"/>
                    <a:pt x="195" y="86"/>
                  </a:cubicBezTo>
                  <a:close/>
                  <a:moveTo>
                    <a:pt x="193" y="137"/>
                  </a:moveTo>
                  <a:cubicBezTo>
                    <a:pt x="192" y="138"/>
                    <a:pt x="191" y="138"/>
                    <a:pt x="190" y="139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0" y="141"/>
                    <a:pt x="190" y="142"/>
                    <a:pt x="190" y="143"/>
                  </a:cubicBezTo>
                  <a:cubicBezTo>
                    <a:pt x="192" y="143"/>
                    <a:pt x="193" y="142"/>
                    <a:pt x="194" y="141"/>
                  </a:cubicBezTo>
                  <a:cubicBezTo>
                    <a:pt x="194" y="140"/>
                    <a:pt x="193" y="138"/>
                    <a:pt x="193" y="137"/>
                  </a:cubicBezTo>
                  <a:close/>
                  <a:moveTo>
                    <a:pt x="182" y="197"/>
                  </a:moveTo>
                  <a:cubicBezTo>
                    <a:pt x="182" y="197"/>
                    <a:pt x="183" y="197"/>
                    <a:pt x="183" y="197"/>
                  </a:cubicBezTo>
                  <a:cubicBezTo>
                    <a:pt x="183" y="195"/>
                    <a:pt x="184" y="193"/>
                    <a:pt x="185" y="191"/>
                  </a:cubicBezTo>
                  <a:cubicBezTo>
                    <a:pt x="182" y="191"/>
                    <a:pt x="180" y="191"/>
                    <a:pt x="178" y="191"/>
                  </a:cubicBezTo>
                  <a:cubicBezTo>
                    <a:pt x="178" y="192"/>
                    <a:pt x="178" y="194"/>
                    <a:pt x="178" y="195"/>
                  </a:cubicBezTo>
                  <a:cubicBezTo>
                    <a:pt x="178" y="195"/>
                    <a:pt x="179" y="194"/>
                    <a:pt x="179" y="193"/>
                  </a:cubicBezTo>
                  <a:cubicBezTo>
                    <a:pt x="179" y="192"/>
                    <a:pt x="180" y="192"/>
                    <a:pt x="181" y="192"/>
                  </a:cubicBezTo>
                  <a:cubicBezTo>
                    <a:pt x="182" y="192"/>
                    <a:pt x="182" y="193"/>
                    <a:pt x="182" y="194"/>
                  </a:cubicBezTo>
                  <a:cubicBezTo>
                    <a:pt x="182" y="195"/>
                    <a:pt x="182" y="196"/>
                    <a:pt x="182" y="197"/>
                  </a:cubicBezTo>
                  <a:close/>
                  <a:moveTo>
                    <a:pt x="108" y="111"/>
                  </a:moveTo>
                  <a:cubicBezTo>
                    <a:pt x="108" y="111"/>
                    <a:pt x="108" y="111"/>
                    <a:pt x="108" y="111"/>
                  </a:cubicBezTo>
                  <a:cubicBezTo>
                    <a:pt x="109" y="111"/>
                    <a:pt x="109" y="110"/>
                    <a:pt x="109" y="110"/>
                  </a:cubicBezTo>
                  <a:cubicBezTo>
                    <a:pt x="111" y="109"/>
                    <a:pt x="112" y="108"/>
                    <a:pt x="113" y="108"/>
                  </a:cubicBezTo>
                  <a:cubicBezTo>
                    <a:pt x="114" y="107"/>
                    <a:pt x="114" y="107"/>
                    <a:pt x="115" y="107"/>
                  </a:cubicBezTo>
                  <a:cubicBezTo>
                    <a:pt x="115" y="107"/>
                    <a:pt x="116" y="107"/>
                    <a:pt x="116" y="107"/>
                  </a:cubicBezTo>
                  <a:cubicBezTo>
                    <a:pt x="116" y="106"/>
                    <a:pt x="116" y="104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4" y="104"/>
                    <a:pt x="114" y="105"/>
                    <a:pt x="113" y="106"/>
                  </a:cubicBezTo>
                  <a:cubicBezTo>
                    <a:pt x="112" y="107"/>
                    <a:pt x="111" y="108"/>
                    <a:pt x="110" y="109"/>
                  </a:cubicBezTo>
                  <a:cubicBezTo>
                    <a:pt x="110" y="109"/>
                    <a:pt x="109" y="110"/>
                    <a:pt x="108" y="111"/>
                  </a:cubicBezTo>
                  <a:close/>
                  <a:moveTo>
                    <a:pt x="176" y="191"/>
                  </a:moveTo>
                  <a:cubicBezTo>
                    <a:pt x="174" y="191"/>
                    <a:pt x="174" y="191"/>
                    <a:pt x="174" y="193"/>
                  </a:cubicBezTo>
                  <a:cubicBezTo>
                    <a:pt x="174" y="194"/>
                    <a:pt x="174" y="196"/>
                    <a:pt x="174" y="197"/>
                  </a:cubicBezTo>
                  <a:cubicBezTo>
                    <a:pt x="174" y="199"/>
                    <a:pt x="174" y="200"/>
                    <a:pt x="174" y="202"/>
                  </a:cubicBezTo>
                  <a:cubicBezTo>
                    <a:pt x="174" y="202"/>
                    <a:pt x="174" y="203"/>
                    <a:pt x="174" y="203"/>
                  </a:cubicBezTo>
                  <a:cubicBezTo>
                    <a:pt x="174" y="203"/>
                    <a:pt x="174" y="203"/>
                    <a:pt x="175" y="203"/>
                  </a:cubicBezTo>
                  <a:cubicBezTo>
                    <a:pt x="175" y="199"/>
                    <a:pt x="176" y="195"/>
                    <a:pt x="176" y="191"/>
                  </a:cubicBezTo>
                  <a:close/>
                  <a:moveTo>
                    <a:pt x="35" y="84"/>
                  </a:moveTo>
                  <a:cubicBezTo>
                    <a:pt x="36" y="83"/>
                    <a:pt x="37" y="82"/>
                    <a:pt x="38" y="82"/>
                  </a:cubicBezTo>
                  <a:cubicBezTo>
                    <a:pt x="39" y="81"/>
                    <a:pt x="40" y="81"/>
                    <a:pt x="41" y="82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3" y="82"/>
                    <a:pt x="43" y="82"/>
                  </a:cubicBezTo>
                  <a:cubicBezTo>
                    <a:pt x="44" y="82"/>
                    <a:pt x="45" y="81"/>
                    <a:pt x="46" y="81"/>
                  </a:cubicBezTo>
                  <a:cubicBezTo>
                    <a:pt x="42" y="80"/>
                    <a:pt x="39" y="80"/>
                    <a:pt x="36" y="80"/>
                  </a:cubicBezTo>
                  <a:cubicBezTo>
                    <a:pt x="36" y="81"/>
                    <a:pt x="35" y="82"/>
                    <a:pt x="35" y="84"/>
                  </a:cubicBezTo>
                  <a:close/>
                  <a:moveTo>
                    <a:pt x="176" y="115"/>
                  </a:moveTo>
                  <a:cubicBezTo>
                    <a:pt x="175" y="117"/>
                    <a:pt x="175" y="118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6" y="119"/>
                    <a:pt x="178" y="119"/>
                    <a:pt x="179" y="118"/>
                  </a:cubicBezTo>
                  <a:cubicBezTo>
                    <a:pt x="179" y="118"/>
                    <a:pt x="179" y="117"/>
                    <a:pt x="179" y="117"/>
                  </a:cubicBezTo>
                  <a:cubicBezTo>
                    <a:pt x="179" y="116"/>
                    <a:pt x="179" y="115"/>
                    <a:pt x="179" y="114"/>
                  </a:cubicBezTo>
                  <a:cubicBezTo>
                    <a:pt x="178" y="115"/>
                    <a:pt x="177" y="115"/>
                    <a:pt x="176" y="115"/>
                  </a:cubicBezTo>
                  <a:close/>
                  <a:moveTo>
                    <a:pt x="238" y="157"/>
                  </a:moveTo>
                  <a:cubicBezTo>
                    <a:pt x="238" y="157"/>
                    <a:pt x="239" y="157"/>
                    <a:pt x="239" y="157"/>
                  </a:cubicBezTo>
                  <a:cubicBezTo>
                    <a:pt x="240" y="154"/>
                    <a:pt x="241" y="152"/>
                    <a:pt x="242" y="149"/>
                  </a:cubicBezTo>
                  <a:cubicBezTo>
                    <a:pt x="242" y="149"/>
                    <a:pt x="242" y="148"/>
                    <a:pt x="241" y="148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0" y="151"/>
                    <a:pt x="239" y="153"/>
                    <a:pt x="238" y="155"/>
                  </a:cubicBezTo>
                  <a:cubicBezTo>
                    <a:pt x="238" y="156"/>
                    <a:pt x="238" y="157"/>
                    <a:pt x="238" y="157"/>
                  </a:cubicBezTo>
                  <a:close/>
                  <a:moveTo>
                    <a:pt x="183" y="139"/>
                  </a:moveTo>
                  <a:cubicBezTo>
                    <a:pt x="184" y="138"/>
                    <a:pt x="186" y="138"/>
                    <a:pt x="187" y="137"/>
                  </a:cubicBezTo>
                  <a:cubicBezTo>
                    <a:pt x="187" y="137"/>
                    <a:pt x="187" y="137"/>
                    <a:pt x="187" y="136"/>
                  </a:cubicBezTo>
                  <a:cubicBezTo>
                    <a:pt x="187" y="135"/>
                    <a:pt x="187" y="135"/>
                    <a:pt x="187" y="133"/>
                  </a:cubicBezTo>
                  <a:cubicBezTo>
                    <a:pt x="185" y="135"/>
                    <a:pt x="184" y="136"/>
                    <a:pt x="182" y="137"/>
                  </a:cubicBezTo>
                  <a:cubicBezTo>
                    <a:pt x="182" y="138"/>
                    <a:pt x="182" y="138"/>
                    <a:pt x="183" y="139"/>
                  </a:cubicBezTo>
                  <a:close/>
                  <a:moveTo>
                    <a:pt x="192" y="130"/>
                  </a:moveTo>
                  <a:cubicBezTo>
                    <a:pt x="191" y="130"/>
                    <a:pt x="191" y="131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3"/>
                    <a:pt x="190" y="134"/>
                    <a:pt x="190" y="136"/>
                  </a:cubicBezTo>
                  <a:cubicBezTo>
                    <a:pt x="191" y="135"/>
                    <a:pt x="192" y="135"/>
                    <a:pt x="193" y="134"/>
                  </a:cubicBezTo>
                  <a:cubicBezTo>
                    <a:pt x="193" y="133"/>
                    <a:pt x="192" y="131"/>
                    <a:pt x="192" y="130"/>
                  </a:cubicBezTo>
                  <a:close/>
                  <a:moveTo>
                    <a:pt x="220" y="158"/>
                  </a:moveTo>
                  <a:cubicBezTo>
                    <a:pt x="217" y="157"/>
                    <a:pt x="214" y="156"/>
                    <a:pt x="212" y="154"/>
                  </a:cubicBezTo>
                  <a:cubicBezTo>
                    <a:pt x="213" y="156"/>
                    <a:pt x="216" y="159"/>
                    <a:pt x="218" y="160"/>
                  </a:cubicBezTo>
                  <a:cubicBezTo>
                    <a:pt x="218" y="159"/>
                    <a:pt x="219" y="159"/>
                    <a:pt x="220" y="158"/>
                  </a:cubicBezTo>
                  <a:close/>
                  <a:moveTo>
                    <a:pt x="87" y="184"/>
                  </a:moveTo>
                  <a:cubicBezTo>
                    <a:pt x="87" y="185"/>
                    <a:pt x="86" y="186"/>
                    <a:pt x="86" y="188"/>
                  </a:cubicBezTo>
                  <a:cubicBezTo>
                    <a:pt x="86" y="188"/>
                    <a:pt x="87" y="188"/>
                    <a:pt x="88" y="188"/>
                  </a:cubicBezTo>
                  <a:cubicBezTo>
                    <a:pt x="89" y="187"/>
                    <a:pt x="90" y="186"/>
                    <a:pt x="91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90" y="184"/>
                    <a:pt x="88" y="184"/>
                    <a:pt x="87" y="184"/>
                  </a:cubicBezTo>
                  <a:close/>
                  <a:moveTo>
                    <a:pt x="186" y="52"/>
                  </a:moveTo>
                  <a:cubicBezTo>
                    <a:pt x="186" y="50"/>
                    <a:pt x="186" y="49"/>
                    <a:pt x="186" y="48"/>
                  </a:cubicBezTo>
                  <a:cubicBezTo>
                    <a:pt x="186" y="47"/>
                    <a:pt x="186" y="46"/>
                    <a:pt x="186" y="45"/>
                  </a:cubicBezTo>
                  <a:cubicBezTo>
                    <a:pt x="184" y="47"/>
                    <a:pt x="184" y="49"/>
                    <a:pt x="184" y="51"/>
                  </a:cubicBezTo>
                  <a:cubicBezTo>
                    <a:pt x="185" y="51"/>
                    <a:pt x="185" y="51"/>
                    <a:pt x="186" y="52"/>
                  </a:cubicBezTo>
                  <a:close/>
                  <a:moveTo>
                    <a:pt x="183" y="155"/>
                  </a:moveTo>
                  <a:cubicBezTo>
                    <a:pt x="183" y="155"/>
                    <a:pt x="183" y="155"/>
                    <a:pt x="183" y="155"/>
                  </a:cubicBezTo>
                  <a:cubicBezTo>
                    <a:pt x="186" y="155"/>
                    <a:pt x="188" y="154"/>
                    <a:pt x="190" y="153"/>
                  </a:cubicBezTo>
                  <a:cubicBezTo>
                    <a:pt x="189" y="152"/>
                    <a:pt x="188" y="152"/>
                    <a:pt x="188" y="151"/>
                  </a:cubicBezTo>
                  <a:cubicBezTo>
                    <a:pt x="186" y="152"/>
                    <a:pt x="185" y="154"/>
                    <a:pt x="183" y="155"/>
                  </a:cubicBezTo>
                  <a:close/>
                  <a:moveTo>
                    <a:pt x="174" y="98"/>
                  </a:moveTo>
                  <a:cubicBezTo>
                    <a:pt x="175" y="98"/>
                    <a:pt x="175" y="98"/>
                    <a:pt x="175" y="99"/>
                  </a:cubicBezTo>
                  <a:cubicBezTo>
                    <a:pt x="175" y="98"/>
                    <a:pt x="175" y="98"/>
                    <a:pt x="176" y="98"/>
                  </a:cubicBezTo>
                  <a:cubicBezTo>
                    <a:pt x="177" y="97"/>
                    <a:pt x="178" y="96"/>
                    <a:pt x="178" y="94"/>
                  </a:cubicBezTo>
                  <a:cubicBezTo>
                    <a:pt x="178" y="93"/>
                    <a:pt x="179" y="93"/>
                    <a:pt x="179" y="92"/>
                  </a:cubicBezTo>
                  <a:cubicBezTo>
                    <a:pt x="178" y="92"/>
                    <a:pt x="178" y="92"/>
                    <a:pt x="177" y="92"/>
                  </a:cubicBezTo>
                  <a:cubicBezTo>
                    <a:pt x="176" y="94"/>
                    <a:pt x="175" y="96"/>
                    <a:pt x="174" y="98"/>
                  </a:cubicBezTo>
                  <a:close/>
                  <a:moveTo>
                    <a:pt x="205" y="95"/>
                  </a:moveTo>
                  <a:cubicBezTo>
                    <a:pt x="203" y="99"/>
                    <a:pt x="202" y="103"/>
                    <a:pt x="202" y="107"/>
                  </a:cubicBezTo>
                  <a:cubicBezTo>
                    <a:pt x="202" y="107"/>
                    <a:pt x="202" y="107"/>
                    <a:pt x="203" y="107"/>
                  </a:cubicBezTo>
                  <a:cubicBezTo>
                    <a:pt x="203" y="103"/>
                    <a:pt x="204" y="99"/>
                    <a:pt x="205" y="95"/>
                  </a:cubicBezTo>
                  <a:close/>
                  <a:moveTo>
                    <a:pt x="121" y="18"/>
                  </a:moveTo>
                  <a:cubicBezTo>
                    <a:pt x="122" y="19"/>
                    <a:pt x="124" y="20"/>
                    <a:pt x="126" y="21"/>
                  </a:cubicBezTo>
                  <a:cubicBezTo>
                    <a:pt x="126" y="20"/>
                    <a:pt x="126" y="20"/>
                    <a:pt x="127" y="19"/>
                  </a:cubicBezTo>
                  <a:cubicBezTo>
                    <a:pt x="126" y="19"/>
                    <a:pt x="126" y="19"/>
                    <a:pt x="125" y="18"/>
                  </a:cubicBezTo>
                  <a:cubicBezTo>
                    <a:pt x="125" y="18"/>
                    <a:pt x="125" y="18"/>
                    <a:pt x="124" y="17"/>
                  </a:cubicBezTo>
                  <a:cubicBezTo>
                    <a:pt x="123" y="18"/>
                    <a:pt x="122" y="18"/>
                    <a:pt x="121" y="18"/>
                  </a:cubicBezTo>
                  <a:close/>
                  <a:moveTo>
                    <a:pt x="192" y="125"/>
                  </a:moveTo>
                  <a:cubicBezTo>
                    <a:pt x="192" y="124"/>
                    <a:pt x="193" y="122"/>
                    <a:pt x="193" y="120"/>
                  </a:cubicBezTo>
                  <a:cubicBezTo>
                    <a:pt x="192" y="120"/>
                    <a:pt x="191" y="120"/>
                    <a:pt x="191" y="121"/>
                  </a:cubicBezTo>
                  <a:cubicBezTo>
                    <a:pt x="191" y="123"/>
                    <a:pt x="190" y="125"/>
                    <a:pt x="190" y="127"/>
                  </a:cubicBezTo>
                  <a:cubicBezTo>
                    <a:pt x="191" y="126"/>
                    <a:pt x="192" y="126"/>
                    <a:pt x="192" y="125"/>
                  </a:cubicBezTo>
                  <a:close/>
                  <a:moveTo>
                    <a:pt x="184" y="143"/>
                  </a:moveTo>
                  <a:cubicBezTo>
                    <a:pt x="185" y="144"/>
                    <a:pt x="185" y="145"/>
                    <a:pt x="186" y="145"/>
                  </a:cubicBezTo>
                  <a:cubicBezTo>
                    <a:pt x="187" y="145"/>
                    <a:pt x="187" y="145"/>
                    <a:pt x="188" y="144"/>
                  </a:cubicBezTo>
                  <a:cubicBezTo>
                    <a:pt x="188" y="143"/>
                    <a:pt x="188" y="142"/>
                    <a:pt x="188" y="141"/>
                  </a:cubicBezTo>
                  <a:cubicBezTo>
                    <a:pt x="186" y="142"/>
                    <a:pt x="185" y="142"/>
                    <a:pt x="184" y="143"/>
                  </a:cubicBezTo>
                  <a:close/>
                  <a:moveTo>
                    <a:pt x="112" y="72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13" y="73"/>
                    <a:pt x="114" y="73"/>
                    <a:pt x="114" y="73"/>
                  </a:cubicBezTo>
                  <a:cubicBezTo>
                    <a:pt x="115" y="73"/>
                    <a:pt x="116" y="73"/>
                    <a:pt x="117" y="74"/>
                  </a:cubicBezTo>
                  <a:cubicBezTo>
                    <a:pt x="117" y="73"/>
                    <a:pt x="118" y="72"/>
                    <a:pt x="118" y="70"/>
                  </a:cubicBezTo>
                  <a:cubicBezTo>
                    <a:pt x="116" y="71"/>
                    <a:pt x="115" y="71"/>
                    <a:pt x="113" y="72"/>
                  </a:cubicBezTo>
                  <a:cubicBezTo>
                    <a:pt x="113" y="72"/>
                    <a:pt x="113" y="72"/>
                    <a:pt x="112" y="72"/>
                  </a:cubicBezTo>
                  <a:close/>
                  <a:moveTo>
                    <a:pt x="77" y="190"/>
                  </a:moveTo>
                  <a:cubicBezTo>
                    <a:pt x="79" y="189"/>
                    <a:pt x="82" y="185"/>
                    <a:pt x="82" y="184"/>
                  </a:cubicBezTo>
                  <a:cubicBezTo>
                    <a:pt x="82" y="184"/>
                    <a:pt x="81" y="184"/>
                    <a:pt x="80" y="184"/>
                  </a:cubicBezTo>
                  <a:cubicBezTo>
                    <a:pt x="79" y="186"/>
                    <a:pt x="78" y="188"/>
                    <a:pt x="77" y="190"/>
                  </a:cubicBezTo>
                  <a:close/>
                  <a:moveTo>
                    <a:pt x="101" y="98"/>
                  </a:moveTo>
                  <a:cubicBezTo>
                    <a:pt x="104" y="98"/>
                    <a:pt x="108" y="98"/>
                    <a:pt x="111" y="98"/>
                  </a:cubicBezTo>
                  <a:cubicBezTo>
                    <a:pt x="111" y="98"/>
                    <a:pt x="111" y="97"/>
                    <a:pt x="111" y="97"/>
                  </a:cubicBezTo>
                  <a:cubicBezTo>
                    <a:pt x="109" y="98"/>
                    <a:pt x="109" y="98"/>
                    <a:pt x="108" y="97"/>
                  </a:cubicBezTo>
                  <a:cubicBezTo>
                    <a:pt x="105" y="97"/>
                    <a:pt x="103" y="98"/>
                    <a:pt x="101" y="98"/>
                  </a:cubicBezTo>
                  <a:close/>
                  <a:moveTo>
                    <a:pt x="143" y="198"/>
                  </a:moveTo>
                  <a:cubicBezTo>
                    <a:pt x="143" y="198"/>
                    <a:pt x="143" y="198"/>
                    <a:pt x="143" y="199"/>
                  </a:cubicBezTo>
                  <a:cubicBezTo>
                    <a:pt x="144" y="197"/>
                    <a:pt x="145" y="195"/>
                    <a:pt x="146" y="194"/>
                  </a:cubicBezTo>
                  <a:cubicBezTo>
                    <a:pt x="145" y="193"/>
                    <a:pt x="145" y="192"/>
                    <a:pt x="144" y="191"/>
                  </a:cubicBezTo>
                  <a:cubicBezTo>
                    <a:pt x="144" y="194"/>
                    <a:pt x="143" y="196"/>
                    <a:pt x="143" y="198"/>
                  </a:cubicBezTo>
                  <a:close/>
                  <a:moveTo>
                    <a:pt x="40" y="148"/>
                  </a:move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40" y="148"/>
                    <a:pt x="39" y="148"/>
                  </a:cubicBezTo>
                  <a:cubicBezTo>
                    <a:pt x="39" y="148"/>
                    <a:pt x="38" y="148"/>
                    <a:pt x="38" y="148"/>
                  </a:cubicBezTo>
                  <a:cubicBezTo>
                    <a:pt x="36" y="149"/>
                    <a:pt x="36" y="148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4" y="148"/>
                    <a:pt x="33" y="150"/>
                    <a:pt x="32" y="151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5" y="150"/>
                    <a:pt x="38" y="149"/>
                    <a:pt x="40" y="148"/>
                  </a:cubicBezTo>
                  <a:close/>
                  <a:moveTo>
                    <a:pt x="74" y="184"/>
                  </a:moveTo>
                  <a:cubicBezTo>
                    <a:pt x="74" y="184"/>
                    <a:pt x="74" y="183"/>
                    <a:pt x="74" y="183"/>
                  </a:cubicBezTo>
                  <a:cubicBezTo>
                    <a:pt x="73" y="183"/>
                    <a:pt x="73" y="183"/>
                    <a:pt x="72" y="183"/>
                  </a:cubicBezTo>
                  <a:cubicBezTo>
                    <a:pt x="72" y="183"/>
                    <a:pt x="71" y="184"/>
                    <a:pt x="71" y="184"/>
                  </a:cubicBezTo>
                  <a:cubicBezTo>
                    <a:pt x="71" y="185"/>
                    <a:pt x="70" y="186"/>
                    <a:pt x="70" y="188"/>
                  </a:cubicBezTo>
                  <a:cubicBezTo>
                    <a:pt x="69" y="188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1" y="187"/>
                    <a:pt x="72" y="185"/>
                    <a:pt x="74" y="184"/>
                  </a:cubicBezTo>
                  <a:close/>
                  <a:moveTo>
                    <a:pt x="60" y="29"/>
                  </a:moveTo>
                  <a:cubicBezTo>
                    <a:pt x="61" y="27"/>
                    <a:pt x="62" y="25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9" y="28"/>
                    <a:pt x="59" y="28"/>
                    <a:pt x="60" y="29"/>
                  </a:cubicBezTo>
                  <a:close/>
                  <a:moveTo>
                    <a:pt x="7" y="87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8" y="86"/>
                    <a:pt x="8" y="85"/>
                  </a:cubicBezTo>
                  <a:cubicBezTo>
                    <a:pt x="10" y="82"/>
                    <a:pt x="11" y="79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0" y="79"/>
                    <a:pt x="8" y="83"/>
                    <a:pt x="7" y="87"/>
                  </a:cubicBezTo>
                  <a:close/>
                  <a:moveTo>
                    <a:pt x="119" y="15"/>
                  </a:moveTo>
                  <a:cubicBezTo>
                    <a:pt x="119" y="15"/>
                    <a:pt x="118" y="15"/>
                    <a:pt x="118" y="15"/>
                  </a:cubicBezTo>
                  <a:cubicBezTo>
                    <a:pt x="116" y="15"/>
                    <a:pt x="116" y="14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1"/>
                    <a:pt x="118" y="10"/>
                    <a:pt x="118" y="10"/>
                  </a:cubicBezTo>
                  <a:cubicBezTo>
                    <a:pt x="117" y="10"/>
                    <a:pt x="117" y="10"/>
                    <a:pt x="116" y="10"/>
                  </a:cubicBezTo>
                  <a:cubicBezTo>
                    <a:pt x="116" y="12"/>
                    <a:pt x="115" y="14"/>
                    <a:pt x="115" y="15"/>
                  </a:cubicBezTo>
                  <a:cubicBezTo>
                    <a:pt x="116" y="16"/>
                    <a:pt x="117" y="16"/>
                    <a:pt x="118" y="16"/>
                  </a:cubicBezTo>
                  <a:cubicBezTo>
                    <a:pt x="119" y="16"/>
                    <a:pt x="119" y="16"/>
                    <a:pt x="119" y="15"/>
                  </a:cubicBezTo>
                  <a:close/>
                  <a:moveTo>
                    <a:pt x="45" y="186"/>
                  </a:moveTo>
                  <a:cubicBezTo>
                    <a:pt x="47" y="187"/>
                    <a:pt x="49" y="188"/>
                    <a:pt x="51" y="189"/>
                  </a:cubicBezTo>
                  <a:cubicBezTo>
                    <a:pt x="51" y="188"/>
                    <a:pt x="51" y="187"/>
                    <a:pt x="51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8" y="186"/>
                    <a:pt x="46" y="186"/>
                    <a:pt x="45" y="186"/>
                  </a:cubicBezTo>
                  <a:close/>
                  <a:moveTo>
                    <a:pt x="86" y="92"/>
                  </a:moveTo>
                  <a:cubicBezTo>
                    <a:pt x="88" y="90"/>
                    <a:pt x="89" y="88"/>
                    <a:pt x="91" y="86"/>
                  </a:cubicBezTo>
                  <a:cubicBezTo>
                    <a:pt x="90" y="86"/>
                    <a:pt x="89" y="87"/>
                    <a:pt x="88" y="87"/>
                  </a:cubicBezTo>
                  <a:cubicBezTo>
                    <a:pt x="86" y="88"/>
                    <a:pt x="86" y="89"/>
                    <a:pt x="86" y="91"/>
                  </a:cubicBezTo>
                  <a:cubicBezTo>
                    <a:pt x="86" y="91"/>
                    <a:pt x="86" y="91"/>
                    <a:pt x="86" y="92"/>
                  </a:cubicBezTo>
                  <a:close/>
                  <a:moveTo>
                    <a:pt x="67" y="23"/>
                  </a:moveTo>
                  <a:cubicBezTo>
                    <a:pt x="65" y="25"/>
                    <a:pt x="64" y="26"/>
                    <a:pt x="63" y="28"/>
                  </a:cubicBezTo>
                  <a:cubicBezTo>
                    <a:pt x="65" y="27"/>
                    <a:pt x="66" y="26"/>
                    <a:pt x="68" y="25"/>
                  </a:cubicBezTo>
                  <a:cubicBezTo>
                    <a:pt x="68" y="25"/>
                    <a:pt x="67" y="24"/>
                    <a:pt x="67" y="23"/>
                  </a:cubicBezTo>
                  <a:close/>
                  <a:moveTo>
                    <a:pt x="82" y="189"/>
                  </a:moveTo>
                  <a:cubicBezTo>
                    <a:pt x="82" y="189"/>
                    <a:pt x="82" y="189"/>
                    <a:pt x="82" y="189"/>
                  </a:cubicBezTo>
                  <a:cubicBezTo>
                    <a:pt x="80" y="191"/>
                    <a:pt x="78" y="193"/>
                    <a:pt x="76" y="195"/>
                  </a:cubicBezTo>
                  <a:cubicBezTo>
                    <a:pt x="78" y="195"/>
                    <a:pt x="79" y="194"/>
                    <a:pt x="80" y="193"/>
                  </a:cubicBezTo>
                  <a:cubicBezTo>
                    <a:pt x="81" y="191"/>
                    <a:pt x="82" y="190"/>
                    <a:pt x="82" y="189"/>
                  </a:cubicBezTo>
                  <a:close/>
                  <a:moveTo>
                    <a:pt x="115" y="171"/>
                  </a:moveTo>
                  <a:cubicBezTo>
                    <a:pt x="116" y="171"/>
                    <a:pt x="118" y="172"/>
                    <a:pt x="119" y="172"/>
                  </a:cubicBezTo>
                  <a:cubicBezTo>
                    <a:pt x="118" y="170"/>
                    <a:pt x="118" y="169"/>
                    <a:pt x="118" y="167"/>
                  </a:cubicBezTo>
                  <a:cubicBezTo>
                    <a:pt x="117" y="169"/>
                    <a:pt x="116" y="170"/>
                    <a:pt x="115" y="171"/>
                  </a:cubicBezTo>
                  <a:close/>
                  <a:moveTo>
                    <a:pt x="175" y="129"/>
                  </a:moveTo>
                  <a:cubicBezTo>
                    <a:pt x="176" y="129"/>
                    <a:pt x="176" y="128"/>
                    <a:pt x="177" y="128"/>
                  </a:cubicBezTo>
                  <a:cubicBezTo>
                    <a:pt x="178" y="127"/>
                    <a:pt x="178" y="126"/>
                    <a:pt x="178" y="125"/>
                  </a:cubicBezTo>
                  <a:cubicBezTo>
                    <a:pt x="177" y="125"/>
                    <a:pt x="176" y="126"/>
                    <a:pt x="175" y="126"/>
                  </a:cubicBezTo>
                  <a:cubicBezTo>
                    <a:pt x="175" y="127"/>
                    <a:pt x="175" y="128"/>
                    <a:pt x="175" y="129"/>
                  </a:cubicBezTo>
                  <a:close/>
                  <a:moveTo>
                    <a:pt x="176" y="135"/>
                  </a:moveTo>
                  <a:cubicBezTo>
                    <a:pt x="176" y="137"/>
                    <a:pt x="176" y="138"/>
                    <a:pt x="176" y="139"/>
                  </a:cubicBezTo>
                  <a:cubicBezTo>
                    <a:pt x="177" y="138"/>
                    <a:pt x="178" y="138"/>
                    <a:pt x="178" y="137"/>
                  </a:cubicBezTo>
                  <a:cubicBezTo>
                    <a:pt x="178" y="136"/>
                    <a:pt x="178" y="136"/>
                    <a:pt x="178" y="134"/>
                  </a:cubicBezTo>
                  <a:cubicBezTo>
                    <a:pt x="177" y="135"/>
                    <a:pt x="176" y="135"/>
                    <a:pt x="176" y="135"/>
                  </a:cubicBezTo>
                  <a:close/>
                  <a:moveTo>
                    <a:pt x="37" y="145"/>
                  </a:moveTo>
                  <a:cubicBezTo>
                    <a:pt x="37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9" y="144"/>
                  </a:cubicBezTo>
                  <a:cubicBezTo>
                    <a:pt x="39" y="144"/>
                    <a:pt x="40" y="144"/>
                    <a:pt x="40" y="143"/>
                  </a:cubicBezTo>
                  <a:cubicBezTo>
                    <a:pt x="41" y="143"/>
                    <a:pt x="42" y="143"/>
                    <a:pt x="43" y="143"/>
                  </a:cubicBezTo>
                  <a:cubicBezTo>
                    <a:pt x="44" y="143"/>
                    <a:pt x="44" y="142"/>
                    <a:pt x="45" y="141"/>
                  </a:cubicBezTo>
                  <a:cubicBezTo>
                    <a:pt x="42" y="142"/>
                    <a:pt x="40" y="143"/>
                    <a:pt x="38" y="144"/>
                  </a:cubicBezTo>
                  <a:cubicBezTo>
                    <a:pt x="38" y="144"/>
                    <a:pt x="38" y="145"/>
                    <a:pt x="37" y="145"/>
                  </a:cubicBezTo>
                  <a:close/>
                  <a:moveTo>
                    <a:pt x="68" y="30"/>
                  </a:moveTo>
                  <a:cubicBezTo>
                    <a:pt x="69" y="31"/>
                    <a:pt x="69" y="31"/>
                    <a:pt x="70" y="31"/>
                  </a:cubicBezTo>
                  <a:cubicBezTo>
                    <a:pt x="70" y="32"/>
                    <a:pt x="70" y="32"/>
                    <a:pt x="70" y="33"/>
                  </a:cubicBezTo>
                  <a:cubicBezTo>
                    <a:pt x="71" y="33"/>
                    <a:pt x="71" y="33"/>
                    <a:pt x="72" y="33"/>
                  </a:cubicBezTo>
                  <a:cubicBezTo>
                    <a:pt x="71" y="31"/>
                    <a:pt x="70" y="29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9"/>
                    <a:pt x="69" y="30"/>
                    <a:pt x="68" y="30"/>
                  </a:cubicBezTo>
                  <a:close/>
                  <a:moveTo>
                    <a:pt x="173" y="145"/>
                  </a:moveTo>
                  <a:cubicBezTo>
                    <a:pt x="173" y="147"/>
                    <a:pt x="174" y="148"/>
                    <a:pt x="174" y="149"/>
                  </a:cubicBezTo>
                  <a:cubicBezTo>
                    <a:pt x="175" y="148"/>
                    <a:pt x="175" y="148"/>
                    <a:pt x="176" y="147"/>
                  </a:cubicBezTo>
                  <a:cubicBezTo>
                    <a:pt x="176" y="147"/>
                    <a:pt x="175" y="146"/>
                    <a:pt x="175" y="145"/>
                  </a:cubicBezTo>
                  <a:cubicBezTo>
                    <a:pt x="174" y="145"/>
                    <a:pt x="173" y="145"/>
                    <a:pt x="173" y="145"/>
                  </a:cubicBezTo>
                  <a:close/>
                  <a:moveTo>
                    <a:pt x="217" y="201"/>
                  </a:moveTo>
                  <a:cubicBezTo>
                    <a:pt x="217" y="201"/>
                    <a:pt x="217" y="201"/>
                    <a:pt x="217" y="201"/>
                  </a:cubicBezTo>
                  <a:cubicBezTo>
                    <a:pt x="215" y="202"/>
                    <a:pt x="213" y="204"/>
                    <a:pt x="211" y="205"/>
                  </a:cubicBezTo>
                  <a:cubicBezTo>
                    <a:pt x="209" y="206"/>
                    <a:pt x="207" y="207"/>
                    <a:pt x="205" y="209"/>
                  </a:cubicBezTo>
                  <a:cubicBezTo>
                    <a:pt x="205" y="209"/>
                    <a:pt x="205" y="209"/>
                    <a:pt x="206" y="209"/>
                  </a:cubicBezTo>
                  <a:cubicBezTo>
                    <a:pt x="210" y="207"/>
                    <a:pt x="214" y="204"/>
                    <a:pt x="217" y="201"/>
                  </a:cubicBezTo>
                  <a:close/>
                  <a:moveTo>
                    <a:pt x="183" y="145"/>
                  </a:moveTo>
                  <a:cubicBezTo>
                    <a:pt x="181" y="146"/>
                    <a:pt x="180" y="146"/>
                    <a:pt x="179" y="148"/>
                  </a:cubicBezTo>
                  <a:cubicBezTo>
                    <a:pt x="181" y="148"/>
                    <a:pt x="182" y="147"/>
                    <a:pt x="184" y="146"/>
                  </a:cubicBezTo>
                  <a:cubicBezTo>
                    <a:pt x="183" y="146"/>
                    <a:pt x="183" y="145"/>
                    <a:pt x="183" y="145"/>
                  </a:cubicBezTo>
                  <a:close/>
                  <a:moveTo>
                    <a:pt x="200" y="14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4"/>
                    <a:pt x="199" y="146"/>
                    <a:pt x="199" y="148"/>
                  </a:cubicBezTo>
                  <a:cubicBezTo>
                    <a:pt x="200" y="148"/>
                    <a:pt x="200" y="148"/>
                    <a:pt x="201" y="148"/>
                  </a:cubicBezTo>
                  <a:cubicBezTo>
                    <a:pt x="201" y="146"/>
                    <a:pt x="200" y="144"/>
                    <a:pt x="200" y="142"/>
                  </a:cubicBezTo>
                  <a:close/>
                  <a:moveTo>
                    <a:pt x="61" y="186"/>
                  </a:moveTo>
                  <a:cubicBezTo>
                    <a:pt x="61" y="186"/>
                    <a:pt x="61" y="186"/>
                    <a:pt x="61" y="186"/>
                  </a:cubicBezTo>
                  <a:cubicBezTo>
                    <a:pt x="60" y="188"/>
                    <a:pt x="58" y="189"/>
                    <a:pt x="57" y="191"/>
                  </a:cubicBezTo>
                  <a:cubicBezTo>
                    <a:pt x="58" y="191"/>
                    <a:pt x="59" y="191"/>
                    <a:pt x="59" y="192"/>
                  </a:cubicBezTo>
                  <a:cubicBezTo>
                    <a:pt x="60" y="190"/>
                    <a:pt x="60" y="188"/>
                    <a:pt x="61" y="186"/>
                  </a:cubicBezTo>
                  <a:close/>
                  <a:moveTo>
                    <a:pt x="229" y="160"/>
                  </a:moveTo>
                  <a:cubicBezTo>
                    <a:pt x="228" y="161"/>
                    <a:pt x="226" y="163"/>
                    <a:pt x="224" y="164"/>
                  </a:cubicBezTo>
                  <a:cubicBezTo>
                    <a:pt x="225" y="164"/>
                    <a:pt x="225" y="165"/>
                    <a:pt x="225" y="165"/>
                  </a:cubicBezTo>
                  <a:cubicBezTo>
                    <a:pt x="227" y="164"/>
                    <a:pt x="228" y="162"/>
                    <a:pt x="229" y="160"/>
                  </a:cubicBezTo>
                  <a:close/>
                  <a:moveTo>
                    <a:pt x="20" y="82"/>
                  </a:moveTo>
                  <a:cubicBezTo>
                    <a:pt x="20" y="82"/>
                    <a:pt x="20" y="82"/>
                    <a:pt x="20" y="81"/>
                  </a:cubicBezTo>
                  <a:cubicBezTo>
                    <a:pt x="18" y="82"/>
                    <a:pt x="12" y="86"/>
                    <a:pt x="11" y="87"/>
                  </a:cubicBezTo>
                  <a:cubicBezTo>
                    <a:pt x="14" y="85"/>
                    <a:pt x="17" y="84"/>
                    <a:pt x="20" y="82"/>
                  </a:cubicBezTo>
                  <a:close/>
                  <a:moveTo>
                    <a:pt x="146" y="135"/>
                  </a:moveTo>
                  <a:cubicBezTo>
                    <a:pt x="146" y="134"/>
                    <a:pt x="146" y="134"/>
                    <a:pt x="145" y="134"/>
                  </a:cubicBezTo>
                  <a:cubicBezTo>
                    <a:pt x="143" y="135"/>
                    <a:pt x="140" y="136"/>
                    <a:pt x="138" y="137"/>
                  </a:cubicBezTo>
                  <a:cubicBezTo>
                    <a:pt x="138" y="137"/>
                    <a:pt x="138" y="137"/>
                    <a:pt x="137" y="137"/>
                  </a:cubicBezTo>
                  <a:cubicBezTo>
                    <a:pt x="138" y="137"/>
                    <a:pt x="145" y="135"/>
                    <a:pt x="146" y="135"/>
                  </a:cubicBezTo>
                  <a:close/>
                  <a:moveTo>
                    <a:pt x="92" y="106"/>
                  </a:moveTo>
                  <a:cubicBezTo>
                    <a:pt x="92" y="107"/>
                    <a:pt x="92" y="108"/>
                    <a:pt x="93" y="109"/>
                  </a:cubicBezTo>
                  <a:cubicBezTo>
                    <a:pt x="94" y="109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5" y="112"/>
                  </a:cubicBezTo>
                  <a:cubicBezTo>
                    <a:pt x="95" y="111"/>
                    <a:pt x="95" y="110"/>
                    <a:pt x="95" y="110"/>
                  </a:cubicBezTo>
                  <a:cubicBezTo>
                    <a:pt x="95" y="110"/>
                    <a:pt x="95" y="109"/>
                    <a:pt x="95" y="109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06"/>
                    <a:pt x="93" y="106"/>
                    <a:pt x="92" y="106"/>
                  </a:cubicBezTo>
                  <a:close/>
                  <a:moveTo>
                    <a:pt x="176" y="113"/>
                  </a:moveTo>
                  <a:cubicBezTo>
                    <a:pt x="177" y="113"/>
                    <a:pt x="178" y="112"/>
                    <a:pt x="178" y="112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80" y="112"/>
                    <a:pt x="180" y="112"/>
                    <a:pt x="180" y="111"/>
                  </a:cubicBezTo>
                  <a:cubicBezTo>
                    <a:pt x="180" y="111"/>
                    <a:pt x="180" y="110"/>
                    <a:pt x="180" y="110"/>
                  </a:cubicBezTo>
                  <a:cubicBezTo>
                    <a:pt x="179" y="110"/>
                    <a:pt x="177" y="112"/>
                    <a:pt x="176" y="113"/>
                  </a:cubicBezTo>
                  <a:close/>
                  <a:moveTo>
                    <a:pt x="167" y="38"/>
                  </a:moveTo>
                  <a:cubicBezTo>
                    <a:pt x="169" y="37"/>
                    <a:pt x="170" y="35"/>
                    <a:pt x="171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0" y="34"/>
                    <a:pt x="168" y="35"/>
                    <a:pt x="167" y="36"/>
                  </a:cubicBezTo>
                  <a:cubicBezTo>
                    <a:pt x="167" y="37"/>
                    <a:pt x="167" y="37"/>
                    <a:pt x="167" y="38"/>
                  </a:cubicBezTo>
                  <a:close/>
                  <a:moveTo>
                    <a:pt x="19" y="122"/>
                  </a:moveTo>
                  <a:cubicBezTo>
                    <a:pt x="18" y="123"/>
                    <a:pt x="17" y="123"/>
                    <a:pt x="17" y="124"/>
                  </a:cubicBezTo>
                  <a:cubicBezTo>
                    <a:pt x="15" y="125"/>
                    <a:pt x="14" y="127"/>
                    <a:pt x="13" y="128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5" y="127"/>
                    <a:pt x="17" y="125"/>
                    <a:pt x="19" y="122"/>
                  </a:cubicBezTo>
                  <a:close/>
                  <a:moveTo>
                    <a:pt x="29" y="88"/>
                  </a:moveTo>
                  <a:cubicBezTo>
                    <a:pt x="29" y="88"/>
                    <a:pt x="29" y="88"/>
                    <a:pt x="29" y="88"/>
                  </a:cubicBezTo>
                  <a:cubicBezTo>
                    <a:pt x="30" y="88"/>
                    <a:pt x="31" y="88"/>
                    <a:pt x="32" y="87"/>
                  </a:cubicBezTo>
                  <a:cubicBezTo>
                    <a:pt x="31" y="86"/>
                    <a:pt x="32" y="85"/>
                    <a:pt x="32" y="84"/>
                  </a:cubicBezTo>
                  <a:cubicBezTo>
                    <a:pt x="31" y="85"/>
                    <a:pt x="30" y="86"/>
                    <a:pt x="29" y="88"/>
                  </a:cubicBezTo>
                  <a:close/>
                  <a:moveTo>
                    <a:pt x="32" y="80"/>
                  </a:moveTo>
                  <a:cubicBezTo>
                    <a:pt x="31" y="80"/>
                    <a:pt x="30" y="80"/>
                    <a:pt x="30" y="80"/>
                  </a:cubicBezTo>
                  <a:cubicBezTo>
                    <a:pt x="29" y="82"/>
                    <a:pt x="29" y="83"/>
                    <a:pt x="28" y="84"/>
                  </a:cubicBezTo>
                  <a:cubicBezTo>
                    <a:pt x="28" y="84"/>
                    <a:pt x="29" y="84"/>
                    <a:pt x="29" y="84"/>
                  </a:cubicBezTo>
                  <a:cubicBezTo>
                    <a:pt x="30" y="83"/>
                    <a:pt x="31" y="82"/>
                    <a:pt x="32" y="80"/>
                  </a:cubicBezTo>
                  <a:close/>
                  <a:moveTo>
                    <a:pt x="86" y="75"/>
                  </a:moveTo>
                  <a:cubicBezTo>
                    <a:pt x="83" y="78"/>
                    <a:pt x="82" y="81"/>
                    <a:pt x="81" y="85"/>
                  </a:cubicBezTo>
                  <a:cubicBezTo>
                    <a:pt x="83" y="82"/>
                    <a:pt x="84" y="78"/>
                    <a:pt x="86" y="75"/>
                  </a:cubicBezTo>
                  <a:close/>
                  <a:moveTo>
                    <a:pt x="26" y="85"/>
                  </a:moveTo>
                  <a:cubicBezTo>
                    <a:pt x="26" y="85"/>
                    <a:pt x="26" y="85"/>
                    <a:pt x="26" y="84"/>
                  </a:cubicBezTo>
                  <a:cubicBezTo>
                    <a:pt x="24" y="86"/>
                    <a:pt x="23" y="87"/>
                    <a:pt x="22" y="88"/>
                  </a:cubicBezTo>
                  <a:cubicBezTo>
                    <a:pt x="23" y="88"/>
                    <a:pt x="24" y="88"/>
                    <a:pt x="25" y="88"/>
                  </a:cubicBezTo>
                  <a:cubicBezTo>
                    <a:pt x="25" y="88"/>
                    <a:pt x="25" y="87"/>
                    <a:pt x="25" y="86"/>
                  </a:cubicBezTo>
                  <a:cubicBezTo>
                    <a:pt x="25" y="86"/>
                    <a:pt x="26" y="85"/>
                    <a:pt x="26" y="85"/>
                  </a:cubicBezTo>
                  <a:close/>
                  <a:moveTo>
                    <a:pt x="181" y="135"/>
                  </a:moveTo>
                  <a:cubicBezTo>
                    <a:pt x="183" y="134"/>
                    <a:pt x="185" y="132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5" y="132"/>
                    <a:pt x="183" y="132"/>
                    <a:pt x="181" y="133"/>
                  </a:cubicBezTo>
                  <a:cubicBezTo>
                    <a:pt x="181" y="134"/>
                    <a:pt x="181" y="134"/>
                    <a:pt x="181" y="135"/>
                  </a:cubicBezTo>
                  <a:close/>
                  <a:moveTo>
                    <a:pt x="65" y="30"/>
                  </a:moveTo>
                  <a:cubicBezTo>
                    <a:pt x="64" y="30"/>
                    <a:pt x="63" y="31"/>
                    <a:pt x="62" y="31"/>
                  </a:cubicBezTo>
                  <a:cubicBezTo>
                    <a:pt x="63" y="32"/>
                    <a:pt x="63" y="33"/>
                    <a:pt x="65" y="33"/>
                  </a:cubicBezTo>
                  <a:cubicBezTo>
                    <a:pt x="65" y="32"/>
                    <a:pt x="65" y="31"/>
                    <a:pt x="65" y="30"/>
                  </a:cubicBezTo>
                  <a:close/>
                  <a:moveTo>
                    <a:pt x="28" y="138"/>
                  </a:moveTo>
                  <a:cubicBezTo>
                    <a:pt x="28" y="138"/>
                    <a:pt x="28" y="138"/>
                    <a:pt x="28" y="138"/>
                  </a:cubicBezTo>
                  <a:cubicBezTo>
                    <a:pt x="27" y="139"/>
                    <a:pt x="27" y="141"/>
                    <a:pt x="26" y="143"/>
                  </a:cubicBezTo>
                  <a:cubicBezTo>
                    <a:pt x="27" y="142"/>
                    <a:pt x="28" y="141"/>
                    <a:pt x="28" y="141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9"/>
                    <a:pt x="28" y="139"/>
                    <a:pt x="28" y="138"/>
                  </a:cubicBezTo>
                  <a:close/>
                  <a:moveTo>
                    <a:pt x="181" y="47"/>
                  </a:moveTo>
                  <a:cubicBezTo>
                    <a:pt x="179" y="47"/>
                    <a:pt x="178" y="48"/>
                    <a:pt x="176" y="49"/>
                  </a:cubicBezTo>
                  <a:cubicBezTo>
                    <a:pt x="177" y="49"/>
                    <a:pt x="178" y="49"/>
                    <a:pt x="179" y="49"/>
                  </a:cubicBezTo>
                  <a:cubicBezTo>
                    <a:pt x="179" y="48"/>
                    <a:pt x="180" y="48"/>
                    <a:pt x="181" y="47"/>
                  </a:cubicBezTo>
                  <a:close/>
                  <a:moveTo>
                    <a:pt x="64" y="184"/>
                  </a:moveTo>
                  <a:cubicBezTo>
                    <a:pt x="65" y="183"/>
                    <a:pt x="66" y="182"/>
                    <a:pt x="67" y="181"/>
                  </a:cubicBezTo>
                  <a:cubicBezTo>
                    <a:pt x="66" y="181"/>
                    <a:pt x="66" y="180"/>
                    <a:pt x="65" y="180"/>
                  </a:cubicBezTo>
                  <a:cubicBezTo>
                    <a:pt x="65" y="182"/>
                    <a:pt x="65" y="183"/>
                    <a:pt x="64" y="184"/>
                  </a:cubicBez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4" y="42"/>
                    <a:pt x="46" y="42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6" y="42"/>
                    <a:pt x="44" y="41"/>
                    <a:pt x="42" y="40"/>
                  </a:cubicBezTo>
                  <a:cubicBezTo>
                    <a:pt x="42" y="40"/>
                    <a:pt x="42" y="41"/>
                    <a:pt x="42" y="41"/>
                  </a:cubicBezTo>
                  <a:close/>
                  <a:moveTo>
                    <a:pt x="119" y="124"/>
                  </a:moveTo>
                  <a:cubicBezTo>
                    <a:pt x="118" y="126"/>
                    <a:pt x="119" y="132"/>
                    <a:pt x="120" y="134"/>
                  </a:cubicBezTo>
                  <a:cubicBezTo>
                    <a:pt x="120" y="130"/>
                    <a:pt x="119" y="127"/>
                    <a:pt x="119" y="124"/>
                  </a:cubicBezTo>
                  <a:close/>
                  <a:moveTo>
                    <a:pt x="160" y="51"/>
                  </a:moveTo>
                  <a:cubicBezTo>
                    <a:pt x="160" y="51"/>
                    <a:pt x="160" y="51"/>
                    <a:pt x="160" y="51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59" y="49"/>
                    <a:pt x="159" y="48"/>
                    <a:pt x="158" y="48"/>
                  </a:cubicBezTo>
                  <a:cubicBezTo>
                    <a:pt x="158" y="47"/>
                    <a:pt x="157" y="46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7" y="47"/>
                    <a:pt x="158" y="49"/>
                    <a:pt x="160" y="51"/>
                  </a:cubicBezTo>
                  <a:close/>
                  <a:moveTo>
                    <a:pt x="120" y="168"/>
                  </a:moveTo>
                  <a:cubicBezTo>
                    <a:pt x="121" y="168"/>
                    <a:pt x="121" y="168"/>
                    <a:pt x="121" y="168"/>
                  </a:cubicBezTo>
                  <a:cubicBezTo>
                    <a:pt x="121" y="167"/>
                    <a:pt x="122" y="165"/>
                    <a:pt x="123" y="164"/>
                  </a:cubicBezTo>
                  <a:cubicBezTo>
                    <a:pt x="123" y="164"/>
                    <a:pt x="122" y="164"/>
                    <a:pt x="122" y="164"/>
                  </a:cubicBezTo>
                  <a:cubicBezTo>
                    <a:pt x="122" y="164"/>
                    <a:pt x="121" y="164"/>
                    <a:pt x="120" y="165"/>
                  </a:cubicBezTo>
                  <a:cubicBezTo>
                    <a:pt x="120" y="166"/>
                    <a:pt x="120" y="167"/>
                    <a:pt x="120" y="168"/>
                  </a:cubicBezTo>
                  <a:close/>
                  <a:moveTo>
                    <a:pt x="249" y="151"/>
                  </a:moveTo>
                  <a:cubicBezTo>
                    <a:pt x="249" y="152"/>
                    <a:pt x="248" y="153"/>
                    <a:pt x="248" y="154"/>
                  </a:cubicBezTo>
                  <a:cubicBezTo>
                    <a:pt x="249" y="153"/>
                    <a:pt x="250" y="153"/>
                    <a:pt x="252" y="152"/>
                  </a:cubicBezTo>
                  <a:cubicBezTo>
                    <a:pt x="251" y="151"/>
                    <a:pt x="250" y="151"/>
                    <a:pt x="249" y="151"/>
                  </a:cubicBezTo>
                  <a:close/>
                  <a:moveTo>
                    <a:pt x="166" y="32"/>
                  </a:moveTo>
                  <a:cubicBezTo>
                    <a:pt x="167" y="31"/>
                    <a:pt x="168" y="30"/>
                    <a:pt x="169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7" y="29"/>
                    <a:pt x="166" y="29"/>
                    <a:pt x="165" y="30"/>
                  </a:cubicBezTo>
                  <a:cubicBezTo>
                    <a:pt x="166" y="31"/>
                    <a:pt x="166" y="31"/>
                    <a:pt x="166" y="32"/>
                  </a:cubicBezTo>
                  <a:close/>
                  <a:moveTo>
                    <a:pt x="182" y="115"/>
                  </a:moveTo>
                  <a:cubicBezTo>
                    <a:pt x="184" y="114"/>
                    <a:pt x="185" y="113"/>
                    <a:pt x="187" y="112"/>
                  </a:cubicBezTo>
                  <a:cubicBezTo>
                    <a:pt x="186" y="112"/>
                    <a:pt x="184" y="113"/>
                    <a:pt x="183" y="113"/>
                  </a:cubicBezTo>
                  <a:cubicBezTo>
                    <a:pt x="182" y="114"/>
                    <a:pt x="182" y="114"/>
                    <a:pt x="182" y="115"/>
                  </a:cubicBezTo>
                  <a:close/>
                  <a:moveTo>
                    <a:pt x="58" y="186"/>
                  </a:moveTo>
                  <a:cubicBezTo>
                    <a:pt x="59" y="185"/>
                    <a:pt x="60" y="184"/>
                    <a:pt x="61" y="182"/>
                  </a:cubicBezTo>
                  <a:cubicBezTo>
                    <a:pt x="60" y="182"/>
                    <a:pt x="59" y="183"/>
                    <a:pt x="58" y="183"/>
                  </a:cubicBezTo>
                  <a:cubicBezTo>
                    <a:pt x="58" y="184"/>
                    <a:pt x="58" y="185"/>
                    <a:pt x="58" y="186"/>
                  </a:cubicBezTo>
                  <a:close/>
                  <a:moveTo>
                    <a:pt x="175" y="133"/>
                  </a:moveTo>
                  <a:cubicBezTo>
                    <a:pt x="176" y="133"/>
                    <a:pt x="177" y="132"/>
                    <a:pt x="178" y="132"/>
                  </a:cubicBezTo>
                  <a:cubicBezTo>
                    <a:pt x="178" y="131"/>
                    <a:pt x="178" y="131"/>
                    <a:pt x="178" y="130"/>
                  </a:cubicBezTo>
                  <a:cubicBezTo>
                    <a:pt x="177" y="131"/>
                    <a:pt x="175" y="131"/>
                    <a:pt x="175" y="133"/>
                  </a:cubicBezTo>
                  <a:close/>
                  <a:moveTo>
                    <a:pt x="195" y="124"/>
                  </a:moveTo>
                  <a:cubicBezTo>
                    <a:pt x="196" y="124"/>
                    <a:pt x="196" y="124"/>
                    <a:pt x="196" y="123"/>
                  </a:cubicBezTo>
                  <a:cubicBezTo>
                    <a:pt x="196" y="122"/>
                    <a:pt x="195" y="120"/>
                    <a:pt x="195" y="118"/>
                  </a:cubicBezTo>
                  <a:cubicBezTo>
                    <a:pt x="195" y="119"/>
                    <a:pt x="195" y="122"/>
                    <a:pt x="195" y="124"/>
                  </a:cubicBezTo>
                  <a:close/>
                  <a:moveTo>
                    <a:pt x="56" y="24"/>
                  </a:moveTo>
                  <a:cubicBezTo>
                    <a:pt x="57" y="23"/>
                    <a:pt x="58" y="22"/>
                    <a:pt x="58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1"/>
                    <a:pt x="55" y="21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lose/>
                  <a:moveTo>
                    <a:pt x="175" y="123"/>
                  </a:moveTo>
                  <a:cubicBezTo>
                    <a:pt x="175" y="123"/>
                    <a:pt x="175" y="123"/>
                    <a:pt x="175" y="123"/>
                  </a:cubicBezTo>
                  <a:cubicBezTo>
                    <a:pt x="176" y="123"/>
                    <a:pt x="177" y="123"/>
                    <a:pt x="178" y="123"/>
                  </a:cubicBezTo>
                  <a:cubicBezTo>
                    <a:pt x="178" y="122"/>
                    <a:pt x="178" y="122"/>
                    <a:pt x="178" y="121"/>
                  </a:cubicBezTo>
                  <a:cubicBezTo>
                    <a:pt x="177" y="122"/>
                    <a:pt x="176" y="122"/>
                    <a:pt x="175" y="123"/>
                  </a:cubicBezTo>
                  <a:close/>
                  <a:moveTo>
                    <a:pt x="28" y="153"/>
                  </a:moveTo>
                  <a:cubicBezTo>
                    <a:pt x="28" y="153"/>
                    <a:pt x="28" y="153"/>
                    <a:pt x="28" y="153"/>
                  </a:cubicBezTo>
                  <a:cubicBezTo>
                    <a:pt x="29" y="153"/>
                    <a:pt x="30" y="153"/>
                    <a:pt x="30" y="152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29" y="151"/>
                    <a:pt x="29" y="152"/>
                    <a:pt x="28" y="153"/>
                  </a:cubicBezTo>
                  <a:close/>
                  <a:moveTo>
                    <a:pt x="151" y="85"/>
                  </a:moveTo>
                  <a:cubicBezTo>
                    <a:pt x="151" y="83"/>
                    <a:pt x="152" y="81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1" y="81"/>
                    <a:pt x="151" y="83"/>
                    <a:pt x="151" y="85"/>
                  </a:cubicBezTo>
                  <a:close/>
                  <a:moveTo>
                    <a:pt x="123" y="72"/>
                  </a:moveTo>
                  <a:cubicBezTo>
                    <a:pt x="123" y="72"/>
                    <a:pt x="123" y="72"/>
                    <a:pt x="123" y="72"/>
                  </a:cubicBezTo>
                  <a:cubicBezTo>
                    <a:pt x="122" y="72"/>
                    <a:pt x="121" y="73"/>
                    <a:pt x="120" y="74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2" y="74"/>
                    <a:pt x="122" y="73"/>
                    <a:pt x="123" y="72"/>
                  </a:cubicBezTo>
                  <a:close/>
                  <a:moveTo>
                    <a:pt x="107" y="73"/>
                  </a:moveTo>
                  <a:cubicBezTo>
                    <a:pt x="107" y="73"/>
                    <a:pt x="107" y="74"/>
                    <a:pt x="107" y="74"/>
                  </a:cubicBezTo>
                  <a:cubicBezTo>
                    <a:pt x="108" y="74"/>
                    <a:pt x="110" y="75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0" y="75"/>
                    <a:pt x="109" y="74"/>
                    <a:pt x="108" y="74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8" y="73"/>
                    <a:pt x="108" y="73"/>
                    <a:pt x="107" y="73"/>
                  </a:cubicBezTo>
                  <a:close/>
                  <a:moveTo>
                    <a:pt x="243" y="156"/>
                  </a:moveTo>
                  <a:cubicBezTo>
                    <a:pt x="245" y="155"/>
                    <a:pt x="245" y="155"/>
                    <a:pt x="246" y="153"/>
                  </a:cubicBezTo>
                  <a:cubicBezTo>
                    <a:pt x="245" y="154"/>
                    <a:pt x="244" y="155"/>
                    <a:pt x="243" y="156"/>
                  </a:cubicBezTo>
                  <a:close/>
                  <a:moveTo>
                    <a:pt x="118" y="7"/>
                  </a:moveTo>
                  <a:cubicBezTo>
                    <a:pt x="119" y="7"/>
                    <a:pt x="121" y="6"/>
                    <a:pt x="121" y="5"/>
                  </a:cubicBezTo>
                  <a:cubicBezTo>
                    <a:pt x="121" y="6"/>
                    <a:pt x="120" y="6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8" y="6"/>
                    <a:pt x="118" y="7"/>
                    <a:pt x="118" y="7"/>
                  </a:cubicBezTo>
                  <a:close/>
                  <a:moveTo>
                    <a:pt x="245" y="81"/>
                  </a:moveTo>
                  <a:cubicBezTo>
                    <a:pt x="245" y="81"/>
                    <a:pt x="245" y="81"/>
                    <a:pt x="245" y="81"/>
                  </a:cubicBezTo>
                  <a:cubicBezTo>
                    <a:pt x="244" y="81"/>
                    <a:pt x="243" y="81"/>
                    <a:pt x="243" y="82"/>
                  </a:cubicBezTo>
                  <a:cubicBezTo>
                    <a:pt x="244" y="82"/>
                    <a:pt x="244" y="82"/>
                    <a:pt x="245" y="82"/>
                  </a:cubicBezTo>
                  <a:cubicBezTo>
                    <a:pt x="245" y="82"/>
                    <a:pt x="245" y="81"/>
                    <a:pt x="245" y="81"/>
                  </a:cubicBezTo>
                  <a:close/>
                  <a:moveTo>
                    <a:pt x="18" y="89"/>
                  </a:moveTo>
                  <a:cubicBezTo>
                    <a:pt x="18" y="88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87"/>
                    <a:pt x="16" y="88"/>
                    <a:pt x="15" y="88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89"/>
                    <a:pt x="17" y="89"/>
                    <a:pt x="18" y="89"/>
                  </a:cubicBezTo>
                  <a:close/>
                  <a:moveTo>
                    <a:pt x="147" y="198"/>
                  </a:moveTo>
                  <a:cubicBezTo>
                    <a:pt x="147" y="198"/>
                    <a:pt x="146" y="198"/>
                    <a:pt x="146" y="198"/>
                  </a:cubicBezTo>
                  <a:cubicBezTo>
                    <a:pt x="146" y="198"/>
                    <a:pt x="145" y="199"/>
                    <a:pt x="145" y="200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46" y="200"/>
                    <a:pt x="146" y="199"/>
                    <a:pt x="147" y="199"/>
                  </a:cubicBezTo>
                  <a:cubicBezTo>
                    <a:pt x="147" y="198"/>
                    <a:pt x="147" y="198"/>
                    <a:pt x="147" y="198"/>
                  </a:cubicBezTo>
                  <a:close/>
                  <a:moveTo>
                    <a:pt x="140" y="206"/>
                  </a:moveTo>
                  <a:cubicBezTo>
                    <a:pt x="139" y="206"/>
                    <a:pt x="138" y="206"/>
                    <a:pt x="137" y="206"/>
                  </a:cubicBezTo>
                  <a:cubicBezTo>
                    <a:pt x="139" y="207"/>
                    <a:pt x="139" y="207"/>
                    <a:pt x="140" y="206"/>
                  </a:cubicBezTo>
                  <a:close/>
                  <a:moveTo>
                    <a:pt x="111" y="169"/>
                  </a:moveTo>
                  <a:cubicBezTo>
                    <a:pt x="110" y="170"/>
                    <a:pt x="110" y="170"/>
                    <a:pt x="109" y="170"/>
                  </a:cubicBezTo>
                  <a:cubicBezTo>
                    <a:pt x="109" y="170"/>
                    <a:pt x="109" y="170"/>
                    <a:pt x="109" y="170"/>
                  </a:cubicBezTo>
                  <a:cubicBezTo>
                    <a:pt x="110" y="170"/>
                    <a:pt x="111" y="170"/>
                    <a:pt x="112" y="171"/>
                  </a:cubicBezTo>
                  <a:cubicBezTo>
                    <a:pt x="111" y="170"/>
                    <a:pt x="111" y="170"/>
                    <a:pt x="111" y="169"/>
                  </a:cubicBezTo>
                  <a:close/>
                  <a:moveTo>
                    <a:pt x="170" y="188"/>
                  </a:moveTo>
                  <a:cubicBezTo>
                    <a:pt x="171" y="189"/>
                    <a:pt x="172" y="189"/>
                    <a:pt x="172" y="188"/>
                  </a:cubicBezTo>
                  <a:cubicBezTo>
                    <a:pt x="171" y="188"/>
                    <a:pt x="171" y="188"/>
                    <a:pt x="170" y="188"/>
                  </a:cubicBezTo>
                  <a:close/>
                  <a:moveTo>
                    <a:pt x="103" y="94"/>
                  </a:moveTo>
                  <a:cubicBezTo>
                    <a:pt x="103" y="94"/>
                    <a:pt x="104" y="94"/>
                    <a:pt x="104" y="94"/>
                  </a:cubicBezTo>
                  <a:cubicBezTo>
                    <a:pt x="104" y="94"/>
                    <a:pt x="104" y="93"/>
                    <a:pt x="104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3" y="94"/>
                    <a:pt x="103" y="94"/>
                  </a:cubicBezTo>
                  <a:close/>
                  <a:moveTo>
                    <a:pt x="246" y="77"/>
                  </a:moveTo>
                  <a:cubicBezTo>
                    <a:pt x="246" y="77"/>
                    <a:pt x="246" y="77"/>
                    <a:pt x="246" y="77"/>
                  </a:cubicBezTo>
                  <a:cubicBezTo>
                    <a:pt x="245" y="78"/>
                    <a:pt x="243" y="78"/>
                    <a:pt x="242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3" y="78"/>
                    <a:pt x="245" y="78"/>
                    <a:pt x="246" y="77"/>
                  </a:cubicBezTo>
                  <a:close/>
                  <a:moveTo>
                    <a:pt x="153" y="151"/>
                  </a:moveTo>
                  <a:cubicBezTo>
                    <a:pt x="153" y="150"/>
                    <a:pt x="152" y="149"/>
                    <a:pt x="152" y="148"/>
                  </a:cubicBezTo>
                  <a:cubicBezTo>
                    <a:pt x="152" y="149"/>
                    <a:pt x="152" y="150"/>
                    <a:pt x="153" y="151"/>
                  </a:cubicBezTo>
                  <a:close/>
                  <a:moveTo>
                    <a:pt x="30" y="124"/>
                  </a:moveTo>
                  <a:cubicBezTo>
                    <a:pt x="29" y="124"/>
                    <a:pt x="29" y="124"/>
                    <a:pt x="29" y="124"/>
                  </a:cubicBezTo>
                  <a:cubicBezTo>
                    <a:pt x="29" y="126"/>
                    <a:pt x="30" y="127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27"/>
                    <a:pt x="30" y="126"/>
                    <a:pt x="30" y="124"/>
                  </a:cubicBezTo>
                  <a:close/>
                  <a:moveTo>
                    <a:pt x="89" y="79"/>
                  </a:moveTo>
                  <a:cubicBezTo>
                    <a:pt x="89" y="79"/>
                    <a:pt x="89" y="80"/>
                    <a:pt x="89" y="80"/>
                  </a:cubicBezTo>
                  <a:cubicBezTo>
                    <a:pt x="89" y="80"/>
                    <a:pt x="90" y="79"/>
                    <a:pt x="90" y="79"/>
                  </a:cubicBezTo>
                  <a:cubicBezTo>
                    <a:pt x="90" y="79"/>
                    <a:pt x="90" y="79"/>
                    <a:pt x="89" y="79"/>
                  </a:cubicBezTo>
                  <a:close/>
                  <a:moveTo>
                    <a:pt x="139" y="210"/>
                  </a:moveTo>
                  <a:cubicBezTo>
                    <a:pt x="140" y="210"/>
                    <a:pt x="141" y="209"/>
                    <a:pt x="141" y="209"/>
                  </a:cubicBezTo>
                  <a:cubicBezTo>
                    <a:pt x="140" y="209"/>
                    <a:pt x="140" y="209"/>
                    <a:pt x="139" y="210"/>
                  </a:cubicBezTo>
                  <a:close/>
                  <a:moveTo>
                    <a:pt x="184" y="180"/>
                  </a:moveTo>
                  <a:cubicBezTo>
                    <a:pt x="184" y="180"/>
                    <a:pt x="184" y="180"/>
                    <a:pt x="184" y="180"/>
                  </a:cubicBezTo>
                  <a:cubicBezTo>
                    <a:pt x="185" y="180"/>
                    <a:pt x="186" y="180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86" y="180"/>
                    <a:pt x="185" y="180"/>
                    <a:pt x="184" y="180"/>
                  </a:cubicBezTo>
                  <a:close/>
                  <a:moveTo>
                    <a:pt x="212" y="29"/>
                  </a:moveTo>
                  <a:cubicBezTo>
                    <a:pt x="212" y="29"/>
                    <a:pt x="212" y="29"/>
                    <a:pt x="212" y="29"/>
                  </a:cubicBezTo>
                  <a:cubicBezTo>
                    <a:pt x="213" y="29"/>
                    <a:pt x="214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3" y="29"/>
                    <a:pt x="212" y="29"/>
                  </a:cubicBezTo>
                  <a:close/>
                  <a:moveTo>
                    <a:pt x="108" y="90"/>
                  </a:moveTo>
                  <a:cubicBezTo>
                    <a:pt x="108" y="91"/>
                    <a:pt x="108" y="91"/>
                    <a:pt x="107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92"/>
                    <a:pt x="108" y="91"/>
                    <a:pt x="108" y="90"/>
                  </a:cubicBezTo>
                  <a:close/>
                  <a:moveTo>
                    <a:pt x="192" y="117"/>
                  </a:moveTo>
                  <a:cubicBezTo>
                    <a:pt x="192" y="117"/>
                    <a:pt x="192" y="117"/>
                    <a:pt x="192" y="117"/>
                  </a:cubicBezTo>
                  <a:cubicBezTo>
                    <a:pt x="193" y="117"/>
                    <a:pt x="193" y="116"/>
                    <a:pt x="193" y="115"/>
                  </a:cubicBezTo>
                  <a:cubicBezTo>
                    <a:pt x="192" y="116"/>
                    <a:pt x="192" y="116"/>
                    <a:pt x="192" y="117"/>
                  </a:cubicBezTo>
                  <a:close/>
                  <a:moveTo>
                    <a:pt x="111" y="15"/>
                  </a:moveTo>
                  <a:cubicBezTo>
                    <a:pt x="111" y="15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5"/>
                  </a:cubicBezTo>
                  <a:close/>
                  <a:moveTo>
                    <a:pt x="174" y="207"/>
                  </a:moveTo>
                  <a:cubicBezTo>
                    <a:pt x="174" y="206"/>
                    <a:pt x="174" y="206"/>
                    <a:pt x="174" y="206"/>
                  </a:cubicBezTo>
                  <a:cubicBezTo>
                    <a:pt x="174" y="206"/>
                    <a:pt x="173" y="206"/>
                    <a:pt x="173" y="206"/>
                  </a:cubicBezTo>
                  <a:cubicBezTo>
                    <a:pt x="173" y="206"/>
                    <a:pt x="173" y="206"/>
                    <a:pt x="173" y="207"/>
                  </a:cubicBezTo>
                  <a:cubicBezTo>
                    <a:pt x="173" y="207"/>
                    <a:pt x="174" y="207"/>
                    <a:pt x="174" y="207"/>
                  </a:cubicBezTo>
                  <a:close/>
                  <a:moveTo>
                    <a:pt x="82" y="100"/>
                  </a:moveTo>
                  <a:cubicBezTo>
                    <a:pt x="82" y="100"/>
                    <a:pt x="82" y="100"/>
                    <a:pt x="82" y="100"/>
                  </a:cubicBezTo>
                  <a:cubicBezTo>
                    <a:pt x="82" y="99"/>
                    <a:pt x="82" y="99"/>
                    <a:pt x="82" y="98"/>
                  </a:cubicBezTo>
                  <a:cubicBezTo>
                    <a:pt x="82" y="99"/>
                    <a:pt x="82" y="100"/>
                    <a:pt x="82" y="100"/>
                  </a:cubicBezTo>
                  <a:close/>
                  <a:moveTo>
                    <a:pt x="116" y="6"/>
                  </a:moveTo>
                  <a:cubicBezTo>
                    <a:pt x="116" y="5"/>
                    <a:pt x="117" y="5"/>
                    <a:pt x="117" y="4"/>
                  </a:cubicBezTo>
                  <a:cubicBezTo>
                    <a:pt x="116" y="4"/>
                    <a:pt x="116" y="4"/>
                    <a:pt x="116" y="6"/>
                  </a:cubicBezTo>
                  <a:close/>
                  <a:moveTo>
                    <a:pt x="98" y="110"/>
                  </a:moveTo>
                  <a:cubicBezTo>
                    <a:pt x="98" y="110"/>
                    <a:pt x="98" y="110"/>
                    <a:pt x="98" y="110"/>
                  </a:cubicBezTo>
                  <a:cubicBezTo>
                    <a:pt x="98" y="110"/>
                    <a:pt x="98" y="111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1"/>
                    <a:pt x="98" y="110"/>
                    <a:pt x="98" y="110"/>
                  </a:cubicBezTo>
                  <a:close/>
                  <a:moveTo>
                    <a:pt x="122" y="22"/>
                  </a:moveTo>
                  <a:cubicBezTo>
                    <a:pt x="121" y="22"/>
                    <a:pt x="121" y="22"/>
                    <a:pt x="120" y="21"/>
                  </a:cubicBezTo>
                  <a:cubicBezTo>
                    <a:pt x="121" y="22"/>
                    <a:pt x="121" y="22"/>
                    <a:pt x="122" y="22"/>
                  </a:cubicBezTo>
                  <a:close/>
                  <a:moveTo>
                    <a:pt x="174" y="185"/>
                  </a:moveTo>
                  <a:cubicBezTo>
                    <a:pt x="174" y="185"/>
                    <a:pt x="174" y="185"/>
                    <a:pt x="173" y="185"/>
                  </a:cubicBezTo>
                  <a:cubicBezTo>
                    <a:pt x="173" y="185"/>
                    <a:pt x="173" y="185"/>
                    <a:pt x="174" y="185"/>
                  </a:cubicBezTo>
                  <a:close/>
                  <a:moveTo>
                    <a:pt x="180" y="144"/>
                  </a:moveTo>
                  <a:cubicBezTo>
                    <a:pt x="181" y="143"/>
                    <a:pt x="181" y="143"/>
                    <a:pt x="181" y="143"/>
                  </a:cubicBezTo>
                  <a:cubicBezTo>
                    <a:pt x="181" y="143"/>
                    <a:pt x="180" y="143"/>
                    <a:pt x="180" y="144"/>
                  </a:cubicBezTo>
                  <a:close/>
                  <a:moveTo>
                    <a:pt x="114" y="170"/>
                  </a:moveTo>
                  <a:cubicBezTo>
                    <a:pt x="114" y="169"/>
                    <a:pt x="114" y="169"/>
                    <a:pt x="114" y="169"/>
                  </a:cubicBezTo>
                  <a:cubicBezTo>
                    <a:pt x="114" y="169"/>
                    <a:pt x="114" y="168"/>
                    <a:pt x="114" y="168"/>
                  </a:cubicBezTo>
                  <a:cubicBezTo>
                    <a:pt x="113" y="168"/>
                    <a:pt x="113" y="168"/>
                    <a:pt x="114" y="170"/>
                  </a:cubicBezTo>
                  <a:close/>
                  <a:moveTo>
                    <a:pt x="235" y="179"/>
                  </a:moveTo>
                  <a:cubicBezTo>
                    <a:pt x="234" y="179"/>
                    <a:pt x="234" y="180"/>
                    <a:pt x="234" y="180"/>
                  </a:cubicBezTo>
                  <a:cubicBezTo>
                    <a:pt x="235" y="180"/>
                    <a:pt x="235" y="179"/>
                    <a:pt x="235" y="179"/>
                  </a:cubicBezTo>
                  <a:close/>
                  <a:moveTo>
                    <a:pt x="54" y="188"/>
                  </a:moveTo>
                  <a:cubicBezTo>
                    <a:pt x="54" y="189"/>
                    <a:pt x="54" y="189"/>
                    <a:pt x="53" y="190"/>
                  </a:cubicBezTo>
                  <a:cubicBezTo>
                    <a:pt x="54" y="190"/>
                    <a:pt x="54" y="190"/>
                    <a:pt x="54" y="188"/>
                  </a:cubicBezTo>
                  <a:close/>
                  <a:moveTo>
                    <a:pt x="250" y="108"/>
                  </a:moveTo>
                  <a:cubicBezTo>
                    <a:pt x="250" y="108"/>
                    <a:pt x="249" y="108"/>
                    <a:pt x="249" y="107"/>
                  </a:cubicBezTo>
                  <a:cubicBezTo>
                    <a:pt x="249" y="108"/>
                    <a:pt x="249" y="108"/>
                    <a:pt x="250" y="108"/>
                  </a:cubicBezTo>
                  <a:close/>
                  <a:moveTo>
                    <a:pt x="103" y="167"/>
                  </a:moveTo>
                  <a:cubicBezTo>
                    <a:pt x="103" y="167"/>
                    <a:pt x="102" y="167"/>
                    <a:pt x="102" y="168"/>
                  </a:cubicBezTo>
                  <a:cubicBezTo>
                    <a:pt x="103" y="168"/>
                    <a:pt x="103" y="168"/>
                    <a:pt x="103" y="167"/>
                  </a:cubicBezTo>
                  <a:close/>
                  <a:moveTo>
                    <a:pt x="228" y="166"/>
                  </a:moveTo>
                  <a:cubicBezTo>
                    <a:pt x="228" y="166"/>
                    <a:pt x="228" y="166"/>
                    <a:pt x="228" y="166"/>
                  </a:cubicBezTo>
                  <a:cubicBezTo>
                    <a:pt x="228" y="166"/>
                    <a:pt x="228" y="166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6"/>
                    <a:pt x="228" y="166"/>
                  </a:cubicBezTo>
                  <a:close/>
                  <a:moveTo>
                    <a:pt x="177" y="142"/>
                  </a:move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7" y="141"/>
                    <a:pt x="177" y="141"/>
                    <a:pt x="177" y="142"/>
                  </a:cubicBezTo>
                  <a:close/>
                  <a:moveTo>
                    <a:pt x="243" y="50"/>
                  </a:moveTo>
                  <a:cubicBezTo>
                    <a:pt x="243" y="50"/>
                    <a:pt x="243" y="50"/>
                    <a:pt x="243" y="50"/>
                  </a:cubicBezTo>
                  <a:cubicBezTo>
                    <a:pt x="243" y="51"/>
                    <a:pt x="243" y="51"/>
                    <a:pt x="244" y="51"/>
                  </a:cubicBezTo>
                  <a:cubicBezTo>
                    <a:pt x="244" y="50"/>
                    <a:pt x="244" y="50"/>
                    <a:pt x="243" y="50"/>
                  </a:cubicBezTo>
                  <a:close/>
                  <a:moveTo>
                    <a:pt x="188" y="147"/>
                  </a:moveTo>
                  <a:cubicBezTo>
                    <a:pt x="188" y="147"/>
                    <a:pt x="188" y="147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lose/>
                  <a:moveTo>
                    <a:pt x="174" y="94"/>
                  </a:moveTo>
                  <a:cubicBezTo>
                    <a:pt x="174" y="94"/>
                    <a:pt x="174" y="94"/>
                    <a:pt x="174" y="94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74" y="94"/>
                    <a:pt x="174" y="93"/>
                    <a:pt x="174" y="93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4" y="93"/>
                    <a:pt x="174" y="94"/>
                    <a:pt x="174" y="94"/>
                  </a:cubicBezTo>
                  <a:close/>
                  <a:moveTo>
                    <a:pt x="135" y="175"/>
                  </a:moveTo>
                  <a:cubicBezTo>
                    <a:pt x="135" y="175"/>
                    <a:pt x="135" y="175"/>
                    <a:pt x="135" y="175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35" y="175"/>
                    <a:pt x="135" y="175"/>
                    <a:pt x="135" y="175"/>
                  </a:cubicBezTo>
                  <a:close/>
                  <a:moveTo>
                    <a:pt x="232" y="163"/>
                  </a:moveTo>
                  <a:cubicBezTo>
                    <a:pt x="231" y="163"/>
                    <a:pt x="231" y="163"/>
                    <a:pt x="231" y="163"/>
                  </a:cubicBezTo>
                  <a:cubicBezTo>
                    <a:pt x="231" y="163"/>
                    <a:pt x="231" y="163"/>
                    <a:pt x="231" y="163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3"/>
                    <a:pt x="231" y="163"/>
                    <a:pt x="232" y="163"/>
                  </a:cubicBezTo>
                  <a:close/>
                  <a:moveTo>
                    <a:pt x="177" y="100"/>
                  </a:moveTo>
                  <a:cubicBezTo>
                    <a:pt x="176" y="100"/>
                    <a:pt x="176" y="100"/>
                    <a:pt x="176" y="100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2282825" y="2422526"/>
              <a:ext cx="96837" cy="153988"/>
            </a:xfrm>
            <a:custGeom>
              <a:avLst/>
              <a:gdLst>
                <a:gd name="T0" fmla="*/ 0 w 30"/>
                <a:gd name="T1" fmla="*/ 42 h 47"/>
                <a:gd name="T2" fmla="*/ 2 w 30"/>
                <a:gd name="T3" fmla="*/ 35 h 47"/>
                <a:gd name="T4" fmla="*/ 3 w 30"/>
                <a:gd name="T5" fmla="*/ 25 h 47"/>
                <a:gd name="T6" fmla="*/ 9 w 30"/>
                <a:gd name="T7" fmla="*/ 13 h 47"/>
                <a:gd name="T8" fmla="*/ 17 w 30"/>
                <a:gd name="T9" fmla="*/ 5 h 47"/>
                <a:gd name="T10" fmla="*/ 26 w 30"/>
                <a:gd name="T11" fmla="*/ 0 h 47"/>
                <a:gd name="T12" fmla="*/ 29 w 30"/>
                <a:gd name="T13" fmla="*/ 0 h 47"/>
                <a:gd name="T14" fmla="*/ 29 w 30"/>
                <a:gd name="T15" fmla="*/ 3 h 47"/>
                <a:gd name="T16" fmla="*/ 27 w 30"/>
                <a:gd name="T17" fmla="*/ 4 h 47"/>
                <a:gd name="T18" fmla="*/ 20 w 30"/>
                <a:gd name="T19" fmla="*/ 7 h 47"/>
                <a:gd name="T20" fmla="*/ 8 w 30"/>
                <a:gd name="T21" fmla="*/ 18 h 47"/>
                <a:gd name="T22" fmla="*/ 5 w 30"/>
                <a:gd name="T23" fmla="*/ 28 h 47"/>
                <a:gd name="T24" fmla="*/ 4 w 30"/>
                <a:gd name="T25" fmla="*/ 39 h 47"/>
                <a:gd name="T26" fmla="*/ 4 w 30"/>
                <a:gd name="T27" fmla="*/ 42 h 47"/>
                <a:gd name="T28" fmla="*/ 5 w 30"/>
                <a:gd name="T29" fmla="*/ 43 h 47"/>
                <a:gd name="T30" fmla="*/ 5 w 30"/>
                <a:gd name="T31" fmla="*/ 46 h 47"/>
                <a:gd name="T32" fmla="*/ 3 w 30"/>
                <a:gd name="T33" fmla="*/ 47 h 47"/>
                <a:gd name="T34" fmla="*/ 1 w 30"/>
                <a:gd name="T35" fmla="*/ 45 h 47"/>
                <a:gd name="T36" fmla="*/ 0 w 30"/>
                <a:gd name="T3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47">
                  <a:moveTo>
                    <a:pt x="0" y="42"/>
                  </a:moveTo>
                  <a:cubicBezTo>
                    <a:pt x="1" y="40"/>
                    <a:pt x="1" y="37"/>
                    <a:pt x="2" y="35"/>
                  </a:cubicBezTo>
                  <a:cubicBezTo>
                    <a:pt x="2" y="32"/>
                    <a:pt x="3" y="29"/>
                    <a:pt x="3" y="25"/>
                  </a:cubicBezTo>
                  <a:cubicBezTo>
                    <a:pt x="4" y="21"/>
                    <a:pt x="6" y="17"/>
                    <a:pt x="9" y="13"/>
                  </a:cubicBezTo>
                  <a:cubicBezTo>
                    <a:pt x="11" y="10"/>
                    <a:pt x="14" y="7"/>
                    <a:pt x="17" y="5"/>
                  </a:cubicBezTo>
                  <a:cubicBezTo>
                    <a:pt x="20" y="4"/>
                    <a:pt x="23" y="2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5" y="4"/>
                    <a:pt x="22" y="5"/>
                    <a:pt x="20" y="7"/>
                  </a:cubicBezTo>
                  <a:cubicBezTo>
                    <a:pt x="15" y="9"/>
                    <a:pt x="11" y="13"/>
                    <a:pt x="8" y="18"/>
                  </a:cubicBezTo>
                  <a:cubicBezTo>
                    <a:pt x="7" y="21"/>
                    <a:pt x="6" y="25"/>
                    <a:pt x="5" y="28"/>
                  </a:cubicBezTo>
                  <a:cubicBezTo>
                    <a:pt x="4" y="32"/>
                    <a:pt x="4" y="36"/>
                    <a:pt x="4" y="39"/>
                  </a:cubicBezTo>
                  <a:cubicBezTo>
                    <a:pt x="4" y="40"/>
                    <a:pt x="4" y="41"/>
                    <a:pt x="4" y="42"/>
                  </a:cubicBezTo>
                  <a:cubicBezTo>
                    <a:pt x="4" y="42"/>
                    <a:pt x="5" y="43"/>
                    <a:pt x="5" y="43"/>
                  </a:cubicBezTo>
                  <a:cubicBezTo>
                    <a:pt x="6" y="44"/>
                    <a:pt x="6" y="45"/>
                    <a:pt x="5" y="46"/>
                  </a:cubicBezTo>
                  <a:cubicBezTo>
                    <a:pt x="5" y="46"/>
                    <a:pt x="4" y="47"/>
                    <a:pt x="3" y="47"/>
                  </a:cubicBezTo>
                  <a:cubicBezTo>
                    <a:pt x="2" y="47"/>
                    <a:pt x="1" y="46"/>
                    <a:pt x="1" y="45"/>
                  </a:cubicBezTo>
                  <a:cubicBezTo>
                    <a:pt x="1" y="44"/>
                    <a:pt x="1" y="43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2259013" y="2597151"/>
              <a:ext cx="73025" cy="98425"/>
            </a:xfrm>
            <a:custGeom>
              <a:avLst/>
              <a:gdLst>
                <a:gd name="T0" fmla="*/ 0 w 22"/>
                <a:gd name="T1" fmla="*/ 6 h 30"/>
                <a:gd name="T2" fmla="*/ 1 w 22"/>
                <a:gd name="T3" fmla="*/ 1 h 30"/>
                <a:gd name="T4" fmla="*/ 3 w 22"/>
                <a:gd name="T5" fmla="*/ 0 h 30"/>
                <a:gd name="T6" fmla="*/ 5 w 22"/>
                <a:gd name="T7" fmla="*/ 2 h 30"/>
                <a:gd name="T8" fmla="*/ 4 w 22"/>
                <a:gd name="T9" fmla="*/ 4 h 30"/>
                <a:gd name="T10" fmla="*/ 3 w 22"/>
                <a:gd name="T11" fmla="*/ 7 h 30"/>
                <a:gd name="T12" fmla="*/ 4 w 22"/>
                <a:gd name="T13" fmla="*/ 13 h 30"/>
                <a:gd name="T14" fmla="*/ 11 w 22"/>
                <a:gd name="T15" fmla="*/ 22 h 30"/>
                <a:gd name="T16" fmla="*/ 20 w 22"/>
                <a:gd name="T17" fmla="*/ 25 h 30"/>
                <a:gd name="T18" fmla="*/ 22 w 22"/>
                <a:gd name="T19" fmla="*/ 27 h 30"/>
                <a:gd name="T20" fmla="*/ 20 w 22"/>
                <a:gd name="T21" fmla="*/ 30 h 30"/>
                <a:gd name="T22" fmla="*/ 19 w 22"/>
                <a:gd name="T23" fmla="*/ 29 h 30"/>
                <a:gd name="T24" fmla="*/ 12 w 22"/>
                <a:gd name="T25" fmla="*/ 25 h 30"/>
                <a:gd name="T26" fmla="*/ 8 w 22"/>
                <a:gd name="T27" fmla="*/ 22 h 30"/>
                <a:gd name="T28" fmla="*/ 2 w 22"/>
                <a:gd name="T29" fmla="*/ 14 h 30"/>
                <a:gd name="T30" fmla="*/ 0 w 22"/>
                <a:gd name="T31" fmla="*/ 7 h 30"/>
                <a:gd name="T32" fmla="*/ 0 w 22"/>
                <a:gd name="T3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0">
                  <a:moveTo>
                    <a:pt x="0" y="6"/>
                  </a:moveTo>
                  <a:cubicBezTo>
                    <a:pt x="0" y="5"/>
                    <a:pt x="0" y="3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6"/>
                    <a:pt x="3" y="7"/>
                  </a:cubicBezTo>
                  <a:cubicBezTo>
                    <a:pt x="2" y="9"/>
                    <a:pt x="3" y="11"/>
                    <a:pt x="4" y="13"/>
                  </a:cubicBezTo>
                  <a:cubicBezTo>
                    <a:pt x="6" y="17"/>
                    <a:pt x="8" y="20"/>
                    <a:pt x="11" y="22"/>
                  </a:cubicBezTo>
                  <a:cubicBezTo>
                    <a:pt x="14" y="24"/>
                    <a:pt x="17" y="25"/>
                    <a:pt x="20" y="25"/>
                  </a:cubicBezTo>
                  <a:cubicBezTo>
                    <a:pt x="21" y="25"/>
                    <a:pt x="22" y="26"/>
                    <a:pt x="22" y="27"/>
                  </a:cubicBezTo>
                  <a:cubicBezTo>
                    <a:pt x="22" y="28"/>
                    <a:pt x="22" y="29"/>
                    <a:pt x="20" y="30"/>
                  </a:cubicBezTo>
                  <a:cubicBezTo>
                    <a:pt x="20" y="30"/>
                    <a:pt x="19" y="30"/>
                    <a:pt x="19" y="29"/>
                  </a:cubicBezTo>
                  <a:cubicBezTo>
                    <a:pt x="16" y="28"/>
                    <a:pt x="14" y="27"/>
                    <a:pt x="12" y="25"/>
                  </a:cubicBezTo>
                  <a:cubicBezTo>
                    <a:pt x="11" y="24"/>
                    <a:pt x="10" y="24"/>
                    <a:pt x="8" y="22"/>
                  </a:cubicBezTo>
                  <a:cubicBezTo>
                    <a:pt x="6" y="20"/>
                    <a:pt x="4" y="18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2544763" y="2517776"/>
              <a:ext cx="55562" cy="144463"/>
            </a:xfrm>
            <a:custGeom>
              <a:avLst/>
              <a:gdLst>
                <a:gd name="T0" fmla="*/ 1 w 17"/>
                <a:gd name="T1" fmla="*/ 41 h 44"/>
                <a:gd name="T2" fmla="*/ 1 w 17"/>
                <a:gd name="T3" fmla="*/ 37 h 44"/>
                <a:gd name="T4" fmla="*/ 7 w 17"/>
                <a:gd name="T5" fmla="*/ 17 h 44"/>
                <a:gd name="T6" fmla="*/ 11 w 17"/>
                <a:gd name="T7" fmla="*/ 8 h 44"/>
                <a:gd name="T8" fmla="*/ 13 w 17"/>
                <a:gd name="T9" fmla="*/ 2 h 44"/>
                <a:gd name="T10" fmla="*/ 15 w 17"/>
                <a:gd name="T11" fmla="*/ 0 h 44"/>
                <a:gd name="T12" fmla="*/ 17 w 17"/>
                <a:gd name="T13" fmla="*/ 2 h 44"/>
                <a:gd name="T14" fmla="*/ 16 w 17"/>
                <a:gd name="T15" fmla="*/ 4 h 44"/>
                <a:gd name="T16" fmla="*/ 12 w 17"/>
                <a:gd name="T17" fmla="*/ 9 h 44"/>
                <a:gd name="T18" fmla="*/ 5 w 17"/>
                <a:gd name="T19" fmla="*/ 29 h 44"/>
                <a:gd name="T20" fmla="*/ 4 w 17"/>
                <a:gd name="T21" fmla="*/ 39 h 44"/>
                <a:gd name="T22" fmla="*/ 5 w 17"/>
                <a:gd name="T23" fmla="*/ 42 h 44"/>
                <a:gd name="T24" fmla="*/ 1 w 17"/>
                <a:gd name="T25" fmla="*/ 43 h 44"/>
                <a:gd name="T26" fmla="*/ 1 w 17"/>
                <a:gd name="T27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44">
                  <a:moveTo>
                    <a:pt x="1" y="41"/>
                  </a:moveTo>
                  <a:cubicBezTo>
                    <a:pt x="1" y="40"/>
                    <a:pt x="1" y="38"/>
                    <a:pt x="1" y="37"/>
                  </a:cubicBezTo>
                  <a:cubicBezTo>
                    <a:pt x="3" y="30"/>
                    <a:pt x="4" y="24"/>
                    <a:pt x="7" y="17"/>
                  </a:cubicBezTo>
                  <a:cubicBezTo>
                    <a:pt x="8" y="14"/>
                    <a:pt x="9" y="11"/>
                    <a:pt x="11" y="8"/>
                  </a:cubicBezTo>
                  <a:cubicBezTo>
                    <a:pt x="12" y="6"/>
                    <a:pt x="12" y="4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1"/>
                    <a:pt x="16" y="1"/>
                    <a:pt x="17" y="2"/>
                  </a:cubicBezTo>
                  <a:cubicBezTo>
                    <a:pt x="17" y="3"/>
                    <a:pt x="17" y="3"/>
                    <a:pt x="16" y="4"/>
                  </a:cubicBezTo>
                  <a:cubicBezTo>
                    <a:pt x="15" y="5"/>
                    <a:pt x="13" y="7"/>
                    <a:pt x="12" y="9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5" y="32"/>
                    <a:pt x="5" y="36"/>
                    <a:pt x="4" y="39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4" y="43"/>
                    <a:pt x="3" y="44"/>
                    <a:pt x="1" y="43"/>
                  </a:cubicBezTo>
                  <a:cubicBezTo>
                    <a:pt x="1" y="43"/>
                    <a:pt x="0" y="42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2582863" y="2763838"/>
              <a:ext cx="79375" cy="58738"/>
            </a:xfrm>
            <a:custGeom>
              <a:avLst/>
              <a:gdLst>
                <a:gd name="T0" fmla="*/ 2 w 24"/>
                <a:gd name="T1" fmla="*/ 0 h 18"/>
                <a:gd name="T2" fmla="*/ 4 w 24"/>
                <a:gd name="T3" fmla="*/ 2 h 18"/>
                <a:gd name="T4" fmla="*/ 4 w 24"/>
                <a:gd name="T5" fmla="*/ 4 h 18"/>
                <a:gd name="T6" fmla="*/ 4 w 24"/>
                <a:gd name="T7" fmla="*/ 5 h 18"/>
                <a:gd name="T8" fmla="*/ 6 w 24"/>
                <a:gd name="T9" fmla="*/ 8 h 18"/>
                <a:gd name="T10" fmla="*/ 10 w 24"/>
                <a:gd name="T11" fmla="*/ 11 h 18"/>
                <a:gd name="T12" fmla="*/ 18 w 24"/>
                <a:gd name="T13" fmla="*/ 14 h 18"/>
                <a:gd name="T14" fmla="*/ 21 w 24"/>
                <a:gd name="T15" fmla="*/ 14 h 18"/>
                <a:gd name="T16" fmla="*/ 24 w 24"/>
                <a:gd name="T17" fmla="*/ 16 h 18"/>
                <a:gd name="T18" fmla="*/ 21 w 24"/>
                <a:gd name="T19" fmla="*/ 18 h 18"/>
                <a:gd name="T20" fmla="*/ 8 w 24"/>
                <a:gd name="T21" fmla="*/ 12 h 18"/>
                <a:gd name="T22" fmla="*/ 6 w 24"/>
                <a:gd name="T23" fmla="*/ 10 h 18"/>
                <a:gd name="T24" fmla="*/ 2 w 24"/>
                <a:gd name="T25" fmla="*/ 4 h 18"/>
                <a:gd name="T26" fmla="*/ 1 w 24"/>
                <a:gd name="T27" fmla="*/ 2 h 18"/>
                <a:gd name="T28" fmla="*/ 2 w 24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4" y="0"/>
                    <a:pt x="5" y="1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8" y="9"/>
                    <a:pt x="9" y="10"/>
                    <a:pt x="10" y="11"/>
                  </a:cubicBezTo>
                  <a:cubicBezTo>
                    <a:pt x="13" y="13"/>
                    <a:pt x="15" y="13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3" y="14"/>
                    <a:pt x="24" y="15"/>
                    <a:pt x="24" y="16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16" y="17"/>
                    <a:pt x="12" y="15"/>
                    <a:pt x="8" y="12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4" y="8"/>
                    <a:pt x="3" y="6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9" name="Freeform 10"/>
            <p:cNvSpPr>
              <a:spLocks noEditPoints="1"/>
            </p:cNvSpPr>
            <p:nvPr/>
          </p:nvSpPr>
          <p:spPr bwMode="auto">
            <a:xfrm>
              <a:off x="2747963" y="2613026"/>
              <a:ext cx="65087" cy="123825"/>
            </a:xfrm>
            <a:custGeom>
              <a:avLst/>
              <a:gdLst>
                <a:gd name="T0" fmla="*/ 11 w 20"/>
                <a:gd name="T1" fmla="*/ 33 h 38"/>
                <a:gd name="T2" fmla="*/ 7 w 20"/>
                <a:gd name="T3" fmla="*/ 33 h 38"/>
                <a:gd name="T4" fmla="*/ 6 w 20"/>
                <a:gd name="T5" fmla="*/ 29 h 38"/>
                <a:gd name="T6" fmla="*/ 9 w 20"/>
                <a:gd name="T7" fmla="*/ 27 h 38"/>
                <a:gd name="T8" fmla="*/ 10 w 20"/>
                <a:gd name="T9" fmla="*/ 27 h 38"/>
                <a:gd name="T10" fmla="*/ 9 w 20"/>
                <a:gd name="T11" fmla="*/ 25 h 38"/>
                <a:gd name="T12" fmla="*/ 10 w 20"/>
                <a:gd name="T13" fmla="*/ 24 h 38"/>
                <a:gd name="T14" fmla="*/ 11 w 20"/>
                <a:gd name="T15" fmla="*/ 19 h 38"/>
                <a:gd name="T16" fmla="*/ 12 w 20"/>
                <a:gd name="T17" fmla="*/ 14 h 38"/>
                <a:gd name="T18" fmla="*/ 13 w 20"/>
                <a:gd name="T19" fmla="*/ 11 h 38"/>
                <a:gd name="T20" fmla="*/ 14 w 20"/>
                <a:gd name="T21" fmla="*/ 10 h 38"/>
                <a:gd name="T22" fmla="*/ 15 w 20"/>
                <a:gd name="T23" fmla="*/ 11 h 38"/>
                <a:gd name="T24" fmla="*/ 15 w 20"/>
                <a:gd name="T25" fmla="*/ 13 h 38"/>
                <a:gd name="T26" fmla="*/ 13 w 20"/>
                <a:gd name="T27" fmla="*/ 15 h 38"/>
                <a:gd name="T28" fmla="*/ 11 w 20"/>
                <a:gd name="T29" fmla="*/ 23 h 38"/>
                <a:gd name="T30" fmla="*/ 11 w 20"/>
                <a:gd name="T31" fmla="*/ 25 h 38"/>
                <a:gd name="T32" fmla="*/ 13 w 20"/>
                <a:gd name="T33" fmla="*/ 25 h 38"/>
                <a:gd name="T34" fmla="*/ 15 w 20"/>
                <a:gd name="T35" fmla="*/ 17 h 38"/>
                <a:gd name="T36" fmla="*/ 16 w 20"/>
                <a:gd name="T37" fmla="*/ 4 h 38"/>
                <a:gd name="T38" fmla="*/ 16 w 20"/>
                <a:gd name="T39" fmla="*/ 1 h 38"/>
                <a:gd name="T40" fmla="*/ 17 w 20"/>
                <a:gd name="T41" fmla="*/ 0 h 38"/>
                <a:gd name="T42" fmla="*/ 18 w 20"/>
                <a:gd name="T43" fmla="*/ 1 h 38"/>
                <a:gd name="T44" fmla="*/ 19 w 20"/>
                <a:gd name="T45" fmla="*/ 3 h 38"/>
                <a:gd name="T46" fmla="*/ 17 w 20"/>
                <a:gd name="T47" fmla="*/ 25 h 38"/>
                <a:gd name="T48" fmla="*/ 14 w 20"/>
                <a:gd name="T49" fmla="*/ 32 h 38"/>
                <a:gd name="T50" fmla="*/ 14 w 20"/>
                <a:gd name="T51" fmla="*/ 33 h 38"/>
                <a:gd name="T52" fmla="*/ 15 w 20"/>
                <a:gd name="T53" fmla="*/ 32 h 38"/>
                <a:gd name="T54" fmla="*/ 18 w 20"/>
                <a:gd name="T55" fmla="*/ 24 h 38"/>
                <a:gd name="T56" fmla="*/ 18 w 20"/>
                <a:gd name="T57" fmla="*/ 23 h 38"/>
                <a:gd name="T58" fmla="*/ 19 w 20"/>
                <a:gd name="T59" fmla="*/ 23 h 38"/>
                <a:gd name="T60" fmla="*/ 19 w 20"/>
                <a:gd name="T61" fmla="*/ 24 h 38"/>
                <a:gd name="T62" fmla="*/ 17 w 20"/>
                <a:gd name="T63" fmla="*/ 30 h 38"/>
                <a:gd name="T64" fmla="*/ 14 w 20"/>
                <a:gd name="T65" fmla="*/ 36 h 38"/>
                <a:gd name="T66" fmla="*/ 11 w 20"/>
                <a:gd name="T67" fmla="*/ 36 h 38"/>
                <a:gd name="T68" fmla="*/ 9 w 20"/>
                <a:gd name="T69" fmla="*/ 37 h 38"/>
                <a:gd name="T70" fmla="*/ 5 w 20"/>
                <a:gd name="T71" fmla="*/ 37 h 38"/>
                <a:gd name="T72" fmla="*/ 1 w 20"/>
                <a:gd name="T73" fmla="*/ 32 h 38"/>
                <a:gd name="T74" fmla="*/ 0 w 20"/>
                <a:gd name="T75" fmla="*/ 24 h 38"/>
                <a:gd name="T76" fmla="*/ 0 w 20"/>
                <a:gd name="T77" fmla="*/ 13 h 38"/>
                <a:gd name="T78" fmla="*/ 0 w 20"/>
                <a:gd name="T79" fmla="*/ 10 h 38"/>
                <a:gd name="T80" fmla="*/ 1 w 20"/>
                <a:gd name="T81" fmla="*/ 8 h 38"/>
                <a:gd name="T82" fmla="*/ 4 w 20"/>
                <a:gd name="T83" fmla="*/ 8 h 38"/>
                <a:gd name="T84" fmla="*/ 5 w 20"/>
                <a:gd name="T85" fmla="*/ 10 h 38"/>
                <a:gd name="T86" fmla="*/ 2 w 20"/>
                <a:gd name="T87" fmla="*/ 21 h 38"/>
                <a:gd name="T88" fmla="*/ 2 w 20"/>
                <a:gd name="T89" fmla="*/ 24 h 38"/>
                <a:gd name="T90" fmla="*/ 3 w 20"/>
                <a:gd name="T91" fmla="*/ 31 h 38"/>
                <a:gd name="T92" fmla="*/ 6 w 20"/>
                <a:gd name="T93" fmla="*/ 34 h 38"/>
                <a:gd name="T94" fmla="*/ 9 w 20"/>
                <a:gd name="T95" fmla="*/ 35 h 38"/>
                <a:gd name="T96" fmla="*/ 11 w 20"/>
                <a:gd name="T97" fmla="*/ 33 h 38"/>
                <a:gd name="T98" fmla="*/ 11 w 20"/>
                <a:gd name="T99" fmla="*/ 33 h 38"/>
                <a:gd name="T100" fmla="*/ 11 w 20"/>
                <a:gd name="T101" fmla="*/ 29 h 38"/>
                <a:gd name="T102" fmla="*/ 12 w 20"/>
                <a:gd name="T103" fmla="*/ 28 h 38"/>
                <a:gd name="T104" fmla="*/ 10 w 20"/>
                <a:gd name="T105" fmla="*/ 28 h 38"/>
                <a:gd name="T106" fmla="*/ 11 w 20"/>
                <a:gd name="T107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" h="38">
                  <a:moveTo>
                    <a:pt x="11" y="33"/>
                  </a:moveTo>
                  <a:cubicBezTo>
                    <a:pt x="9" y="34"/>
                    <a:pt x="8" y="34"/>
                    <a:pt x="7" y="33"/>
                  </a:cubicBezTo>
                  <a:cubicBezTo>
                    <a:pt x="7" y="32"/>
                    <a:pt x="6" y="30"/>
                    <a:pt x="6" y="29"/>
                  </a:cubicBezTo>
                  <a:cubicBezTo>
                    <a:pt x="7" y="28"/>
                    <a:pt x="8" y="27"/>
                    <a:pt x="9" y="27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0" y="27"/>
                    <a:pt x="9" y="26"/>
                    <a:pt x="9" y="25"/>
                  </a:cubicBezTo>
                  <a:cubicBezTo>
                    <a:pt x="9" y="25"/>
                    <a:pt x="10" y="24"/>
                    <a:pt x="10" y="24"/>
                  </a:cubicBezTo>
                  <a:cubicBezTo>
                    <a:pt x="10" y="22"/>
                    <a:pt x="10" y="20"/>
                    <a:pt x="11" y="19"/>
                  </a:cubicBezTo>
                  <a:cubicBezTo>
                    <a:pt x="11" y="17"/>
                    <a:pt x="11" y="16"/>
                    <a:pt x="12" y="14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4" y="13"/>
                    <a:pt x="13" y="14"/>
                    <a:pt x="13" y="15"/>
                  </a:cubicBezTo>
                  <a:cubicBezTo>
                    <a:pt x="12" y="18"/>
                    <a:pt x="12" y="20"/>
                    <a:pt x="11" y="23"/>
                  </a:cubicBezTo>
                  <a:cubicBezTo>
                    <a:pt x="11" y="24"/>
                    <a:pt x="11" y="24"/>
                    <a:pt x="11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4" y="23"/>
                    <a:pt x="15" y="20"/>
                    <a:pt x="15" y="17"/>
                  </a:cubicBezTo>
                  <a:cubicBezTo>
                    <a:pt x="16" y="12"/>
                    <a:pt x="16" y="8"/>
                    <a:pt x="16" y="4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8" y="10"/>
                    <a:pt x="18" y="18"/>
                    <a:pt x="17" y="25"/>
                  </a:cubicBezTo>
                  <a:cubicBezTo>
                    <a:pt x="16" y="28"/>
                    <a:pt x="15" y="30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8" y="27"/>
                    <a:pt x="18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4"/>
                    <a:pt x="19" y="24"/>
                  </a:cubicBezTo>
                  <a:cubicBezTo>
                    <a:pt x="19" y="26"/>
                    <a:pt x="18" y="28"/>
                    <a:pt x="17" y="30"/>
                  </a:cubicBezTo>
                  <a:cubicBezTo>
                    <a:pt x="16" y="32"/>
                    <a:pt x="15" y="34"/>
                    <a:pt x="14" y="36"/>
                  </a:cubicBezTo>
                  <a:cubicBezTo>
                    <a:pt x="13" y="37"/>
                    <a:pt x="13" y="37"/>
                    <a:pt x="11" y="36"/>
                  </a:cubicBezTo>
                  <a:cubicBezTo>
                    <a:pt x="11" y="36"/>
                    <a:pt x="10" y="37"/>
                    <a:pt x="9" y="37"/>
                  </a:cubicBezTo>
                  <a:cubicBezTo>
                    <a:pt x="8" y="38"/>
                    <a:pt x="6" y="37"/>
                    <a:pt x="5" y="37"/>
                  </a:cubicBezTo>
                  <a:cubicBezTo>
                    <a:pt x="3" y="35"/>
                    <a:pt x="2" y="34"/>
                    <a:pt x="1" y="32"/>
                  </a:cubicBezTo>
                  <a:cubicBezTo>
                    <a:pt x="0" y="29"/>
                    <a:pt x="0" y="27"/>
                    <a:pt x="0" y="24"/>
                  </a:cubicBezTo>
                  <a:cubicBezTo>
                    <a:pt x="0" y="20"/>
                    <a:pt x="0" y="17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2" y="7"/>
                    <a:pt x="3" y="7"/>
                    <a:pt x="4" y="8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3" y="14"/>
                    <a:pt x="3" y="17"/>
                    <a:pt x="2" y="21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7"/>
                    <a:pt x="3" y="29"/>
                    <a:pt x="3" y="31"/>
                  </a:cubicBezTo>
                  <a:cubicBezTo>
                    <a:pt x="4" y="32"/>
                    <a:pt x="5" y="33"/>
                    <a:pt x="6" y="34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34"/>
                    <a:pt x="10" y="3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lose/>
                  <a:moveTo>
                    <a:pt x="11" y="29"/>
                  </a:moveTo>
                  <a:cubicBezTo>
                    <a:pt x="11" y="28"/>
                    <a:pt x="11" y="28"/>
                    <a:pt x="12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1" y="28"/>
                    <a:pt x="11" y="28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grpSp>
        <p:nvGrpSpPr>
          <p:cNvPr id="50" name="Group 13"/>
          <p:cNvGrpSpPr>
            <a:grpSpLocks noChangeAspect="1"/>
          </p:cNvGrpSpPr>
          <p:nvPr/>
        </p:nvGrpSpPr>
        <p:grpSpPr bwMode="auto">
          <a:xfrm>
            <a:off x="2393951" y="3400309"/>
            <a:ext cx="1095957" cy="968890"/>
            <a:chOff x="3087" y="1503"/>
            <a:chExt cx="552" cy="488"/>
          </a:xfrm>
          <a:solidFill>
            <a:srgbClr val="F26F61"/>
          </a:solidFill>
        </p:grpSpPr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3087" y="1503"/>
              <a:ext cx="437" cy="488"/>
            </a:xfrm>
            <a:custGeom>
              <a:avLst/>
              <a:gdLst>
                <a:gd name="T0" fmla="*/ 46 w 212"/>
                <a:gd name="T1" fmla="*/ 169 h 236"/>
                <a:gd name="T2" fmla="*/ 26 w 212"/>
                <a:gd name="T3" fmla="*/ 144 h 236"/>
                <a:gd name="T4" fmla="*/ 35 w 212"/>
                <a:gd name="T5" fmla="*/ 37 h 236"/>
                <a:gd name="T6" fmla="*/ 153 w 212"/>
                <a:gd name="T7" fmla="*/ 25 h 236"/>
                <a:gd name="T8" fmla="*/ 199 w 212"/>
                <a:gd name="T9" fmla="*/ 129 h 236"/>
                <a:gd name="T10" fmla="*/ 154 w 212"/>
                <a:gd name="T11" fmla="*/ 116 h 236"/>
                <a:gd name="T12" fmla="*/ 191 w 212"/>
                <a:gd name="T13" fmla="*/ 14 h 236"/>
                <a:gd name="T14" fmla="*/ 162 w 212"/>
                <a:gd name="T15" fmla="*/ 49 h 236"/>
                <a:gd name="T16" fmla="*/ 165 w 212"/>
                <a:gd name="T17" fmla="*/ 126 h 236"/>
                <a:gd name="T18" fmla="*/ 168 w 212"/>
                <a:gd name="T19" fmla="*/ 106 h 236"/>
                <a:gd name="T20" fmla="*/ 35 w 212"/>
                <a:gd name="T21" fmla="*/ 53 h 236"/>
                <a:gd name="T22" fmla="*/ 15 w 212"/>
                <a:gd name="T23" fmla="*/ 110 h 236"/>
                <a:gd name="T24" fmla="*/ 21 w 212"/>
                <a:gd name="T25" fmla="*/ 87 h 236"/>
                <a:gd name="T26" fmla="*/ 37 w 212"/>
                <a:gd name="T27" fmla="*/ 86 h 236"/>
                <a:gd name="T28" fmla="*/ 53 w 212"/>
                <a:gd name="T29" fmla="*/ 95 h 236"/>
                <a:gd name="T30" fmla="*/ 48 w 212"/>
                <a:gd name="T31" fmla="*/ 101 h 236"/>
                <a:gd name="T32" fmla="*/ 28 w 212"/>
                <a:gd name="T33" fmla="*/ 112 h 236"/>
                <a:gd name="T34" fmla="*/ 38 w 212"/>
                <a:gd name="T35" fmla="*/ 44 h 236"/>
                <a:gd name="T36" fmla="*/ 83 w 212"/>
                <a:gd name="T37" fmla="*/ 66 h 236"/>
                <a:gd name="T38" fmla="*/ 89 w 212"/>
                <a:gd name="T39" fmla="*/ 85 h 236"/>
                <a:gd name="T40" fmla="*/ 98 w 212"/>
                <a:gd name="T41" fmla="*/ 72 h 236"/>
                <a:gd name="T42" fmla="*/ 107 w 212"/>
                <a:gd name="T43" fmla="*/ 74 h 236"/>
                <a:gd name="T44" fmla="*/ 122 w 212"/>
                <a:gd name="T45" fmla="*/ 72 h 236"/>
                <a:gd name="T46" fmla="*/ 133 w 212"/>
                <a:gd name="T47" fmla="*/ 83 h 236"/>
                <a:gd name="T48" fmla="*/ 145 w 212"/>
                <a:gd name="T49" fmla="*/ 98 h 236"/>
                <a:gd name="T50" fmla="*/ 74 w 212"/>
                <a:gd name="T51" fmla="*/ 56 h 236"/>
                <a:gd name="T52" fmla="*/ 82 w 212"/>
                <a:gd name="T53" fmla="*/ 63 h 236"/>
                <a:gd name="T54" fmla="*/ 29 w 212"/>
                <a:gd name="T55" fmla="*/ 157 h 236"/>
                <a:gd name="T56" fmla="*/ 27 w 212"/>
                <a:gd name="T57" fmla="*/ 177 h 236"/>
                <a:gd name="T58" fmla="*/ 46 w 212"/>
                <a:gd name="T59" fmla="*/ 192 h 236"/>
                <a:gd name="T60" fmla="*/ 38 w 212"/>
                <a:gd name="T61" fmla="*/ 126 h 236"/>
                <a:gd name="T62" fmla="*/ 188 w 212"/>
                <a:gd name="T63" fmla="*/ 62 h 236"/>
                <a:gd name="T64" fmla="*/ 154 w 212"/>
                <a:gd name="T65" fmla="*/ 81 h 236"/>
                <a:gd name="T66" fmla="*/ 184 w 212"/>
                <a:gd name="T67" fmla="*/ 69 h 236"/>
                <a:gd name="T68" fmla="*/ 153 w 212"/>
                <a:gd name="T69" fmla="*/ 92 h 236"/>
                <a:gd name="T70" fmla="*/ 114 w 212"/>
                <a:gd name="T71" fmla="*/ 94 h 236"/>
                <a:gd name="T72" fmla="*/ 105 w 212"/>
                <a:gd name="T73" fmla="*/ 104 h 236"/>
                <a:gd name="T74" fmla="*/ 133 w 212"/>
                <a:gd name="T75" fmla="*/ 100 h 236"/>
                <a:gd name="T76" fmla="*/ 48 w 212"/>
                <a:gd name="T77" fmla="*/ 215 h 236"/>
                <a:gd name="T78" fmla="*/ 45 w 212"/>
                <a:gd name="T79" fmla="*/ 213 h 236"/>
                <a:gd name="T80" fmla="*/ 152 w 212"/>
                <a:gd name="T81" fmla="*/ 134 h 236"/>
                <a:gd name="T82" fmla="*/ 21 w 212"/>
                <a:gd name="T83" fmla="*/ 52 h 236"/>
                <a:gd name="T84" fmla="*/ 193 w 212"/>
                <a:gd name="T85" fmla="*/ 86 h 236"/>
                <a:gd name="T86" fmla="*/ 73 w 212"/>
                <a:gd name="T87" fmla="*/ 108 h 236"/>
                <a:gd name="T88" fmla="*/ 73 w 212"/>
                <a:gd name="T89" fmla="*/ 108 h 236"/>
                <a:gd name="T90" fmla="*/ 76 w 212"/>
                <a:gd name="T91" fmla="*/ 73 h 236"/>
                <a:gd name="T92" fmla="*/ 82 w 212"/>
                <a:gd name="T93" fmla="*/ 84 h 236"/>
                <a:gd name="T94" fmla="*/ 75 w 212"/>
                <a:gd name="T95" fmla="*/ 46 h 236"/>
                <a:gd name="T96" fmla="*/ 112 w 212"/>
                <a:gd name="T97" fmla="*/ 93 h 236"/>
                <a:gd name="T98" fmla="*/ 90 w 212"/>
                <a:gd name="T99" fmla="*/ 101 h 236"/>
                <a:gd name="T100" fmla="*/ 91 w 212"/>
                <a:gd name="T101" fmla="*/ 104 h 236"/>
                <a:gd name="T102" fmla="*/ 59 w 212"/>
                <a:gd name="T103" fmla="*/ 117 h 236"/>
                <a:gd name="T104" fmla="*/ 76 w 212"/>
                <a:gd name="T105" fmla="*/ 85 h 236"/>
                <a:gd name="T106" fmla="*/ 93 w 212"/>
                <a:gd name="T107" fmla="*/ 93 h 236"/>
                <a:gd name="T108" fmla="*/ 73 w 212"/>
                <a:gd name="T109" fmla="*/ 115 h 236"/>
                <a:gd name="T110" fmla="*/ 117 w 212"/>
                <a:gd name="T111" fmla="*/ 93 h 236"/>
                <a:gd name="T112" fmla="*/ 88 w 212"/>
                <a:gd name="T113" fmla="*/ 94 h 236"/>
                <a:gd name="T114" fmla="*/ 95 w 212"/>
                <a:gd name="T115" fmla="*/ 94 h 236"/>
                <a:gd name="T116" fmla="*/ 120 w 212"/>
                <a:gd name="T117" fmla="*/ 95 h 236"/>
                <a:gd name="T118" fmla="*/ 146 w 212"/>
                <a:gd name="T119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36">
                  <a:moveTo>
                    <a:pt x="85" y="110"/>
                  </a:moveTo>
                  <a:cubicBezTo>
                    <a:pt x="85" y="111"/>
                    <a:pt x="84" y="112"/>
                    <a:pt x="83" y="112"/>
                  </a:cubicBezTo>
                  <a:cubicBezTo>
                    <a:pt x="82" y="114"/>
                    <a:pt x="81" y="115"/>
                    <a:pt x="80" y="117"/>
                  </a:cubicBezTo>
                  <a:cubicBezTo>
                    <a:pt x="80" y="118"/>
                    <a:pt x="80" y="119"/>
                    <a:pt x="79" y="120"/>
                  </a:cubicBezTo>
                  <a:cubicBezTo>
                    <a:pt x="78" y="121"/>
                    <a:pt x="77" y="122"/>
                    <a:pt x="76" y="121"/>
                  </a:cubicBezTo>
                  <a:cubicBezTo>
                    <a:pt x="75" y="121"/>
                    <a:pt x="74" y="121"/>
                    <a:pt x="74" y="122"/>
                  </a:cubicBezTo>
                  <a:cubicBezTo>
                    <a:pt x="73" y="122"/>
                    <a:pt x="72" y="122"/>
                    <a:pt x="71" y="122"/>
                  </a:cubicBezTo>
                  <a:cubicBezTo>
                    <a:pt x="69" y="121"/>
                    <a:pt x="67" y="121"/>
                    <a:pt x="64" y="121"/>
                  </a:cubicBezTo>
                  <a:cubicBezTo>
                    <a:pt x="60" y="121"/>
                    <a:pt x="56" y="121"/>
                    <a:pt x="52" y="121"/>
                  </a:cubicBezTo>
                  <a:cubicBezTo>
                    <a:pt x="52" y="121"/>
                    <a:pt x="51" y="121"/>
                    <a:pt x="51" y="121"/>
                  </a:cubicBezTo>
                  <a:cubicBezTo>
                    <a:pt x="51" y="121"/>
                    <a:pt x="50" y="122"/>
                    <a:pt x="50" y="122"/>
                  </a:cubicBezTo>
                  <a:cubicBezTo>
                    <a:pt x="49" y="124"/>
                    <a:pt x="48" y="126"/>
                    <a:pt x="47" y="129"/>
                  </a:cubicBezTo>
                  <a:cubicBezTo>
                    <a:pt x="46" y="131"/>
                    <a:pt x="46" y="134"/>
                    <a:pt x="46" y="136"/>
                  </a:cubicBezTo>
                  <a:cubicBezTo>
                    <a:pt x="45" y="139"/>
                    <a:pt x="45" y="141"/>
                    <a:pt x="45" y="143"/>
                  </a:cubicBezTo>
                  <a:cubicBezTo>
                    <a:pt x="44" y="144"/>
                    <a:pt x="44" y="145"/>
                    <a:pt x="44" y="146"/>
                  </a:cubicBezTo>
                  <a:cubicBezTo>
                    <a:pt x="44" y="151"/>
                    <a:pt x="44" y="155"/>
                    <a:pt x="45" y="160"/>
                  </a:cubicBezTo>
                  <a:cubicBezTo>
                    <a:pt x="45" y="163"/>
                    <a:pt x="45" y="166"/>
                    <a:pt x="46" y="169"/>
                  </a:cubicBezTo>
                  <a:cubicBezTo>
                    <a:pt x="46" y="172"/>
                    <a:pt x="47" y="176"/>
                    <a:pt x="48" y="179"/>
                  </a:cubicBezTo>
                  <a:cubicBezTo>
                    <a:pt x="48" y="180"/>
                    <a:pt x="48" y="181"/>
                    <a:pt x="49" y="182"/>
                  </a:cubicBezTo>
                  <a:cubicBezTo>
                    <a:pt x="51" y="186"/>
                    <a:pt x="52" y="191"/>
                    <a:pt x="53" y="196"/>
                  </a:cubicBezTo>
                  <a:cubicBezTo>
                    <a:pt x="54" y="200"/>
                    <a:pt x="54" y="204"/>
                    <a:pt x="54" y="208"/>
                  </a:cubicBezTo>
                  <a:cubicBezTo>
                    <a:pt x="54" y="212"/>
                    <a:pt x="54" y="215"/>
                    <a:pt x="53" y="218"/>
                  </a:cubicBezTo>
                  <a:cubicBezTo>
                    <a:pt x="51" y="223"/>
                    <a:pt x="49" y="226"/>
                    <a:pt x="46" y="230"/>
                  </a:cubicBezTo>
                  <a:cubicBezTo>
                    <a:pt x="44" y="233"/>
                    <a:pt x="41" y="235"/>
                    <a:pt x="37" y="236"/>
                  </a:cubicBezTo>
                  <a:cubicBezTo>
                    <a:pt x="34" y="236"/>
                    <a:pt x="31" y="236"/>
                    <a:pt x="29" y="235"/>
                  </a:cubicBezTo>
                  <a:cubicBezTo>
                    <a:pt x="28" y="234"/>
                    <a:pt x="27" y="234"/>
                    <a:pt x="26" y="233"/>
                  </a:cubicBezTo>
                  <a:cubicBezTo>
                    <a:pt x="22" y="231"/>
                    <a:pt x="19" y="228"/>
                    <a:pt x="17" y="225"/>
                  </a:cubicBezTo>
                  <a:cubicBezTo>
                    <a:pt x="15" y="221"/>
                    <a:pt x="13" y="217"/>
                    <a:pt x="13" y="213"/>
                  </a:cubicBezTo>
                  <a:cubicBezTo>
                    <a:pt x="13" y="209"/>
                    <a:pt x="13" y="206"/>
                    <a:pt x="14" y="202"/>
                  </a:cubicBezTo>
                  <a:cubicBezTo>
                    <a:pt x="14" y="201"/>
                    <a:pt x="14" y="199"/>
                    <a:pt x="14" y="198"/>
                  </a:cubicBezTo>
                  <a:cubicBezTo>
                    <a:pt x="15" y="195"/>
                    <a:pt x="15" y="193"/>
                    <a:pt x="15" y="190"/>
                  </a:cubicBezTo>
                  <a:cubicBezTo>
                    <a:pt x="16" y="187"/>
                    <a:pt x="16" y="184"/>
                    <a:pt x="17" y="181"/>
                  </a:cubicBezTo>
                  <a:cubicBezTo>
                    <a:pt x="19" y="175"/>
                    <a:pt x="21" y="169"/>
                    <a:pt x="22" y="163"/>
                  </a:cubicBezTo>
                  <a:cubicBezTo>
                    <a:pt x="24" y="157"/>
                    <a:pt x="25" y="150"/>
                    <a:pt x="26" y="144"/>
                  </a:cubicBezTo>
                  <a:cubicBezTo>
                    <a:pt x="26" y="141"/>
                    <a:pt x="26" y="138"/>
                    <a:pt x="26" y="135"/>
                  </a:cubicBezTo>
                  <a:cubicBezTo>
                    <a:pt x="26" y="132"/>
                    <a:pt x="25" y="129"/>
                    <a:pt x="23" y="126"/>
                  </a:cubicBezTo>
                  <a:cubicBezTo>
                    <a:pt x="22" y="125"/>
                    <a:pt x="22" y="124"/>
                    <a:pt x="22" y="123"/>
                  </a:cubicBezTo>
                  <a:cubicBezTo>
                    <a:pt x="22" y="122"/>
                    <a:pt x="22" y="121"/>
                    <a:pt x="22" y="120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18" y="120"/>
                    <a:pt x="15" y="120"/>
                    <a:pt x="13" y="120"/>
                  </a:cubicBezTo>
                  <a:cubicBezTo>
                    <a:pt x="11" y="120"/>
                    <a:pt x="10" y="119"/>
                    <a:pt x="8" y="118"/>
                  </a:cubicBezTo>
                  <a:cubicBezTo>
                    <a:pt x="8" y="117"/>
                    <a:pt x="6" y="116"/>
                    <a:pt x="5" y="115"/>
                  </a:cubicBezTo>
                  <a:cubicBezTo>
                    <a:pt x="2" y="112"/>
                    <a:pt x="1" y="109"/>
                    <a:pt x="0" y="105"/>
                  </a:cubicBezTo>
                  <a:cubicBezTo>
                    <a:pt x="0" y="101"/>
                    <a:pt x="0" y="96"/>
                    <a:pt x="0" y="92"/>
                  </a:cubicBezTo>
                  <a:cubicBezTo>
                    <a:pt x="0" y="86"/>
                    <a:pt x="0" y="81"/>
                    <a:pt x="0" y="75"/>
                  </a:cubicBezTo>
                  <a:cubicBezTo>
                    <a:pt x="1" y="67"/>
                    <a:pt x="2" y="60"/>
                    <a:pt x="5" y="52"/>
                  </a:cubicBezTo>
                  <a:cubicBezTo>
                    <a:pt x="7" y="48"/>
                    <a:pt x="9" y="45"/>
                    <a:pt x="12" y="42"/>
                  </a:cubicBezTo>
                  <a:cubicBezTo>
                    <a:pt x="13" y="41"/>
                    <a:pt x="13" y="40"/>
                    <a:pt x="14" y="39"/>
                  </a:cubicBezTo>
                  <a:cubicBezTo>
                    <a:pt x="16" y="35"/>
                    <a:pt x="20" y="33"/>
                    <a:pt x="25" y="33"/>
                  </a:cubicBezTo>
                  <a:cubicBezTo>
                    <a:pt x="26" y="32"/>
                    <a:pt x="28" y="33"/>
                    <a:pt x="30" y="34"/>
                  </a:cubicBezTo>
                  <a:cubicBezTo>
                    <a:pt x="31" y="35"/>
                    <a:pt x="33" y="36"/>
                    <a:pt x="35" y="37"/>
                  </a:cubicBezTo>
                  <a:cubicBezTo>
                    <a:pt x="37" y="38"/>
                    <a:pt x="39" y="39"/>
                    <a:pt x="41" y="40"/>
                  </a:cubicBezTo>
                  <a:cubicBezTo>
                    <a:pt x="43" y="41"/>
                    <a:pt x="45" y="41"/>
                    <a:pt x="47" y="41"/>
                  </a:cubicBezTo>
                  <a:cubicBezTo>
                    <a:pt x="52" y="41"/>
                    <a:pt x="56" y="40"/>
                    <a:pt x="61" y="39"/>
                  </a:cubicBezTo>
                  <a:cubicBezTo>
                    <a:pt x="63" y="38"/>
                    <a:pt x="66" y="38"/>
                    <a:pt x="69" y="38"/>
                  </a:cubicBezTo>
                  <a:cubicBezTo>
                    <a:pt x="70" y="38"/>
                    <a:pt x="71" y="38"/>
                    <a:pt x="73" y="38"/>
                  </a:cubicBezTo>
                  <a:cubicBezTo>
                    <a:pt x="74" y="38"/>
                    <a:pt x="76" y="38"/>
                    <a:pt x="77" y="37"/>
                  </a:cubicBezTo>
                  <a:cubicBezTo>
                    <a:pt x="78" y="37"/>
                    <a:pt x="79" y="38"/>
                    <a:pt x="80" y="38"/>
                  </a:cubicBezTo>
                  <a:cubicBezTo>
                    <a:pt x="80" y="39"/>
                    <a:pt x="81" y="39"/>
                    <a:pt x="81" y="39"/>
                  </a:cubicBezTo>
                  <a:cubicBezTo>
                    <a:pt x="82" y="40"/>
                    <a:pt x="83" y="41"/>
                    <a:pt x="84" y="41"/>
                  </a:cubicBezTo>
                  <a:cubicBezTo>
                    <a:pt x="84" y="42"/>
                    <a:pt x="85" y="42"/>
                    <a:pt x="86" y="43"/>
                  </a:cubicBezTo>
                  <a:cubicBezTo>
                    <a:pt x="86" y="43"/>
                    <a:pt x="86" y="44"/>
                    <a:pt x="86" y="44"/>
                  </a:cubicBezTo>
                  <a:cubicBezTo>
                    <a:pt x="88" y="44"/>
                    <a:pt x="88" y="45"/>
                    <a:pt x="89" y="46"/>
                  </a:cubicBezTo>
                  <a:cubicBezTo>
                    <a:pt x="94" y="46"/>
                    <a:pt x="98" y="46"/>
                    <a:pt x="103" y="44"/>
                  </a:cubicBezTo>
                  <a:cubicBezTo>
                    <a:pt x="111" y="42"/>
                    <a:pt x="119" y="40"/>
                    <a:pt x="127" y="37"/>
                  </a:cubicBezTo>
                  <a:cubicBezTo>
                    <a:pt x="131" y="35"/>
                    <a:pt x="135" y="34"/>
                    <a:pt x="139" y="33"/>
                  </a:cubicBezTo>
                  <a:cubicBezTo>
                    <a:pt x="141" y="32"/>
                    <a:pt x="143" y="31"/>
                    <a:pt x="146" y="29"/>
                  </a:cubicBezTo>
                  <a:cubicBezTo>
                    <a:pt x="148" y="28"/>
                    <a:pt x="151" y="26"/>
                    <a:pt x="153" y="25"/>
                  </a:cubicBezTo>
                  <a:cubicBezTo>
                    <a:pt x="155" y="24"/>
                    <a:pt x="156" y="23"/>
                    <a:pt x="156" y="21"/>
                  </a:cubicBezTo>
                  <a:cubicBezTo>
                    <a:pt x="156" y="21"/>
                    <a:pt x="157" y="20"/>
                    <a:pt x="157" y="20"/>
                  </a:cubicBezTo>
                  <a:cubicBezTo>
                    <a:pt x="158" y="20"/>
                    <a:pt x="158" y="20"/>
                    <a:pt x="159" y="19"/>
                  </a:cubicBezTo>
                  <a:cubicBezTo>
                    <a:pt x="160" y="17"/>
                    <a:pt x="161" y="14"/>
                    <a:pt x="163" y="12"/>
                  </a:cubicBezTo>
                  <a:cubicBezTo>
                    <a:pt x="166" y="8"/>
                    <a:pt x="169" y="5"/>
                    <a:pt x="173" y="3"/>
                  </a:cubicBezTo>
                  <a:cubicBezTo>
                    <a:pt x="178" y="0"/>
                    <a:pt x="183" y="0"/>
                    <a:pt x="188" y="2"/>
                  </a:cubicBezTo>
                  <a:cubicBezTo>
                    <a:pt x="189" y="2"/>
                    <a:pt x="190" y="2"/>
                    <a:pt x="190" y="2"/>
                  </a:cubicBezTo>
                  <a:cubicBezTo>
                    <a:pt x="193" y="3"/>
                    <a:pt x="195" y="5"/>
                    <a:pt x="197" y="6"/>
                  </a:cubicBezTo>
                  <a:cubicBezTo>
                    <a:pt x="202" y="11"/>
                    <a:pt x="204" y="16"/>
                    <a:pt x="207" y="22"/>
                  </a:cubicBezTo>
                  <a:cubicBezTo>
                    <a:pt x="207" y="23"/>
                    <a:pt x="208" y="25"/>
                    <a:pt x="208" y="26"/>
                  </a:cubicBezTo>
                  <a:cubicBezTo>
                    <a:pt x="211" y="31"/>
                    <a:pt x="212" y="37"/>
                    <a:pt x="212" y="44"/>
                  </a:cubicBezTo>
                  <a:cubicBezTo>
                    <a:pt x="212" y="53"/>
                    <a:pt x="211" y="62"/>
                    <a:pt x="211" y="71"/>
                  </a:cubicBezTo>
                  <a:cubicBezTo>
                    <a:pt x="210" y="75"/>
                    <a:pt x="210" y="79"/>
                    <a:pt x="209" y="83"/>
                  </a:cubicBezTo>
                  <a:cubicBezTo>
                    <a:pt x="209" y="86"/>
                    <a:pt x="208" y="90"/>
                    <a:pt x="208" y="93"/>
                  </a:cubicBezTo>
                  <a:cubicBezTo>
                    <a:pt x="207" y="101"/>
                    <a:pt x="205" y="108"/>
                    <a:pt x="203" y="116"/>
                  </a:cubicBezTo>
                  <a:cubicBezTo>
                    <a:pt x="203" y="117"/>
                    <a:pt x="202" y="119"/>
                    <a:pt x="202" y="120"/>
                  </a:cubicBezTo>
                  <a:cubicBezTo>
                    <a:pt x="201" y="123"/>
                    <a:pt x="200" y="126"/>
                    <a:pt x="199" y="129"/>
                  </a:cubicBezTo>
                  <a:cubicBezTo>
                    <a:pt x="198" y="133"/>
                    <a:pt x="197" y="136"/>
                    <a:pt x="195" y="140"/>
                  </a:cubicBezTo>
                  <a:cubicBezTo>
                    <a:pt x="192" y="144"/>
                    <a:pt x="189" y="148"/>
                    <a:pt x="186" y="152"/>
                  </a:cubicBezTo>
                  <a:cubicBezTo>
                    <a:pt x="183" y="154"/>
                    <a:pt x="180" y="156"/>
                    <a:pt x="177" y="156"/>
                  </a:cubicBezTo>
                  <a:cubicBezTo>
                    <a:pt x="173" y="156"/>
                    <a:pt x="170" y="156"/>
                    <a:pt x="166" y="155"/>
                  </a:cubicBezTo>
                  <a:cubicBezTo>
                    <a:pt x="164" y="154"/>
                    <a:pt x="161" y="152"/>
                    <a:pt x="159" y="150"/>
                  </a:cubicBezTo>
                  <a:cubicBezTo>
                    <a:pt x="155" y="146"/>
                    <a:pt x="151" y="141"/>
                    <a:pt x="149" y="135"/>
                  </a:cubicBezTo>
                  <a:cubicBezTo>
                    <a:pt x="149" y="132"/>
                    <a:pt x="148" y="130"/>
                    <a:pt x="148" y="128"/>
                  </a:cubicBezTo>
                  <a:cubicBezTo>
                    <a:pt x="147" y="127"/>
                    <a:pt x="147" y="126"/>
                    <a:pt x="146" y="126"/>
                  </a:cubicBezTo>
                  <a:cubicBezTo>
                    <a:pt x="144" y="124"/>
                    <a:pt x="143" y="123"/>
                    <a:pt x="141" y="121"/>
                  </a:cubicBezTo>
                  <a:cubicBezTo>
                    <a:pt x="137" y="118"/>
                    <a:pt x="134" y="116"/>
                    <a:pt x="130" y="115"/>
                  </a:cubicBezTo>
                  <a:cubicBezTo>
                    <a:pt x="124" y="112"/>
                    <a:pt x="118" y="110"/>
                    <a:pt x="111" y="110"/>
                  </a:cubicBezTo>
                  <a:cubicBezTo>
                    <a:pt x="104" y="110"/>
                    <a:pt x="96" y="110"/>
                    <a:pt x="88" y="110"/>
                  </a:cubicBezTo>
                  <a:cubicBezTo>
                    <a:pt x="87" y="110"/>
                    <a:pt x="86" y="110"/>
                    <a:pt x="85" y="110"/>
                  </a:cubicBezTo>
                  <a:close/>
                  <a:moveTo>
                    <a:pt x="153" y="101"/>
                  </a:moveTo>
                  <a:cubicBezTo>
                    <a:pt x="153" y="102"/>
                    <a:pt x="153" y="102"/>
                    <a:pt x="153" y="102"/>
                  </a:cubicBezTo>
                  <a:cubicBezTo>
                    <a:pt x="153" y="105"/>
                    <a:pt x="153" y="108"/>
                    <a:pt x="153" y="110"/>
                  </a:cubicBezTo>
                  <a:cubicBezTo>
                    <a:pt x="153" y="112"/>
                    <a:pt x="153" y="114"/>
                    <a:pt x="154" y="116"/>
                  </a:cubicBezTo>
                  <a:cubicBezTo>
                    <a:pt x="154" y="119"/>
                    <a:pt x="154" y="122"/>
                    <a:pt x="155" y="124"/>
                  </a:cubicBezTo>
                  <a:cubicBezTo>
                    <a:pt x="156" y="126"/>
                    <a:pt x="156" y="128"/>
                    <a:pt x="157" y="129"/>
                  </a:cubicBezTo>
                  <a:cubicBezTo>
                    <a:pt x="160" y="132"/>
                    <a:pt x="162" y="136"/>
                    <a:pt x="164" y="140"/>
                  </a:cubicBezTo>
                  <a:cubicBezTo>
                    <a:pt x="166" y="142"/>
                    <a:pt x="167" y="144"/>
                    <a:pt x="169" y="146"/>
                  </a:cubicBezTo>
                  <a:cubicBezTo>
                    <a:pt x="169" y="146"/>
                    <a:pt x="170" y="146"/>
                    <a:pt x="170" y="146"/>
                  </a:cubicBezTo>
                  <a:cubicBezTo>
                    <a:pt x="172" y="147"/>
                    <a:pt x="175" y="147"/>
                    <a:pt x="177" y="148"/>
                  </a:cubicBezTo>
                  <a:cubicBezTo>
                    <a:pt x="179" y="148"/>
                    <a:pt x="180" y="147"/>
                    <a:pt x="181" y="147"/>
                  </a:cubicBezTo>
                  <a:cubicBezTo>
                    <a:pt x="184" y="145"/>
                    <a:pt x="187" y="143"/>
                    <a:pt x="189" y="140"/>
                  </a:cubicBezTo>
                  <a:cubicBezTo>
                    <a:pt x="194" y="133"/>
                    <a:pt x="198" y="125"/>
                    <a:pt x="200" y="117"/>
                  </a:cubicBezTo>
                  <a:cubicBezTo>
                    <a:pt x="201" y="112"/>
                    <a:pt x="201" y="106"/>
                    <a:pt x="201" y="101"/>
                  </a:cubicBezTo>
                  <a:cubicBezTo>
                    <a:pt x="202" y="95"/>
                    <a:pt x="202" y="88"/>
                    <a:pt x="203" y="82"/>
                  </a:cubicBezTo>
                  <a:cubicBezTo>
                    <a:pt x="203" y="77"/>
                    <a:pt x="204" y="72"/>
                    <a:pt x="204" y="67"/>
                  </a:cubicBezTo>
                  <a:cubicBezTo>
                    <a:pt x="205" y="60"/>
                    <a:pt x="205" y="53"/>
                    <a:pt x="205" y="46"/>
                  </a:cubicBezTo>
                  <a:cubicBezTo>
                    <a:pt x="205" y="44"/>
                    <a:pt x="205" y="42"/>
                    <a:pt x="204" y="40"/>
                  </a:cubicBezTo>
                  <a:cubicBezTo>
                    <a:pt x="204" y="37"/>
                    <a:pt x="203" y="33"/>
                    <a:pt x="202" y="30"/>
                  </a:cubicBezTo>
                  <a:cubicBezTo>
                    <a:pt x="201" y="27"/>
                    <a:pt x="200" y="24"/>
                    <a:pt x="198" y="22"/>
                  </a:cubicBezTo>
                  <a:cubicBezTo>
                    <a:pt x="196" y="19"/>
                    <a:pt x="194" y="16"/>
                    <a:pt x="191" y="14"/>
                  </a:cubicBezTo>
                  <a:cubicBezTo>
                    <a:pt x="190" y="13"/>
                    <a:pt x="188" y="11"/>
                    <a:pt x="186" y="11"/>
                  </a:cubicBezTo>
                  <a:cubicBezTo>
                    <a:pt x="182" y="9"/>
                    <a:pt x="179" y="9"/>
                    <a:pt x="175" y="9"/>
                  </a:cubicBezTo>
                  <a:cubicBezTo>
                    <a:pt x="173" y="9"/>
                    <a:pt x="172" y="10"/>
                    <a:pt x="171" y="12"/>
                  </a:cubicBezTo>
                  <a:cubicBezTo>
                    <a:pt x="170" y="12"/>
                    <a:pt x="171" y="13"/>
                    <a:pt x="171" y="13"/>
                  </a:cubicBezTo>
                  <a:cubicBezTo>
                    <a:pt x="172" y="12"/>
                    <a:pt x="172" y="11"/>
                    <a:pt x="173" y="11"/>
                  </a:cubicBezTo>
                  <a:cubicBezTo>
                    <a:pt x="173" y="10"/>
                    <a:pt x="173" y="10"/>
                    <a:pt x="174" y="10"/>
                  </a:cubicBezTo>
                  <a:cubicBezTo>
                    <a:pt x="175" y="10"/>
                    <a:pt x="176" y="10"/>
                    <a:pt x="176" y="11"/>
                  </a:cubicBezTo>
                  <a:cubicBezTo>
                    <a:pt x="177" y="12"/>
                    <a:pt x="177" y="13"/>
                    <a:pt x="176" y="14"/>
                  </a:cubicBezTo>
                  <a:cubicBezTo>
                    <a:pt x="176" y="14"/>
                    <a:pt x="175" y="15"/>
                    <a:pt x="175" y="14"/>
                  </a:cubicBezTo>
                  <a:cubicBezTo>
                    <a:pt x="174" y="14"/>
                    <a:pt x="174" y="14"/>
                    <a:pt x="174" y="15"/>
                  </a:cubicBezTo>
                  <a:cubicBezTo>
                    <a:pt x="173" y="15"/>
                    <a:pt x="172" y="16"/>
                    <a:pt x="172" y="16"/>
                  </a:cubicBezTo>
                  <a:cubicBezTo>
                    <a:pt x="169" y="19"/>
                    <a:pt x="167" y="22"/>
                    <a:pt x="165" y="25"/>
                  </a:cubicBezTo>
                  <a:cubicBezTo>
                    <a:pt x="164" y="28"/>
                    <a:pt x="162" y="31"/>
                    <a:pt x="161" y="34"/>
                  </a:cubicBezTo>
                  <a:cubicBezTo>
                    <a:pt x="159" y="38"/>
                    <a:pt x="158" y="43"/>
                    <a:pt x="157" y="48"/>
                  </a:cubicBezTo>
                  <a:cubicBezTo>
                    <a:pt x="157" y="49"/>
                    <a:pt x="157" y="49"/>
                    <a:pt x="158" y="49"/>
                  </a:cubicBezTo>
                  <a:cubicBezTo>
                    <a:pt x="159" y="48"/>
                    <a:pt x="159" y="48"/>
                    <a:pt x="160" y="49"/>
                  </a:cubicBezTo>
                  <a:cubicBezTo>
                    <a:pt x="161" y="49"/>
                    <a:pt x="161" y="49"/>
                    <a:pt x="162" y="49"/>
                  </a:cubicBezTo>
                  <a:cubicBezTo>
                    <a:pt x="164" y="49"/>
                    <a:pt x="167" y="49"/>
                    <a:pt x="169" y="49"/>
                  </a:cubicBezTo>
                  <a:cubicBezTo>
                    <a:pt x="178" y="48"/>
                    <a:pt x="186" y="52"/>
                    <a:pt x="192" y="59"/>
                  </a:cubicBezTo>
                  <a:cubicBezTo>
                    <a:pt x="194" y="61"/>
                    <a:pt x="195" y="64"/>
                    <a:pt x="196" y="66"/>
                  </a:cubicBezTo>
                  <a:cubicBezTo>
                    <a:pt x="197" y="69"/>
                    <a:pt x="198" y="71"/>
                    <a:pt x="198" y="74"/>
                  </a:cubicBezTo>
                  <a:cubicBezTo>
                    <a:pt x="198" y="76"/>
                    <a:pt x="198" y="79"/>
                    <a:pt x="197" y="81"/>
                  </a:cubicBezTo>
                  <a:cubicBezTo>
                    <a:pt x="197" y="84"/>
                    <a:pt x="196" y="88"/>
                    <a:pt x="194" y="91"/>
                  </a:cubicBezTo>
                  <a:cubicBezTo>
                    <a:pt x="192" y="93"/>
                    <a:pt x="191" y="95"/>
                    <a:pt x="189" y="97"/>
                  </a:cubicBezTo>
                  <a:cubicBezTo>
                    <a:pt x="188" y="97"/>
                    <a:pt x="188" y="97"/>
                    <a:pt x="187" y="97"/>
                  </a:cubicBezTo>
                  <a:cubicBezTo>
                    <a:pt x="188" y="98"/>
                    <a:pt x="187" y="99"/>
                    <a:pt x="187" y="100"/>
                  </a:cubicBezTo>
                  <a:cubicBezTo>
                    <a:pt x="187" y="101"/>
                    <a:pt x="186" y="103"/>
                    <a:pt x="185" y="105"/>
                  </a:cubicBezTo>
                  <a:cubicBezTo>
                    <a:pt x="184" y="109"/>
                    <a:pt x="182" y="113"/>
                    <a:pt x="179" y="116"/>
                  </a:cubicBezTo>
                  <a:cubicBezTo>
                    <a:pt x="177" y="119"/>
                    <a:pt x="175" y="122"/>
                    <a:pt x="172" y="124"/>
                  </a:cubicBezTo>
                  <a:cubicBezTo>
                    <a:pt x="171" y="126"/>
                    <a:pt x="169" y="127"/>
                    <a:pt x="167" y="129"/>
                  </a:cubicBezTo>
                  <a:cubicBezTo>
                    <a:pt x="167" y="129"/>
                    <a:pt x="166" y="130"/>
                    <a:pt x="165" y="131"/>
                  </a:cubicBezTo>
                  <a:cubicBezTo>
                    <a:pt x="164" y="131"/>
                    <a:pt x="163" y="131"/>
                    <a:pt x="162" y="130"/>
                  </a:cubicBezTo>
                  <a:cubicBezTo>
                    <a:pt x="161" y="129"/>
                    <a:pt x="161" y="128"/>
                    <a:pt x="162" y="127"/>
                  </a:cubicBezTo>
                  <a:cubicBezTo>
                    <a:pt x="162" y="126"/>
                    <a:pt x="163" y="125"/>
                    <a:pt x="165" y="126"/>
                  </a:cubicBezTo>
                  <a:cubicBezTo>
                    <a:pt x="165" y="126"/>
                    <a:pt x="166" y="126"/>
                    <a:pt x="167" y="126"/>
                  </a:cubicBezTo>
                  <a:cubicBezTo>
                    <a:pt x="169" y="124"/>
                    <a:pt x="171" y="123"/>
                    <a:pt x="173" y="121"/>
                  </a:cubicBezTo>
                  <a:cubicBezTo>
                    <a:pt x="177" y="116"/>
                    <a:pt x="181" y="110"/>
                    <a:pt x="183" y="104"/>
                  </a:cubicBezTo>
                  <a:cubicBezTo>
                    <a:pt x="184" y="103"/>
                    <a:pt x="184" y="102"/>
                    <a:pt x="184" y="101"/>
                  </a:cubicBezTo>
                  <a:cubicBezTo>
                    <a:pt x="184" y="101"/>
                    <a:pt x="183" y="100"/>
                    <a:pt x="183" y="100"/>
                  </a:cubicBezTo>
                  <a:cubicBezTo>
                    <a:pt x="180" y="101"/>
                    <a:pt x="176" y="102"/>
                    <a:pt x="173" y="103"/>
                  </a:cubicBezTo>
                  <a:cubicBezTo>
                    <a:pt x="173" y="103"/>
                    <a:pt x="173" y="104"/>
                    <a:pt x="173" y="104"/>
                  </a:cubicBezTo>
                  <a:cubicBezTo>
                    <a:pt x="173" y="104"/>
                    <a:pt x="172" y="105"/>
                    <a:pt x="172" y="105"/>
                  </a:cubicBezTo>
                  <a:cubicBezTo>
                    <a:pt x="171" y="105"/>
                    <a:pt x="170" y="106"/>
                    <a:pt x="170" y="107"/>
                  </a:cubicBezTo>
                  <a:cubicBezTo>
                    <a:pt x="167" y="112"/>
                    <a:pt x="163" y="117"/>
                    <a:pt x="159" y="121"/>
                  </a:cubicBezTo>
                  <a:cubicBezTo>
                    <a:pt x="158" y="122"/>
                    <a:pt x="157" y="121"/>
                    <a:pt x="156" y="120"/>
                  </a:cubicBezTo>
                  <a:cubicBezTo>
                    <a:pt x="156" y="120"/>
                    <a:pt x="155" y="119"/>
                    <a:pt x="155" y="119"/>
                  </a:cubicBezTo>
                  <a:cubicBezTo>
                    <a:pt x="155" y="118"/>
                    <a:pt x="155" y="117"/>
                    <a:pt x="156" y="117"/>
                  </a:cubicBezTo>
                  <a:cubicBezTo>
                    <a:pt x="157" y="116"/>
                    <a:pt x="158" y="116"/>
                    <a:pt x="159" y="117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60" y="117"/>
                    <a:pt x="160" y="117"/>
                    <a:pt x="160" y="116"/>
                  </a:cubicBezTo>
                  <a:cubicBezTo>
                    <a:pt x="164" y="113"/>
                    <a:pt x="166" y="110"/>
                    <a:pt x="168" y="106"/>
                  </a:cubicBezTo>
                  <a:cubicBezTo>
                    <a:pt x="168" y="105"/>
                    <a:pt x="169" y="104"/>
                    <a:pt x="169" y="10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03"/>
                    <a:pt x="167" y="103"/>
                    <a:pt x="167" y="104"/>
                  </a:cubicBezTo>
                  <a:cubicBezTo>
                    <a:pt x="166" y="104"/>
                    <a:pt x="166" y="104"/>
                    <a:pt x="165" y="104"/>
                  </a:cubicBezTo>
                  <a:cubicBezTo>
                    <a:pt x="163" y="107"/>
                    <a:pt x="160" y="108"/>
                    <a:pt x="159" y="111"/>
                  </a:cubicBezTo>
                  <a:cubicBezTo>
                    <a:pt x="159" y="111"/>
                    <a:pt x="158" y="111"/>
                    <a:pt x="158" y="112"/>
                  </a:cubicBezTo>
                  <a:cubicBezTo>
                    <a:pt x="157" y="112"/>
                    <a:pt x="157" y="111"/>
                    <a:pt x="156" y="111"/>
                  </a:cubicBezTo>
                  <a:cubicBezTo>
                    <a:pt x="156" y="110"/>
                    <a:pt x="156" y="109"/>
                    <a:pt x="157" y="109"/>
                  </a:cubicBezTo>
                  <a:cubicBezTo>
                    <a:pt x="158" y="108"/>
                    <a:pt x="159" y="108"/>
                    <a:pt x="160" y="107"/>
                  </a:cubicBezTo>
                  <a:cubicBezTo>
                    <a:pt x="161" y="106"/>
                    <a:pt x="162" y="105"/>
                    <a:pt x="164" y="104"/>
                  </a:cubicBezTo>
                  <a:cubicBezTo>
                    <a:pt x="164" y="103"/>
                    <a:pt x="164" y="103"/>
                    <a:pt x="165" y="102"/>
                  </a:cubicBezTo>
                  <a:cubicBezTo>
                    <a:pt x="164" y="102"/>
                    <a:pt x="163" y="102"/>
                    <a:pt x="162" y="102"/>
                  </a:cubicBezTo>
                  <a:cubicBezTo>
                    <a:pt x="160" y="102"/>
                    <a:pt x="158" y="102"/>
                    <a:pt x="156" y="101"/>
                  </a:cubicBezTo>
                  <a:cubicBezTo>
                    <a:pt x="155" y="101"/>
                    <a:pt x="154" y="101"/>
                    <a:pt x="153" y="101"/>
                  </a:cubicBezTo>
                  <a:close/>
                  <a:moveTo>
                    <a:pt x="31" y="53"/>
                  </a:moveTo>
                  <a:cubicBezTo>
                    <a:pt x="31" y="53"/>
                    <a:pt x="31" y="53"/>
                    <a:pt x="31" y="53"/>
                  </a:cubicBezTo>
                  <a:cubicBezTo>
                    <a:pt x="32" y="53"/>
                    <a:pt x="34" y="53"/>
                    <a:pt x="35" y="53"/>
                  </a:cubicBezTo>
                  <a:cubicBezTo>
                    <a:pt x="36" y="53"/>
                    <a:pt x="36" y="53"/>
                    <a:pt x="37" y="53"/>
                  </a:cubicBezTo>
                  <a:cubicBezTo>
                    <a:pt x="38" y="53"/>
                    <a:pt x="38" y="54"/>
                    <a:pt x="38" y="55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2" y="58"/>
                    <a:pt x="29" y="57"/>
                    <a:pt x="25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19" y="59"/>
                    <a:pt x="16" y="62"/>
                    <a:pt x="15" y="66"/>
                  </a:cubicBezTo>
                  <a:cubicBezTo>
                    <a:pt x="13" y="71"/>
                    <a:pt x="10" y="76"/>
                    <a:pt x="8" y="81"/>
                  </a:cubicBezTo>
                  <a:cubicBezTo>
                    <a:pt x="8" y="82"/>
                    <a:pt x="8" y="84"/>
                    <a:pt x="8" y="85"/>
                  </a:cubicBezTo>
                  <a:cubicBezTo>
                    <a:pt x="7" y="89"/>
                    <a:pt x="7" y="92"/>
                    <a:pt x="7" y="96"/>
                  </a:cubicBezTo>
                  <a:cubicBezTo>
                    <a:pt x="7" y="99"/>
                    <a:pt x="8" y="101"/>
                    <a:pt x="8" y="102"/>
                  </a:cubicBezTo>
                  <a:cubicBezTo>
                    <a:pt x="10" y="106"/>
                    <a:pt x="12" y="109"/>
                    <a:pt x="15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18" y="113"/>
                    <a:pt x="21" y="113"/>
                    <a:pt x="24" y="112"/>
                  </a:cubicBezTo>
                  <a:cubicBezTo>
                    <a:pt x="22" y="110"/>
                    <a:pt x="21" y="107"/>
                    <a:pt x="20" y="104"/>
                  </a:cubicBezTo>
                  <a:cubicBezTo>
                    <a:pt x="20" y="104"/>
                    <a:pt x="20" y="104"/>
                    <a:pt x="20" y="105"/>
                  </a:cubicBezTo>
                  <a:cubicBezTo>
                    <a:pt x="20" y="106"/>
                    <a:pt x="19" y="108"/>
                    <a:pt x="19" y="109"/>
                  </a:cubicBezTo>
                  <a:cubicBezTo>
                    <a:pt x="18" y="111"/>
                    <a:pt x="16" y="111"/>
                    <a:pt x="15" y="110"/>
                  </a:cubicBezTo>
                  <a:cubicBezTo>
                    <a:pt x="14" y="109"/>
                    <a:pt x="14" y="108"/>
                    <a:pt x="13" y="106"/>
                  </a:cubicBezTo>
                  <a:cubicBezTo>
                    <a:pt x="12" y="103"/>
                    <a:pt x="11" y="99"/>
                    <a:pt x="11" y="94"/>
                  </a:cubicBezTo>
                  <a:cubicBezTo>
                    <a:pt x="11" y="93"/>
                    <a:pt x="11" y="91"/>
                    <a:pt x="11" y="89"/>
                  </a:cubicBezTo>
                  <a:cubicBezTo>
                    <a:pt x="11" y="88"/>
                    <a:pt x="11" y="86"/>
                    <a:pt x="11" y="85"/>
                  </a:cubicBezTo>
                  <a:cubicBezTo>
                    <a:pt x="12" y="83"/>
                    <a:pt x="13" y="83"/>
                    <a:pt x="14" y="83"/>
                  </a:cubicBezTo>
                  <a:cubicBezTo>
                    <a:pt x="15" y="83"/>
                    <a:pt x="16" y="84"/>
                    <a:pt x="16" y="85"/>
                  </a:cubicBezTo>
                  <a:cubicBezTo>
                    <a:pt x="16" y="86"/>
                    <a:pt x="16" y="87"/>
                    <a:pt x="15" y="87"/>
                  </a:cubicBezTo>
                  <a:cubicBezTo>
                    <a:pt x="15" y="87"/>
                    <a:pt x="15" y="88"/>
                    <a:pt x="14" y="88"/>
                  </a:cubicBezTo>
                  <a:cubicBezTo>
                    <a:pt x="14" y="89"/>
                    <a:pt x="14" y="89"/>
                    <a:pt x="14" y="90"/>
                  </a:cubicBezTo>
                  <a:cubicBezTo>
                    <a:pt x="13" y="94"/>
                    <a:pt x="13" y="97"/>
                    <a:pt x="14" y="101"/>
                  </a:cubicBezTo>
                  <a:cubicBezTo>
                    <a:pt x="14" y="103"/>
                    <a:pt x="15" y="105"/>
                    <a:pt x="16" y="106"/>
                  </a:cubicBezTo>
                  <a:cubicBezTo>
                    <a:pt x="16" y="107"/>
                    <a:pt x="16" y="108"/>
                    <a:pt x="17" y="108"/>
                  </a:cubicBezTo>
                  <a:cubicBezTo>
                    <a:pt x="17" y="106"/>
                    <a:pt x="18" y="105"/>
                    <a:pt x="18" y="103"/>
                  </a:cubicBezTo>
                  <a:cubicBezTo>
                    <a:pt x="18" y="98"/>
                    <a:pt x="18" y="93"/>
                    <a:pt x="18" y="88"/>
                  </a:cubicBezTo>
                  <a:cubicBezTo>
                    <a:pt x="18" y="88"/>
                    <a:pt x="18" y="87"/>
                    <a:pt x="18" y="87"/>
                  </a:cubicBezTo>
                  <a:cubicBezTo>
                    <a:pt x="19" y="86"/>
                    <a:pt x="19" y="86"/>
                    <a:pt x="20" y="86"/>
                  </a:cubicBezTo>
                  <a:cubicBezTo>
                    <a:pt x="20" y="86"/>
                    <a:pt x="20" y="86"/>
                    <a:pt x="21" y="87"/>
                  </a:cubicBezTo>
                  <a:cubicBezTo>
                    <a:pt x="21" y="87"/>
                    <a:pt x="21" y="87"/>
                    <a:pt x="21" y="88"/>
                  </a:cubicBezTo>
                  <a:cubicBezTo>
                    <a:pt x="21" y="92"/>
                    <a:pt x="21" y="96"/>
                    <a:pt x="22" y="100"/>
                  </a:cubicBezTo>
                  <a:cubicBezTo>
                    <a:pt x="22" y="102"/>
                    <a:pt x="23" y="105"/>
                    <a:pt x="24" y="108"/>
                  </a:cubicBezTo>
                  <a:cubicBezTo>
                    <a:pt x="24" y="109"/>
                    <a:pt x="24" y="109"/>
                    <a:pt x="25" y="110"/>
                  </a:cubicBezTo>
                  <a:cubicBezTo>
                    <a:pt x="25" y="109"/>
                    <a:pt x="26" y="108"/>
                    <a:pt x="26" y="107"/>
                  </a:cubicBezTo>
                  <a:cubicBezTo>
                    <a:pt x="27" y="103"/>
                    <a:pt x="27" y="98"/>
                    <a:pt x="27" y="94"/>
                  </a:cubicBezTo>
                  <a:cubicBezTo>
                    <a:pt x="27" y="92"/>
                    <a:pt x="27" y="90"/>
                    <a:pt x="28" y="88"/>
                  </a:cubicBezTo>
                  <a:cubicBezTo>
                    <a:pt x="28" y="87"/>
                    <a:pt x="28" y="87"/>
                    <a:pt x="29" y="87"/>
                  </a:cubicBezTo>
                  <a:cubicBezTo>
                    <a:pt x="30" y="87"/>
                    <a:pt x="30" y="87"/>
                    <a:pt x="30" y="88"/>
                  </a:cubicBezTo>
                  <a:cubicBezTo>
                    <a:pt x="30" y="90"/>
                    <a:pt x="30" y="91"/>
                    <a:pt x="30" y="92"/>
                  </a:cubicBezTo>
                  <a:cubicBezTo>
                    <a:pt x="30" y="96"/>
                    <a:pt x="31" y="100"/>
                    <a:pt x="32" y="103"/>
                  </a:cubicBezTo>
                  <a:cubicBezTo>
                    <a:pt x="32" y="105"/>
                    <a:pt x="33" y="106"/>
                    <a:pt x="33" y="108"/>
                  </a:cubicBezTo>
                  <a:cubicBezTo>
                    <a:pt x="33" y="108"/>
                    <a:pt x="34" y="108"/>
                    <a:pt x="34" y="109"/>
                  </a:cubicBezTo>
                  <a:cubicBezTo>
                    <a:pt x="34" y="108"/>
                    <a:pt x="34" y="108"/>
                    <a:pt x="35" y="107"/>
                  </a:cubicBezTo>
                  <a:cubicBezTo>
                    <a:pt x="35" y="105"/>
                    <a:pt x="36" y="104"/>
                    <a:pt x="36" y="102"/>
                  </a:cubicBezTo>
                  <a:cubicBezTo>
                    <a:pt x="36" y="97"/>
                    <a:pt x="37" y="93"/>
                    <a:pt x="37" y="88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7" y="86"/>
                    <a:pt x="38" y="85"/>
                    <a:pt x="38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90"/>
                    <a:pt x="40" y="92"/>
                    <a:pt x="40" y="95"/>
                  </a:cubicBezTo>
                  <a:cubicBezTo>
                    <a:pt x="41" y="98"/>
                    <a:pt x="42" y="101"/>
                    <a:pt x="43" y="104"/>
                  </a:cubicBezTo>
                  <a:cubicBezTo>
                    <a:pt x="43" y="105"/>
                    <a:pt x="44" y="106"/>
                    <a:pt x="44" y="106"/>
                  </a:cubicBezTo>
                  <a:cubicBezTo>
                    <a:pt x="44" y="106"/>
                    <a:pt x="45" y="106"/>
                    <a:pt x="45" y="105"/>
                  </a:cubicBezTo>
                  <a:cubicBezTo>
                    <a:pt x="45" y="101"/>
                    <a:pt x="45" y="97"/>
                    <a:pt x="45" y="93"/>
                  </a:cubicBezTo>
                  <a:cubicBezTo>
                    <a:pt x="45" y="91"/>
                    <a:pt x="45" y="89"/>
                    <a:pt x="45" y="88"/>
                  </a:cubicBezTo>
                  <a:cubicBezTo>
                    <a:pt x="45" y="87"/>
                    <a:pt x="46" y="86"/>
                    <a:pt x="46" y="86"/>
                  </a:cubicBezTo>
                  <a:cubicBezTo>
                    <a:pt x="47" y="86"/>
                    <a:pt x="48" y="87"/>
                    <a:pt x="48" y="88"/>
                  </a:cubicBezTo>
                  <a:cubicBezTo>
                    <a:pt x="48" y="88"/>
                    <a:pt x="48" y="89"/>
                    <a:pt x="48" y="90"/>
                  </a:cubicBezTo>
                  <a:cubicBezTo>
                    <a:pt x="49" y="94"/>
                    <a:pt x="50" y="99"/>
                    <a:pt x="51" y="103"/>
                  </a:cubicBezTo>
                  <a:cubicBezTo>
                    <a:pt x="51" y="104"/>
                    <a:pt x="52" y="105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5"/>
                    <a:pt x="52" y="105"/>
                  </a:cubicBezTo>
                  <a:cubicBezTo>
                    <a:pt x="53" y="101"/>
                    <a:pt x="53" y="98"/>
                    <a:pt x="53" y="95"/>
                  </a:cubicBezTo>
                  <a:cubicBezTo>
                    <a:pt x="53" y="92"/>
                    <a:pt x="53" y="90"/>
                    <a:pt x="53" y="88"/>
                  </a:cubicBezTo>
                  <a:cubicBezTo>
                    <a:pt x="53" y="87"/>
                    <a:pt x="54" y="87"/>
                    <a:pt x="54" y="87"/>
                  </a:cubicBezTo>
                  <a:cubicBezTo>
                    <a:pt x="55" y="86"/>
                    <a:pt x="55" y="87"/>
                    <a:pt x="55" y="88"/>
                  </a:cubicBezTo>
                  <a:cubicBezTo>
                    <a:pt x="56" y="90"/>
                    <a:pt x="57" y="92"/>
                    <a:pt x="58" y="94"/>
                  </a:cubicBezTo>
                  <a:cubicBezTo>
                    <a:pt x="60" y="99"/>
                    <a:pt x="62" y="104"/>
                    <a:pt x="65" y="109"/>
                  </a:cubicBezTo>
                  <a:cubicBezTo>
                    <a:pt x="66" y="110"/>
                    <a:pt x="66" y="110"/>
                    <a:pt x="66" y="111"/>
                  </a:cubicBezTo>
                  <a:cubicBezTo>
                    <a:pt x="66" y="112"/>
                    <a:pt x="65" y="113"/>
                    <a:pt x="64" y="113"/>
                  </a:cubicBezTo>
                  <a:cubicBezTo>
                    <a:pt x="63" y="113"/>
                    <a:pt x="62" y="112"/>
                    <a:pt x="61" y="111"/>
                  </a:cubicBezTo>
                  <a:cubicBezTo>
                    <a:pt x="60" y="109"/>
                    <a:pt x="59" y="106"/>
                    <a:pt x="58" y="104"/>
                  </a:cubicBezTo>
                  <a:cubicBezTo>
                    <a:pt x="57" y="102"/>
                    <a:pt x="57" y="99"/>
                    <a:pt x="56" y="97"/>
                  </a:cubicBezTo>
                  <a:cubicBezTo>
                    <a:pt x="56" y="97"/>
                    <a:pt x="56" y="96"/>
                    <a:pt x="56" y="96"/>
                  </a:cubicBezTo>
                  <a:cubicBezTo>
                    <a:pt x="55" y="96"/>
                    <a:pt x="55" y="97"/>
                    <a:pt x="55" y="97"/>
                  </a:cubicBezTo>
                  <a:cubicBezTo>
                    <a:pt x="55" y="100"/>
                    <a:pt x="55" y="104"/>
                    <a:pt x="54" y="107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53" y="110"/>
                    <a:pt x="52" y="110"/>
                    <a:pt x="51" y="109"/>
                  </a:cubicBezTo>
                  <a:cubicBezTo>
                    <a:pt x="51" y="109"/>
                    <a:pt x="50" y="108"/>
                    <a:pt x="50" y="108"/>
                  </a:cubicBezTo>
                  <a:cubicBezTo>
                    <a:pt x="49" y="105"/>
                    <a:pt x="48" y="103"/>
                    <a:pt x="48" y="101"/>
                  </a:cubicBezTo>
                  <a:cubicBezTo>
                    <a:pt x="48" y="101"/>
                    <a:pt x="48" y="100"/>
                    <a:pt x="48" y="100"/>
                  </a:cubicBezTo>
                  <a:cubicBezTo>
                    <a:pt x="47" y="101"/>
                    <a:pt x="47" y="103"/>
                    <a:pt x="47" y="104"/>
                  </a:cubicBezTo>
                  <a:cubicBezTo>
                    <a:pt x="47" y="105"/>
                    <a:pt x="47" y="107"/>
                    <a:pt x="46" y="108"/>
                  </a:cubicBezTo>
                  <a:cubicBezTo>
                    <a:pt x="46" y="110"/>
                    <a:pt x="44" y="110"/>
                    <a:pt x="43" y="109"/>
                  </a:cubicBezTo>
                  <a:cubicBezTo>
                    <a:pt x="42" y="108"/>
                    <a:pt x="42" y="107"/>
                    <a:pt x="41" y="106"/>
                  </a:cubicBezTo>
                  <a:cubicBezTo>
                    <a:pt x="40" y="104"/>
                    <a:pt x="40" y="102"/>
                    <a:pt x="39" y="100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8" y="99"/>
                    <a:pt x="38" y="100"/>
                    <a:pt x="38" y="101"/>
                  </a:cubicBezTo>
                  <a:cubicBezTo>
                    <a:pt x="38" y="103"/>
                    <a:pt x="37" y="106"/>
                    <a:pt x="37" y="108"/>
                  </a:cubicBezTo>
                  <a:cubicBezTo>
                    <a:pt x="36" y="109"/>
                    <a:pt x="36" y="110"/>
                    <a:pt x="35" y="110"/>
                  </a:cubicBezTo>
                  <a:cubicBezTo>
                    <a:pt x="35" y="111"/>
                    <a:pt x="34" y="111"/>
                    <a:pt x="33" y="110"/>
                  </a:cubicBezTo>
                  <a:cubicBezTo>
                    <a:pt x="32" y="110"/>
                    <a:pt x="32" y="109"/>
                    <a:pt x="31" y="109"/>
                  </a:cubicBezTo>
                  <a:cubicBezTo>
                    <a:pt x="30" y="107"/>
                    <a:pt x="30" y="106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105"/>
                    <a:pt x="28" y="106"/>
                    <a:pt x="28" y="108"/>
                  </a:cubicBezTo>
                  <a:cubicBezTo>
                    <a:pt x="28" y="109"/>
                    <a:pt x="27" y="111"/>
                    <a:pt x="26" y="112"/>
                  </a:cubicBezTo>
                  <a:cubicBezTo>
                    <a:pt x="27" y="112"/>
                    <a:pt x="28" y="112"/>
                    <a:pt x="28" y="112"/>
                  </a:cubicBezTo>
                  <a:cubicBezTo>
                    <a:pt x="29" y="112"/>
                    <a:pt x="30" y="112"/>
                    <a:pt x="31" y="112"/>
                  </a:cubicBezTo>
                  <a:cubicBezTo>
                    <a:pt x="37" y="112"/>
                    <a:pt x="44" y="112"/>
                    <a:pt x="50" y="112"/>
                  </a:cubicBezTo>
                  <a:cubicBezTo>
                    <a:pt x="56" y="112"/>
                    <a:pt x="63" y="113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4"/>
                    <a:pt x="68" y="112"/>
                    <a:pt x="68" y="110"/>
                  </a:cubicBezTo>
                  <a:cubicBezTo>
                    <a:pt x="67" y="106"/>
                    <a:pt x="66" y="102"/>
                    <a:pt x="65" y="98"/>
                  </a:cubicBezTo>
                  <a:cubicBezTo>
                    <a:pt x="64" y="96"/>
                    <a:pt x="64" y="93"/>
                    <a:pt x="63" y="91"/>
                  </a:cubicBezTo>
                  <a:cubicBezTo>
                    <a:pt x="63" y="88"/>
                    <a:pt x="63" y="84"/>
                    <a:pt x="63" y="81"/>
                  </a:cubicBezTo>
                  <a:cubicBezTo>
                    <a:pt x="63" y="78"/>
                    <a:pt x="64" y="74"/>
                    <a:pt x="64" y="71"/>
                  </a:cubicBezTo>
                  <a:cubicBezTo>
                    <a:pt x="64" y="64"/>
                    <a:pt x="65" y="58"/>
                    <a:pt x="67" y="52"/>
                  </a:cubicBezTo>
                  <a:cubicBezTo>
                    <a:pt x="68" y="49"/>
                    <a:pt x="69" y="46"/>
                    <a:pt x="71" y="44"/>
                  </a:cubicBezTo>
                  <a:cubicBezTo>
                    <a:pt x="71" y="44"/>
                    <a:pt x="71" y="43"/>
                    <a:pt x="71" y="43"/>
                  </a:cubicBezTo>
                  <a:cubicBezTo>
                    <a:pt x="71" y="43"/>
                    <a:pt x="70" y="43"/>
                    <a:pt x="70" y="43"/>
                  </a:cubicBezTo>
                  <a:cubicBezTo>
                    <a:pt x="66" y="43"/>
                    <a:pt x="63" y="43"/>
                    <a:pt x="59" y="43"/>
                  </a:cubicBezTo>
                  <a:cubicBezTo>
                    <a:pt x="54" y="44"/>
                    <a:pt x="48" y="43"/>
                    <a:pt x="42" y="44"/>
                  </a:cubicBezTo>
                  <a:cubicBezTo>
                    <a:pt x="41" y="44"/>
                    <a:pt x="40" y="44"/>
                    <a:pt x="39" y="44"/>
                  </a:cubicBezTo>
                  <a:cubicBezTo>
                    <a:pt x="39" y="44"/>
                    <a:pt x="38" y="44"/>
                    <a:pt x="38" y="44"/>
                  </a:cubicBezTo>
                  <a:cubicBezTo>
                    <a:pt x="37" y="44"/>
                    <a:pt x="35" y="44"/>
                    <a:pt x="34" y="44"/>
                  </a:cubicBezTo>
                  <a:cubicBezTo>
                    <a:pt x="32" y="44"/>
                    <a:pt x="29" y="45"/>
                    <a:pt x="28" y="47"/>
                  </a:cubicBezTo>
                  <a:cubicBezTo>
                    <a:pt x="27" y="47"/>
                    <a:pt x="26" y="48"/>
                    <a:pt x="26" y="49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31" y="49"/>
                    <a:pt x="34" y="49"/>
                    <a:pt x="38" y="48"/>
                  </a:cubicBezTo>
                  <a:cubicBezTo>
                    <a:pt x="44" y="48"/>
                    <a:pt x="50" y="47"/>
                    <a:pt x="5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2" y="50"/>
                    <a:pt x="48" y="50"/>
                    <a:pt x="44" y="51"/>
                  </a:cubicBezTo>
                  <a:cubicBezTo>
                    <a:pt x="39" y="51"/>
                    <a:pt x="35" y="52"/>
                    <a:pt x="31" y="53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5" y="70"/>
                  </a:cubicBezTo>
                  <a:cubicBezTo>
                    <a:pt x="77" y="69"/>
                    <a:pt x="80" y="68"/>
                    <a:pt x="82" y="67"/>
                  </a:cubicBezTo>
                  <a:cubicBezTo>
                    <a:pt x="83" y="67"/>
                    <a:pt x="83" y="66"/>
                    <a:pt x="83" y="66"/>
                  </a:cubicBezTo>
                  <a:cubicBezTo>
                    <a:pt x="84" y="66"/>
                    <a:pt x="85" y="66"/>
                    <a:pt x="85" y="67"/>
                  </a:cubicBezTo>
                  <a:cubicBezTo>
                    <a:pt x="85" y="67"/>
                    <a:pt x="85" y="68"/>
                    <a:pt x="85" y="68"/>
                  </a:cubicBezTo>
                  <a:cubicBezTo>
                    <a:pt x="84" y="69"/>
                    <a:pt x="84" y="69"/>
                    <a:pt x="84" y="70"/>
                  </a:cubicBezTo>
                  <a:cubicBezTo>
                    <a:pt x="81" y="72"/>
                    <a:pt x="77" y="75"/>
                    <a:pt x="74" y="78"/>
                  </a:cubicBezTo>
                  <a:cubicBezTo>
                    <a:pt x="73" y="79"/>
                    <a:pt x="73" y="80"/>
                    <a:pt x="73" y="81"/>
                  </a:cubicBezTo>
                  <a:cubicBezTo>
                    <a:pt x="73" y="81"/>
                    <a:pt x="74" y="80"/>
                    <a:pt x="74" y="80"/>
                  </a:cubicBezTo>
                  <a:cubicBezTo>
                    <a:pt x="77" y="79"/>
                    <a:pt x="81" y="77"/>
                    <a:pt x="84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6" y="75"/>
                    <a:pt x="87" y="75"/>
                  </a:cubicBezTo>
                  <a:cubicBezTo>
                    <a:pt x="87" y="76"/>
                    <a:pt x="87" y="76"/>
                    <a:pt x="87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5" y="78"/>
                    <a:pt x="85" y="78"/>
                    <a:pt x="85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2"/>
                    <a:pt x="86" y="83"/>
                    <a:pt x="86" y="83"/>
                  </a:cubicBezTo>
                  <a:cubicBezTo>
                    <a:pt x="86" y="83"/>
                    <a:pt x="87" y="84"/>
                    <a:pt x="86" y="84"/>
                  </a:cubicBezTo>
                  <a:cubicBezTo>
                    <a:pt x="86" y="85"/>
                    <a:pt x="86" y="86"/>
                    <a:pt x="87" y="87"/>
                  </a:cubicBezTo>
                  <a:cubicBezTo>
                    <a:pt x="87" y="86"/>
                    <a:pt x="88" y="86"/>
                    <a:pt x="89" y="85"/>
                  </a:cubicBezTo>
                  <a:cubicBezTo>
                    <a:pt x="89" y="85"/>
                    <a:pt x="89" y="84"/>
                    <a:pt x="89" y="84"/>
                  </a:cubicBezTo>
                  <a:cubicBezTo>
                    <a:pt x="90" y="81"/>
                    <a:pt x="90" y="79"/>
                    <a:pt x="90" y="76"/>
                  </a:cubicBezTo>
                  <a:cubicBezTo>
                    <a:pt x="90" y="76"/>
                    <a:pt x="90" y="76"/>
                    <a:pt x="91" y="75"/>
                  </a:cubicBezTo>
                  <a:cubicBezTo>
                    <a:pt x="91" y="75"/>
                    <a:pt x="91" y="74"/>
                    <a:pt x="92" y="74"/>
                  </a:cubicBezTo>
                  <a:cubicBezTo>
                    <a:pt x="92" y="74"/>
                    <a:pt x="93" y="75"/>
                    <a:pt x="93" y="75"/>
                  </a:cubicBezTo>
                  <a:cubicBezTo>
                    <a:pt x="93" y="75"/>
                    <a:pt x="93" y="76"/>
                    <a:pt x="93" y="76"/>
                  </a:cubicBezTo>
                  <a:cubicBezTo>
                    <a:pt x="93" y="78"/>
                    <a:pt x="94" y="79"/>
                    <a:pt x="94" y="81"/>
                  </a:cubicBezTo>
                  <a:cubicBezTo>
                    <a:pt x="96" y="81"/>
                    <a:pt x="96" y="82"/>
                    <a:pt x="96" y="83"/>
                  </a:cubicBezTo>
                  <a:cubicBezTo>
                    <a:pt x="96" y="85"/>
                    <a:pt x="96" y="85"/>
                    <a:pt x="94" y="86"/>
                  </a:cubicBezTo>
                  <a:cubicBezTo>
                    <a:pt x="94" y="86"/>
                    <a:pt x="94" y="87"/>
                    <a:pt x="94" y="87"/>
                  </a:cubicBezTo>
                  <a:cubicBezTo>
                    <a:pt x="94" y="88"/>
                    <a:pt x="94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7" y="87"/>
                    <a:pt x="97" y="87"/>
                    <a:pt x="97" y="85"/>
                  </a:cubicBezTo>
                  <a:cubicBezTo>
                    <a:pt x="97" y="82"/>
                    <a:pt x="97" y="78"/>
                    <a:pt x="97" y="74"/>
                  </a:cubicBezTo>
                  <a:cubicBezTo>
                    <a:pt x="97" y="74"/>
                    <a:pt x="97" y="74"/>
                    <a:pt x="97" y="73"/>
                  </a:cubicBezTo>
                  <a:cubicBezTo>
                    <a:pt x="97" y="73"/>
                    <a:pt x="98" y="72"/>
                    <a:pt x="98" y="72"/>
                  </a:cubicBezTo>
                  <a:cubicBezTo>
                    <a:pt x="99" y="72"/>
                    <a:pt x="99" y="73"/>
                    <a:pt x="99" y="73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7"/>
                    <a:pt x="100" y="80"/>
                    <a:pt x="100" y="83"/>
                  </a:cubicBezTo>
                  <a:cubicBezTo>
                    <a:pt x="100" y="83"/>
                    <a:pt x="100" y="84"/>
                    <a:pt x="100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2" y="84"/>
                    <a:pt x="102" y="84"/>
                    <a:pt x="103" y="84"/>
                  </a:cubicBezTo>
                  <a:cubicBezTo>
                    <a:pt x="103" y="85"/>
                    <a:pt x="103" y="85"/>
                    <a:pt x="102" y="86"/>
                  </a:cubicBezTo>
                  <a:cubicBezTo>
                    <a:pt x="102" y="86"/>
                    <a:pt x="101" y="87"/>
                    <a:pt x="101" y="87"/>
                  </a:cubicBezTo>
                  <a:cubicBezTo>
                    <a:pt x="101" y="87"/>
                    <a:pt x="101" y="88"/>
                    <a:pt x="101" y="88"/>
                  </a:cubicBezTo>
                  <a:cubicBezTo>
                    <a:pt x="101" y="89"/>
                    <a:pt x="101" y="90"/>
                    <a:pt x="101" y="91"/>
                  </a:cubicBezTo>
                  <a:cubicBezTo>
                    <a:pt x="102" y="91"/>
                    <a:pt x="102" y="90"/>
                    <a:pt x="103" y="90"/>
                  </a:cubicBezTo>
                  <a:cubicBezTo>
                    <a:pt x="103" y="88"/>
                    <a:pt x="103" y="85"/>
                    <a:pt x="103" y="83"/>
                  </a:cubicBezTo>
                  <a:cubicBezTo>
                    <a:pt x="104" y="80"/>
                    <a:pt x="104" y="77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2"/>
                    <a:pt x="105" y="71"/>
                    <a:pt x="106" y="71"/>
                  </a:cubicBezTo>
                  <a:cubicBezTo>
                    <a:pt x="106" y="71"/>
                    <a:pt x="107" y="72"/>
                    <a:pt x="107" y="73"/>
                  </a:cubicBezTo>
                  <a:cubicBezTo>
                    <a:pt x="107" y="73"/>
                    <a:pt x="107" y="74"/>
                    <a:pt x="107" y="74"/>
                  </a:cubicBezTo>
                  <a:cubicBezTo>
                    <a:pt x="107" y="78"/>
                    <a:pt x="108" y="82"/>
                    <a:pt x="108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9" y="87"/>
                    <a:pt x="109" y="87"/>
                    <a:pt x="110" y="86"/>
                  </a:cubicBezTo>
                  <a:cubicBezTo>
                    <a:pt x="110" y="86"/>
                    <a:pt x="110" y="86"/>
                    <a:pt x="110" y="85"/>
                  </a:cubicBezTo>
                  <a:cubicBezTo>
                    <a:pt x="111" y="83"/>
                    <a:pt x="111" y="81"/>
                    <a:pt x="111" y="79"/>
                  </a:cubicBezTo>
                  <a:cubicBezTo>
                    <a:pt x="112" y="76"/>
                    <a:pt x="112" y="73"/>
                    <a:pt x="112" y="71"/>
                  </a:cubicBezTo>
                  <a:cubicBezTo>
                    <a:pt x="112" y="70"/>
                    <a:pt x="113" y="70"/>
                    <a:pt x="113" y="69"/>
                  </a:cubicBezTo>
                  <a:cubicBezTo>
                    <a:pt x="113" y="69"/>
                    <a:pt x="113" y="69"/>
                    <a:pt x="114" y="69"/>
                  </a:cubicBezTo>
                  <a:cubicBezTo>
                    <a:pt x="114" y="69"/>
                    <a:pt x="115" y="69"/>
                    <a:pt x="115" y="69"/>
                  </a:cubicBezTo>
                  <a:cubicBezTo>
                    <a:pt x="115" y="70"/>
                    <a:pt x="115" y="70"/>
                    <a:pt x="115" y="71"/>
                  </a:cubicBezTo>
                  <a:cubicBezTo>
                    <a:pt x="115" y="76"/>
                    <a:pt x="116" y="80"/>
                    <a:pt x="116" y="85"/>
                  </a:cubicBezTo>
                  <a:cubicBezTo>
                    <a:pt x="116" y="87"/>
                    <a:pt x="116" y="88"/>
                    <a:pt x="116" y="90"/>
                  </a:cubicBezTo>
                  <a:cubicBezTo>
                    <a:pt x="118" y="90"/>
                    <a:pt x="118" y="89"/>
                    <a:pt x="118" y="88"/>
                  </a:cubicBezTo>
                  <a:cubicBezTo>
                    <a:pt x="119" y="84"/>
                    <a:pt x="119" y="79"/>
                    <a:pt x="120" y="75"/>
                  </a:cubicBezTo>
                  <a:cubicBezTo>
                    <a:pt x="120" y="74"/>
                    <a:pt x="120" y="73"/>
                    <a:pt x="120" y="72"/>
                  </a:cubicBezTo>
                  <a:cubicBezTo>
                    <a:pt x="120" y="71"/>
                    <a:pt x="121" y="71"/>
                    <a:pt x="121" y="71"/>
                  </a:cubicBezTo>
                  <a:cubicBezTo>
                    <a:pt x="122" y="71"/>
                    <a:pt x="122" y="72"/>
                    <a:pt x="122" y="72"/>
                  </a:cubicBezTo>
                  <a:cubicBezTo>
                    <a:pt x="122" y="73"/>
                    <a:pt x="122" y="74"/>
                    <a:pt x="122" y="75"/>
                  </a:cubicBezTo>
                  <a:cubicBezTo>
                    <a:pt x="123" y="78"/>
                    <a:pt x="123" y="82"/>
                    <a:pt x="123" y="85"/>
                  </a:cubicBezTo>
                  <a:cubicBezTo>
                    <a:pt x="123" y="86"/>
                    <a:pt x="123" y="86"/>
                    <a:pt x="123" y="87"/>
                  </a:cubicBezTo>
                  <a:cubicBezTo>
                    <a:pt x="125" y="87"/>
                    <a:pt x="125" y="88"/>
                    <a:pt x="124" y="89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3" y="91"/>
                    <a:pt x="123" y="93"/>
                    <a:pt x="124" y="94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5" y="89"/>
                    <a:pt x="125" y="85"/>
                    <a:pt x="126" y="80"/>
                  </a:cubicBezTo>
                  <a:cubicBezTo>
                    <a:pt x="126" y="77"/>
                    <a:pt x="127" y="73"/>
                    <a:pt x="127" y="69"/>
                  </a:cubicBezTo>
                  <a:cubicBezTo>
                    <a:pt x="127" y="69"/>
                    <a:pt x="128" y="68"/>
                    <a:pt x="128" y="68"/>
                  </a:cubicBezTo>
                  <a:cubicBezTo>
                    <a:pt x="128" y="67"/>
                    <a:pt x="129" y="67"/>
                    <a:pt x="130" y="68"/>
                  </a:cubicBezTo>
                  <a:cubicBezTo>
                    <a:pt x="130" y="68"/>
                    <a:pt x="130" y="68"/>
                    <a:pt x="130" y="69"/>
                  </a:cubicBezTo>
                  <a:cubicBezTo>
                    <a:pt x="130" y="70"/>
                    <a:pt x="130" y="71"/>
                    <a:pt x="130" y="72"/>
                  </a:cubicBezTo>
                  <a:cubicBezTo>
                    <a:pt x="130" y="78"/>
                    <a:pt x="131" y="84"/>
                    <a:pt x="131" y="89"/>
                  </a:cubicBezTo>
                  <a:cubicBezTo>
                    <a:pt x="131" y="90"/>
                    <a:pt x="131" y="90"/>
                    <a:pt x="131" y="91"/>
                  </a:cubicBezTo>
                  <a:cubicBezTo>
                    <a:pt x="132" y="91"/>
                    <a:pt x="132" y="91"/>
                    <a:pt x="132" y="90"/>
                  </a:cubicBezTo>
                  <a:cubicBezTo>
                    <a:pt x="132" y="88"/>
                    <a:pt x="132" y="86"/>
                    <a:pt x="133" y="83"/>
                  </a:cubicBezTo>
                  <a:cubicBezTo>
                    <a:pt x="133" y="78"/>
                    <a:pt x="134" y="72"/>
                    <a:pt x="135" y="67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5" y="65"/>
                    <a:pt x="135" y="64"/>
                    <a:pt x="136" y="64"/>
                  </a:cubicBezTo>
                  <a:cubicBezTo>
                    <a:pt x="137" y="64"/>
                    <a:pt x="137" y="65"/>
                    <a:pt x="137" y="66"/>
                  </a:cubicBezTo>
                  <a:cubicBezTo>
                    <a:pt x="137" y="66"/>
                    <a:pt x="137" y="67"/>
                    <a:pt x="137" y="68"/>
                  </a:cubicBezTo>
                  <a:cubicBezTo>
                    <a:pt x="138" y="74"/>
                    <a:pt x="138" y="80"/>
                    <a:pt x="138" y="86"/>
                  </a:cubicBezTo>
                  <a:cubicBezTo>
                    <a:pt x="138" y="89"/>
                    <a:pt x="138" y="92"/>
                    <a:pt x="138" y="95"/>
                  </a:cubicBezTo>
                  <a:cubicBezTo>
                    <a:pt x="138" y="95"/>
                    <a:pt x="138" y="96"/>
                    <a:pt x="138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9" y="95"/>
                    <a:pt x="139" y="95"/>
                    <a:pt x="139" y="94"/>
                  </a:cubicBezTo>
                  <a:cubicBezTo>
                    <a:pt x="139" y="85"/>
                    <a:pt x="139" y="76"/>
                    <a:pt x="140" y="67"/>
                  </a:cubicBezTo>
                  <a:cubicBezTo>
                    <a:pt x="140" y="67"/>
                    <a:pt x="140" y="66"/>
                    <a:pt x="141" y="65"/>
                  </a:cubicBezTo>
                  <a:cubicBezTo>
                    <a:pt x="141" y="65"/>
                    <a:pt x="141" y="64"/>
                    <a:pt x="142" y="64"/>
                  </a:cubicBezTo>
                  <a:cubicBezTo>
                    <a:pt x="143" y="64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3" y="72"/>
                    <a:pt x="144" y="77"/>
                    <a:pt x="144" y="82"/>
                  </a:cubicBezTo>
                  <a:cubicBezTo>
                    <a:pt x="144" y="87"/>
                    <a:pt x="144" y="92"/>
                    <a:pt x="145" y="98"/>
                  </a:cubicBezTo>
                  <a:cubicBezTo>
                    <a:pt x="145" y="99"/>
                    <a:pt x="146" y="100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94"/>
                    <a:pt x="146" y="88"/>
                    <a:pt x="146" y="82"/>
                  </a:cubicBezTo>
                  <a:cubicBezTo>
                    <a:pt x="146" y="73"/>
                    <a:pt x="146" y="64"/>
                    <a:pt x="147" y="56"/>
                  </a:cubicBezTo>
                  <a:cubicBezTo>
                    <a:pt x="148" y="48"/>
                    <a:pt x="149" y="41"/>
                    <a:pt x="152" y="34"/>
                  </a:cubicBezTo>
                  <a:cubicBezTo>
                    <a:pt x="152" y="34"/>
                    <a:pt x="152" y="33"/>
                    <a:pt x="152" y="32"/>
                  </a:cubicBezTo>
                  <a:cubicBezTo>
                    <a:pt x="151" y="33"/>
                    <a:pt x="150" y="34"/>
                    <a:pt x="149" y="35"/>
                  </a:cubicBezTo>
                  <a:cubicBezTo>
                    <a:pt x="142" y="39"/>
                    <a:pt x="134" y="42"/>
                    <a:pt x="126" y="44"/>
                  </a:cubicBezTo>
                  <a:cubicBezTo>
                    <a:pt x="118" y="46"/>
                    <a:pt x="111" y="48"/>
                    <a:pt x="103" y="50"/>
                  </a:cubicBezTo>
                  <a:cubicBezTo>
                    <a:pt x="98" y="51"/>
                    <a:pt x="92" y="52"/>
                    <a:pt x="87" y="52"/>
                  </a:cubicBezTo>
                  <a:cubicBezTo>
                    <a:pt x="86" y="52"/>
                    <a:pt x="85" y="52"/>
                    <a:pt x="85" y="52"/>
                  </a:cubicBezTo>
                  <a:cubicBezTo>
                    <a:pt x="84" y="52"/>
                    <a:pt x="83" y="52"/>
                    <a:pt x="82" y="52"/>
                  </a:cubicBezTo>
                  <a:cubicBezTo>
                    <a:pt x="79" y="52"/>
                    <a:pt x="77" y="52"/>
                    <a:pt x="74" y="51"/>
                  </a:cubicBezTo>
                  <a:cubicBezTo>
                    <a:pt x="74" y="51"/>
                    <a:pt x="74" y="51"/>
                    <a:pt x="73" y="51"/>
                  </a:cubicBezTo>
                  <a:cubicBezTo>
                    <a:pt x="73" y="53"/>
                    <a:pt x="72" y="55"/>
                    <a:pt x="71" y="57"/>
                  </a:cubicBezTo>
                  <a:cubicBezTo>
                    <a:pt x="72" y="57"/>
                    <a:pt x="73" y="57"/>
                    <a:pt x="74" y="56"/>
                  </a:cubicBezTo>
                  <a:cubicBezTo>
                    <a:pt x="75" y="56"/>
                    <a:pt x="77" y="55"/>
                    <a:pt x="79" y="55"/>
                  </a:cubicBezTo>
                  <a:cubicBezTo>
                    <a:pt x="80" y="54"/>
                    <a:pt x="80" y="55"/>
                    <a:pt x="80" y="55"/>
                  </a:cubicBezTo>
                  <a:cubicBezTo>
                    <a:pt x="81" y="56"/>
                    <a:pt x="81" y="56"/>
                    <a:pt x="80" y="57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0" y="58"/>
                    <a:pt x="81" y="58"/>
                    <a:pt x="82" y="58"/>
                  </a:cubicBezTo>
                  <a:cubicBezTo>
                    <a:pt x="83" y="58"/>
                    <a:pt x="85" y="58"/>
                    <a:pt x="87" y="58"/>
                  </a:cubicBezTo>
                  <a:cubicBezTo>
                    <a:pt x="91" y="58"/>
                    <a:pt x="95" y="58"/>
                    <a:pt x="98" y="57"/>
                  </a:cubicBezTo>
                  <a:cubicBezTo>
                    <a:pt x="106" y="56"/>
                    <a:pt x="113" y="55"/>
                    <a:pt x="121" y="53"/>
                  </a:cubicBezTo>
                  <a:cubicBezTo>
                    <a:pt x="122" y="53"/>
                    <a:pt x="123" y="53"/>
                    <a:pt x="124" y="53"/>
                  </a:cubicBezTo>
                  <a:cubicBezTo>
                    <a:pt x="124" y="53"/>
                    <a:pt x="125" y="53"/>
                    <a:pt x="125" y="54"/>
                  </a:cubicBezTo>
                  <a:cubicBezTo>
                    <a:pt x="125" y="55"/>
                    <a:pt x="125" y="55"/>
                    <a:pt x="124" y="56"/>
                  </a:cubicBezTo>
                  <a:cubicBezTo>
                    <a:pt x="124" y="56"/>
                    <a:pt x="123" y="56"/>
                    <a:pt x="123" y="56"/>
                  </a:cubicBezTo>
                  <a:cubicBezTo>
                    <a:pt x="115" y="58"/>
                    <a:pt x="108" y="59"/>
                    <a:pt x="100" y="60"/>
                  </a:cubicBezTo>
                  <a:cubicBezTo>
                    <a:pt x="98" y="60"/>
                    <a:pt x="96" y="60"/>
                    <a:pt x="94" y="61"/>
                  </a:cubicBezTo>
                  <a:cubicBezTo>
                    <a:pt x="90" y="61"/>
                    <a:pt x="86" y="62"/>
                    <a:pt x="83" y="62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0" y="64"/>
                    <a:pt x="79" y="66"/>
                    <a:pt x="77" y="67"/>
                  </a:cubicBezTo>
                  <a:cubicBezTo>
                    <a:pt x="76" y="68"/>
                    <a:pt x="74" y="70"/>
                    <a:pt x="73" y="71"/>
                  </a:cubicBezTo>
                  <a:close/>
                  <a:moveTo>
                    <a:pt x="33" y="137"/>
                  </a:move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7"/>
                    <a:pt x="34" y="137"/>
                  </a:cubicBezTo>
                  <a:cubicBezTo>
                    <a:pt x="35" y="137"/>
                    <a:pt x="36" y="137"/>
                    <a:pt x="37" y="136"/>
                  </a:cubicBezTo>
                  <a:cubicBezTo>
                    <a:pt x="37" y="136"/>
                    <a:pt x="38" y="136"/>
                    <a:pt x="38" y="137"/>
                  </a:cubicBezTo>
                  <a:cubicBezTo>
                    <a:pt x="39" y="138"/>
                    <a:pt x="39" y="138"/>
                    <a:pt x="38" y="139"/>
                  </a:cubicBezTo>
                  <a:cubicBezTo>
                    <a:pt x="38" y="139"/>
                    <a:pt x="38" y="140"/>
                    <a:pt x="37" y="140"/>
                  </a:cubicBezTo>
                  <a:cubicBezTo>
                    <a:pt x="35" y="143"/>
                    <a:pt x="33" y="145"/>
                    <a:pt x="31" y="148"/>
                  </a:cubicBezTo>
                  <a:cubicBezTo>
                    <a:pt x="31" y="148"/>
                    <a:pt x="31" y="148"/>
                    <a:pt x="30" y="148"/>
                  </a:cubicBezTo>
                  <a:cubicBezTo>
                    <a:pt x="31" y="148"/>
                    <a:pt x="32" y="148"/>
                    <a:pt x="33" y="147"/>
                  </a:cubicBezTo>
                  <a:cubicBezTo>
                    <a:pt x="34" y="147"/>
                    <a:pt x="34" y="148"/>
                    <a:pt x="34" y="149"/>
                  </a:cubicBezTo>
                  <a:cubicBezTo>
                    <a:pt x="34" y="149"/>
                    <a:pt x="34" y="150"/>
                    <a:pt x="34" y="150"/>
                  </a:cubicBezTo>
                  <a:cubicBezTo>
                    <a:pt x="33" y="151"/>
                    <a:pt x="33" y="151"/>
                    <a:pt x="32" y="152"/>
                  </a:cubicBezTo>
                  <a:cubicBezTo>
                    <a:pt x="31" y="153"/>
                    <a:pt x="30" y="155"/>
                    <a:pt x="29" y="156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30" y="157"/>
                    <a:pt x="31" y="157"/>
                    <a:pt x="32" y="156"/>
                  </a:cubicBezTo>
                  <a:cubicBezTo>
                    <a:pt x="32" y="156"/>
                    <a:pt x="33" y="156"/>
                    <a:pt x="33" y="156"/>
                  </a:cubicBezTo>
                  <a:cubicBezTo>
                    <a:pt x="34" y="156"/>
                    <a:pt x="34" y="157"/>
                    <a:pt x="34" y="157"/>
                  </a:cubicBezTo>
                  <a:cubicBezTo>
                    <a:pt x="34" y="158"/>
                    <a:pt x="34" y="159"/>
                    <a:pt x="34" y="159"/>
                  </a:cubicBezTo>
                  <a:cubicBezTo>
                    <a:pt x="32" y="161"/>
                    <a:pt x="31" y="163"/>
                    <a:pt x="29" y="165"/>
                  </a:cubicBezTo>
                  <a:cubicBezTo>
                    <a:pt x="29" y="166"/>
                    <a:pt x="28" y="166"/>
                    <a:pt x="27" y="166"/>
                  </a:cubicBezTo>
                  <a:cubicBezTo>
                    <a:pt x="27" y="166"/>
                    <a:pt x="27" y="166"/>
                    <a:pt x="26" y="166"/>
                  </a:cubicBezTo>
                  <a:cubicBezTo>
                    <a:pt x="25" y="170"/>
                    <a:pt x="24" y="173"/>
                    <a:pt x="23" y="176"/>
                  </a:cubicBezTo>
                  <a:cubicBezTo>
                    <a:pt x="22" y="180"/>
                    <a:pt x="21" y="183"/>
                    <a:pt x="20" y="186"/>
                  </a:cubicBezTo>
                  <a:cubicBezTo>
                    <a:pt x="21" y="185"/>
                    <a:pt x="21" y="185"/>
                    <a:pt x="21" y="184"/>
                  </a:cubicBezTo>
                  <a:cubicBezTo>
                    <a:pt x="22" y="181"/>
                    <a:pt x="24" y="178"/>
                    <a:pt x="26" y="176"/>
                  </a:cubicBezTo>
                  <a:cubicBezTo>
                    <a:pt x="27" y="175"/>
                    <a:pt x="27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30" y="173"/>
                    <a:pt x="30" y="173"/>
                  </a:cubicBezTo>
                  <a:cubicBezTo>
                    <a:pt x="31" y="174"/>
                    <a:pt x="31" y="174"/>
                    <a:pt x="31" y="175"/>
                  </a:cubicBezTo>
                  <a:cubicBezTo>
                    <a:pt x="30" y="176"/>
                    <a:pt x="30" y="176"/>
                    <a:pt x="29" y="176"/>
                  </a:cubicBezTo>
                  <a:cubicBezTo>
                    <a:pt x="29" y="176"/>
                    <a:pt x="28" y="176"/>
                    <a:pt x="27" y="177"/>
                  </a:cubicBezTo>
                  <a:cubicBezTo>
                    <a:pt x="26" y="178"/>
                    <a:pt x="25" y="179"/>
                    <a:pt x="25" y="180"/>
                  </a:cubicBezTo>
                  <a:cubicBezTo>
                    <a:pt x="22" y="185"/>
                    <a:pt x="21" y="190"/>
                    <a:pt x="20" y="195"/>
                  </a:cubicBezTo>
                  <a:cubicBezTo>
                    <a:pt x="20" y="197"/>
                    <a:pt x="20" y="198"/>
                    <a:pt x="20" y="200"/>
                  </a:cubicBezTo>
                  <a:cubicBezTo>
                    <a:pt x="20" y="201"/>
                    <a:pt x="20" y="201"/>
                    <a:pt x="19" y="202"/>
                  </a:cubicBezTo>
                  <a:cubicBezTo>
                    <a:pt x="19" y="202"/>
                    <a:pt x="18" y="202"/>
                    <a:pt x="18" y="202"/>
                  </a:cubicBezTo>
                  <a:cubicBezTo>
                    <a:pt x="18" y="208"/>
                    <a:pt x="20" y="214"/>
                    <a:pt x="22" y="220"/>
                  </a:cubicBezTo>
                  <a:cubicBezTo>
                    <a:pt x="22" y="220"/>
                    <a:pt x="23" y="220"/>
                    <a:pt x="23" y="220"/>
                  </a:cubicBezTo>
                  <a:cubicBezTo>
                    <a:pt x="23" y="219"/>
                    <a:pt x="24" y="219"/>
                    <a:pt x="25" y="220"/>
                  </a:cubicBezTo>
                  <a:cubicBezTo>
                    <a:pt x="27" y="222"/>
                    <a:pt x="30" y="222"/>
                    <a:pt x="34" y="222"/>
                  </a:cubicBezTo>
                  <a:cubicBezTo>
                    <a:pt x="34" y="222"/>
                    <a:pt x="35" y="221"/>
                    <a:pt x="36" y="221"/>
                  </a:cubicBezTo>
                  <a:cubicBezTo>
                    <a:pt x="38" y="220"/>
                    <a:pt x="39" y="218"/>
                    <a:pt x="40" y="217"/>
                  </a:cubicBezTo>
                  <a:cubicBezTo>
                    <a:pt x="41" y="214"/>
                    <a:pt x="42" y="212"/>
                    <a:pt x="42" y="209"/>
                  </a:cubicBezTo>
                  <a:cubicBezTo>
                    <a:pt x="42" y="208"/>
                    <a:pt x="42" y="207"/>
                    <a:pt x="43" y="206"/>
                  </a:cubicBezTo>
                  <a:cubicBezTo>
                    <a:pt x="43" y="204"/>
                    <a:pt x="44" y="204"/>
                    <a:pt x="46" y="204"/>
                  </a:cubicBezTo>
                  <a:cubicBezTo>
                    <a:pt x="46" y="204"/>
                    <a:pt x="46" y="204"/>
                    <a:pt x="47" y="205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0"/>
                    <a:pt x="47" y="196"/>
                    <a:pt x="46" y="192"/>
                  </a:cubicBezTo>
                  <a:cubicBezTo>
                    <a:pt x="46" y="191"/>
                    <a:pt x="46" y="190"/>
                    <a:pt x="46" y="188"/>
                  </a:cubicBezTo>
                  <a:cubicBezTo>
                    <a:pt x="46" y="186"/>
                    <a:pt x="45" y="183"/>
                    <a:pt x="45" y="180"/>
                  </a:cubicBezTo>
                  <a:cubicBezTo>
                    <a:pt x="45" y="179"/>
                    <a:pt x="44" y="177"/>
                    <a:pt x="44" y="176"/>
                  </a:cubicBezTo>
                  <a:cubicBezTo>
                    <a:pt x="42" y="171"/>
                    <a:pt x="41" y="165"/>
                    <a:pt x="41" y="159"/>
                  </a:cubicBezTo>
                  <a:cubicBezTo>
                    <a:pt x="41" y="158"/>
                    <a:pt x="41" y="157"/>
                    <a:pt x="41" y="156"/>
                  </a:cubicBezTo>
                  <a:cubicBezTo>
                    <a:pt x="40" y="151"/>
                    <a:pt x="41" y="146"/>
                    <a:pt x="41" y="141"/>
                  </a:cubicBezTo>
                  <a:cubicBezTo>
                    <a:pt x="42" y="139"/>
                    <a:pt x="42" y="136"/>
                    <a:pt x="43" y="134"/>
                  </a:cubicBezTo>
                  <a:cubicBezTo>
                    <a:pt x="44" y="130"/>
                    <a:pt x="44" y="126"/>
                    <a:pt x="47" y="122"/>
                  </a:cubicBezTo>
                  <a:cubicBezTo>
                    <a:pt x="47" y="122"/>
                    <a:pt x="47" y="121"/>
                    <a:pt x="47" y="121"/>
                  </a:cubicBezTo>
                  <a:cubicBezTo>
                    <a:pt x="42" y="121"/>
                    <a:pt x="38" y="120"/>
                    <a:pt x="34" y="120"/>
                  </a:cubicBezTo>
                  <a:cubicBezTo>
                    <a:pt x="35" y="122"/>
                    <a:pt x="34" y="123"/>
                    <a:pt x="34" y="124"/>
                  </a:cubicBezTo>
                  <a:cubicBezTo>
                    <a:pt x="33" y="124"/>
                    <a:pt x="33" y="124"/>
                    <a:pt x="33" y="125"/>
                  </a:cubicBezTo>
                  <a:cubicBezTo>
                    <a:pt x="33" y="125"/>
                    <a:pt x="33" y="125"/>
                    <a:pt x="32" y="126"/>
                  </a:cubicBezTo>
                  <a:cubicBezTo>
                    <a:pt x="34" y="125"/>
                    <a:pt x="35" y="124"/>
                    <a:pt x="36" y="124"/>
                  </a:cubicBezTo>
                  <a:cubicBezTo>
                    <a:pt x="36" y="124"/>
                    <a:pt x="37" y="123"/>
                    <a:pt x="37" y="123"/>
                  </a:cubicBezTo>
                  <a:cubicBezTo>
                    <a:pt x="38" y="123"/>
                    <a:pt x="39" y="124"/>
                    <a:pt x="39" y="125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6" y="128"/>
                    <a:pt x="35" y="129"/>
                    <a:pt x="34" y="130"/>
                  </a:cubicBezTo>
                  <a:cubicBezTo>
                    <a:pt x="34" y="130"/>
                    <a:pt x="34" y="130"/>
                    <a:pt x="34" y="131"/>
                  </a:cubicBezTo>
                  <a:cubicBezTo>
                    <a:pt x="35" y="130"/>
                    <a:pt x="36" y="130"/>
                    <a:pt x="36" y="129"/>
                  </a:cubicBezTo>
                  <a:cubicBezTo>
                    <a:pt x="37" y="129"/>
                    <a:pt x="38" y="129"/>
                    <a:pt x="38" y="129"/>
                  </a:cubicBezTo>
                  <a:cubicBezTo>
                    <a:pt x="39" y="130"/>
                    <a:pt x="38" y="130"/>
                    <a:pt x="38" y="131"/>
                  </a:cubicBezTo>
                  <a:cubicBezTo>
                    <a:pt x="37" y="132"/>
                    <a:pt x="37" y="133"/>
                    <a:pt x="36" y="134"/>
                  </a:cubicBezTo>
                  <a:cubicBezTo>
                    <a:pt x="35" y="135"/>
                    <a:pt x="34" y="136"/>
                    <a:pt x="33" y="137"/>
                  </a:cubicBezTo>
                  <a:close/>
                  <a:moveTo>
                    <a:pt x="153" y="94"/>
                  </a:moveTo>
                  <a:cubicBezTo>
                    <a:pt x="153" y="94"/>
                    <a:pt x="154" y="94"/>
                    <a:pt x="154" y="94"/>
                  </a:cubicBezTo>
                  <a:cubicBezTo>
                    <a:pt x="156" y="94"/>
                    <a:pt x="158" y="94"/>
                    <a:pt x="160" y="94"/>
                  </a:cubicBezTo>
                  <a:cubicBezTo>
                    <a:pt x="165" y="94"/>
                    <a:pt x="170" y="94"/>
                    <a:pt x="176" y="93"/>
                  </a:cubicBezTo>
                  <a:cubicBezTo>
                    <a:pt x="177" y="92"/>
                    <a:pt x="179" y="92"/>
                    <a:pt x="180" y="91"/>
                  </a:cubicBezTo>
                  <a:cubicBezTo>
                    <a:pt x="181" y="91"/>
                    <a:pt x="183" y="90"/>
                    <a:pt x="184" y="89"/>
                  </a:cubicBezTo>
                  <a:cubicBezTo>
                    <a:pt x="187" y="86"/>
                    <a:pt x="189" y="83"/>
                    <a:pt x="191" y="79"/>
                  </a:cubicBezTo>
                  <a:cubicBezTo>
                    <a:pt x="191" y="79"/>
                    <a:pt x="192" y="78"/>
                    <a:pt x="192" y="77"/>
                  </a:cubicBezTo>
                  <a:cubicBezTo>
                    <a:pt x="191" y="74"/>
                    <a:pt x="191" y="71"/>
                    <a:pt x="191" y="68"/>
                  </a:cubicBezTo>
                  <a:cubicBezTo>
                    <a:pt x="191" y="66"/>
                    <a:pt x="190" y="64"/>
                    <a:pt x="188" y="62"/>
                  </a:cubicBezTo>
                  <a:cubicBezTo>
                    <a:pt x="187" y="60"/>
                    <a:pt x="186" y="58"/>
                    <a:pt x="183" y="57"/>
                  </a:cubicBezTo>
                  <a:cubicBezTo>
                    <a:pt x="182" y="57"/>
                    <a:pt x="180" y="56"/>
                    <a:pt x="179" y="56"/>
                  </a:cubicBezTo>
                  <a:cubicBezTo>
                    <a:pt x="176" y="55"/>
                    <a:pt x="173" y="55"/>
                    <a:pt x="171" y="54"/>
                  </a:cubicBezTo>
                  <a:cubicBezTo>
                    <a:pt x="168" y="53"/>
                    <a:pt x="165" y="53"/>
                    <a:pt x="161" y="53"/>
                  </a:cubicBezTo>
                  <a:cubicBezTo>
                    <a:pt x="160" y="53"/>
                    <a:pt x="159" y="53"/>
                    <a:pt x="158" y="53"/>
                  </a:cubicBezTo>
                  <a:cubicBezTo>
                    <a:pt x="157" y="53"/>
                    <a:pt x="156" y="53"/>
                    <a:pt x="156" y="54"/>
                  </a:cubicBezTo>
                  <a:cubicBezTo>
                    <a:pt x="156" y="57"/>
                    <a:pt x="155" y="60"/>
                    <a:pt x="155" y="63"/>
                  </a:cubicBezTo>
                  <a:cubicBezTo>
                    <a:pt x="154" y="67"/>
                    <a:pt x="154" y="70"/>
                    <a:pt x="154" y="74"/>
                  </a:cubicBezTo>
                  <a:cubicBezTo>
                    <a:pt x="154" y="79"/>
                    <a:pt x="153" y="84"/>
                    <a:pt x="153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5" y="89"/>
                  </a:cubicBezTo>
                  <a:cubicBezTo>
                    <a:pt x="156" y="88"/>
                    <a:pt x="156" y="88"/>
                    <a:pt x="157" y="88"/>
                  </a:cubicBezTo>
                  <a:cubicBezTo>
                    <a:pt x="157" y="88"/>
                    <a:pt x="157" y="88"/>
                    <a:pt x="156" y="88"/>
                  </a:cubicBezTo>
                  <a:cubicBezTo>
                    <a:pt x="155" y="86"/>
                    <a:pt x="155" y="85"/>
                    <a:pt x="157" y="84"/>
                  </a:cubicBezTo>
                  <a:cubicBezTo>
                    <a:pt x="157" y="84"/>
                    <a:pt x="158" y="84"/>
                    <a:pt x="158" y="84"/>
                  </a:cubicBezTo>
                  <a:cubicBezTo>
                    <a:pt x="157" y="83"/>
                    <a:pt x="156" y="83"/>
                    <a:pt x="155" y="83"/>
                  </a:cubicBezTo>
                  <a:cubicBezTo>
                    <a:pt x="155" y="82"/>
                    <a:pt x="154" y="82"/>
                    <a:pt x="154" y="81"/>
                  </a:cubicBezTo>
                  <a:cubicBezTo>
                    <a:pt x="154" y="80"/>
                    <a:pt x="155" y="80"/>
                    <a:pt x="155" y="80"/>
                  </a:cubicBezTo>
                  <a:cubicBezTo>
                    <a:pt x="156" y="80"/>
                    <a:pt x="157" y="79"/>
                    <a:pt x="157" y="79"/>
                  </a:cubicBezTo>
                  <a:cubicBezTo>
                    <a:pt x="158" y="79"/>
                    <a:pt x="159" y="79"/>
                    <a:pt x="160" y="79"/>
                  </a:cubicBezTo>
                  <a:cubicBezTo>
                    <a:pt x="159" y="78"/>
                    <a:pt x="157" y="78"/>
                    <a:pt x="156" y="78"/>
                  </a:cubicBezTo>
                  <a:cubicBezTo>
                    <a:pt x="156" y="78"/>
                    <a:pt x="155" y="78"/>
                    <a:pt x="155" y="78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6"/>
                    <a:pt x="155" y="76"/>
                    <a:pt x="156" y="76"/>
                  </a:cubicBezTo>
                  <a:cubicBezTo>
                    <a:pt x="156" y="76"/>
                    <a:pt x="156" y="76"/>
                    <a:pt x="157" y="76"/>
                  </a:cubicBezTo>
                  <a:cubicBezTo>
                    <a:pt x="158" y="76"/>
                    <a:pt x="158" y="76"/>
                    <a:pt x="159" y="76"/>
                  </a:cubicBezTo>
                  <a:cubicBezTo>
                    <a:pt x="163" y="76"/>
                    <a:pt x="167" y="76"/>
                    <a:pt x="171" y="76"/>
                  </a:cubicBezTo>
                  <a:cubicBezTo>
                    <a:pt x="174" y="76"/>
                    <a:pt x="177" y="76"/>
                    <a:pt x="179" y="75"/>
                  </a:cubicBezTo>
                  <a:cubicBezTo>
                    <a:pt x="180" y="74"/>
                    <a:pt x="181" y="74"/>
                    <a:pt x="182" y="74"/>
                  </a:cubicBezTo>
                  <a:cubicBezTo>
                    <a:pt x="182" y="74"/>
                    <a:pt x="182" y="74"/>
                    <a:pt x="183" y="74"/>
                  </a:cubicBezTo>
                  <a:cubicBezTo>
                    <a:pt x="184" y="74"/>
                    <a:pt x="185" y="74"/>
                    <a:pt x="185" y="73"/>
                  </a:cubicBezTo>
                  <a:cubicBezTo>
                    <a:pt x="185" y="71"/>
                    <a:pt x="185" y="70"/>
                    <a:pt x="185" y="69"/>
                  </a:cubicBezTo>
                  <a:cubicBezTo>
                    <a:pt x="185" y="69"/>
                    <a:pt x="185" y="69"/>
                    <a:pt x="185" y="68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3" y="68"/>
                    <a:pt x="182" y="67"/>
                    <a:pt x="183" y="65"/>
                  </a:cubicBezTo>
                  <a:cubicBezTo>
                    <a:pt x="184" y="64"/>
                    <a:pt x="185" y="64"/>
                    <a:pt x="186" y="65"/>
                  </a:cubicBezTo>
                  <a:cubicBezTo>
                    <a:pt x="187" y="66"/>
                    <a:pt x="186" y="66"/>
                    <a:pt x="187" y="67"/>
                  </a:cubicBezTo>
                  <a:cubicBezTo>
                    <a:pt x="187" y="68"/>
                    <a:pt x="187" y="70"/>
                    <a:pt x="187" y="72"/>
                  </a:cubicBezTo>
                  <a:cubicBezTo>
                    <a:pt x="187" y="74"/>
                    <a:pt x="187" y="75"/>
                    <a:pt x="185" y="77"/>
                  </a:cubicBezTo>
                  <a:cubicBezTo>
                    <a:pt x="185" y="78"/>
                    <a:pt x="184" y="78"/>
                    <a:pt x="184" y="79"/>
                  </a:cubicBezTo>
                  <a:cubicBezTo>
                    <a:pt x="184" y="79"/>
                    <a:pt x="185" y="80"/>
                    <a:pt x="185" y="80"/>
                  </a:cubicBezTo>
                  <a:cubicBezTo>
                    <a:pt x="185" y="81"/>
                    <a:pt x="185" y="81"/>
                    <a:pt x="184" y="82"/>
                  </a:cubicBezTo>
                  <a:cubicBezTo>
                    <a:pt x="185" y="83"/>
                    <a:pt x="185" y="84"/>
                    <a:pt x="183" y="85"/>
                  </a:cubicBezTo>
                  <a:cubicBezTo>
                    <a:pt x="183" y="85"/>
                    <a:pt x="182" y="85"/>
                    <a:pt x="182" y="85"/>
                  </a:cubicBezTo>
                  <a:cubicBezTo>
                    <a:pt x="179" y="86"/>
                    <a:pt x="177" y="87"/>
                    <a:pt x="174" y="88"/>
                  </a:cubicBezTo>
                  <a:cubicBezTo>
                    <a:pt x="171" y="89"/>
                    <a:pt x="168" y="89"/>
                    <a:pt x="165" y="89"/>
                  </a:cubicBezTo>
                  <a:cubicBezTo>
                    <a:pt x="163" y="89"/>
                    <a:pt x="161" y="89"/>
                    <a:pt x="159" y="90"/>
                  </a:cubicBezTo>
                  <a:cubicBezTo>
                    <a:pt x="159" y="90"/>
                    <a:pt x="159" y="91"/>
                    <a:pt x="159" y="91"/>
                  </a:cubicBezTo>
                  <a:cubicBezTo>
                    <a:pt x="159" y="92"/>
                    <a:pt x="158" y="93"/>
                    <a:pt x="157" y="93"/>
                  </a:cubicBezTo>
                  <a:cubicBezTo>
                    <a:pt x="156" y="93"/>
                    <a:pt x="155" y="93"/>
                    <a:pt x="154" y="92"/>
                  </a:cubicBezTo>
                  <a:cubicBezTo>
                    <a:pt x="154" y="92"/>
                    <a:pt x="153" y="92"/>
                    <a:pt x="153" y="92"/>
                  </a:cubicBezTo>
                  <a:cubicBezTo>
                    <a:pt x="153" y="93"/>
                    <a:pt x="153" y="93"/>
                    <a:pt x="153" y="94"/>
                  </a:cubicBezTo>
                  <a:close/>
                  <a:moveTo>
                    <a:pt x="128" y="95"/>
                  </a:moveTo>
                  <a:cubicBezTo>
                    <a:pt x="126" y="95"/>
                    <a:pt x="126" y="95"/>
                    <a:pt x="126" y="97"/>
                  </a:cubicBezTo>
                  <a:cubicBezTo>
                    <a:pt x="126" y="98"/>
                    <a:pt x="126" y="99"/>
                    <a:pt x="126" y="99"/>
                  </a:cubicBezTo>
                  <a:cubicBezTo>
                    <a:pt x="125" y="100"/>
                    <a:pt x="125" y="102"/>
                    <a:pt x="125" y="103"/>
                  </a:cubicBezTo>
                  <a:cubicBezTo>
                    <a:pt x="125" y="103"/>
                    <a:pt x="124" y="104"/>
                    <a:pt x="124" y="104"/>
                  </a:cubicBezTo>
                  <a:cubicBezTo>
                    <a:pt x="123" y="104"/>
                    <a:pt x="123" y="103"/>
                    <a:pt x="122" y="103"/>
                  </a:cubicBezTo>
                  <a:cubicBezTo>
                    <a:pt x="122" y="102"/>
                    <a:pt x="122" y="102"/>
                    <a:pt x="122" y="101"/>
                  </a:cubicBezTo>
                  <a:cubicBezTo>
                    <a:pt x="122" y="100"/>
                    <a:pt x="122" y="99"/>
                    <a:pt x="121" y="98"/>
                  </a:cubicBezTo>
                  <a:cubicBezTo>
                    <a:pt x="121" y="98"/>
                    <a:pt x="120" y="98"/>
                    <a:pt x="120" y="98"/>
                  </a:cubicBezTo>
                  <a:cubicBezTo>
                    <a:pt x="119" y="99"/>
                    <a:pt x="119" y="99"/>
                    <a:pt x="119" y="100"/>
                  </a:cubicBezTo>
                  <a:cubicBezTo>
                    <a:pt x="119" y="100"/>
                    <a:pt x="119" y="101"/>
                    <a:pt x="119" y="102"/>
                  </a:cubicBezTo>
                  <a:cubicBezTo>
                    <a:pt x="118" y="102"/>
                    <a:pt x="118" y="102"/>
                    <a:pt x="117" y="102"/>
                  </a:cubicBezTo>
                  <a:cubicBezTo>
                    <a:pt x="117" y="102"/>
                    <a:pt x="116" y="102"/>
                    <a:pt x="116" y="102"/>
                  </a:cubicBezTo>
                  <a:cubicBezTo>
                    <a:pt x="116" y="101"/>
                    <a:pt x="116" y="101"/>
                    <a:pt x="116" y="100"/>
                  </a:cubicBezTo>
                  <a:cubicBezTo>
                    <a:pt x="116" y="100"/>
                    <a:pt x="115" y="99"/>
                    <a:pt x="115" y="98"/>
                  </a:cubicBezTo>
                  <a:cubicBezTo>
                    <a:pt x="115" y="97"/>
                    <a:pt x="115" y="95"/>
                    <a:pt x="114" y="94"/>
                  </a:cubicBezTo>
                  <a:cubicBezTo>
                    <a:pt x="114" y="94"/>
                    <a:pt x="114" y="94"/>
                    <a:pt x="114" y="95"/>
                  </a:cubicBezTo>
                  <a:cubicBezTo>
                    <a:pt x="113" y="95"/>
                    <a:pt x="112" y="95"/>
                    <a:pt x="112" y="95"/>
                  </a:cubicBezTo>
                  <a:cubicBezTo>
                    <a:pt x="112" y="96"/>
                    <a:pt x="112" y="96"/>
                    <a:pt x="111" y="96"/>
                  </a:cubicBezTo>
                  <a:cubicBezTo>
                    <a:pt x="111" y="97"/>
                    <a:pt x="111" y="98"/>
                    <a:pt x="111" y="99"/>
                  </a:cubicBezTo>
                  <a:cubicBezTo>
                    <a:pt x="111" y="99"/>
                    <a:pt x="111" y="100"/>
                    <a:pt x="110" y="101"/>
                  </a:cubicBezTo>
                  <a:cubicBezTo>
                    <a:pt x="110" y="102"/>
                    <a:pt x="109" y="102"/>
                    <a:pt x="108" y="101"/>
                  </a:cubicBezTo>
                  <a:cubicBezTo>
                    <a:pt x="108" y="101"/>
                    <a:pt x="108" y="101"/>
                    <a:pt x="108" y="100"/>
                  </a:cubicBezTo>
                  <a:cubicBezTo>
                    <a:pt x="107" y="99"/>
                    <a:pt x="107" y="98"/>
                    <a:pt x="107" y="98"/>
                  </a:cubicBezTo>
                  <a:cubicBezTo>
                    <a:pt x="107" y="97"/>
                    <a:pt x="107" y="97"/>
                    <a:pt x="106" y="97"/>
                  </a:cubicBezTo>
                  <a:cubicBezTo>
                    <a:pt x="105" y="96"/>
                    <a:pt x="105" y="95"/>
                    <a:pt x="105" y="94"/>
                  </a:cubicBezTo>
                  <a:cubicBezTo>
                    <a:pt x="106" y="94"/>
                    <a:pt x="106" y="93"/>
                    <a:pt x="106" y="93"/>
                  </a:cubicBezTo>
                  <a:cubicBezTo>
                    <a:pt x="106" y="92"/>
                    <a:pt x="106" y="92"/>
                    <a:pt x="106" y="91"/>
                  </a:cubicBezTo>
                  <a:cubicBezTo>
                    <a:pt x="105" y="92"/>
                    <a:pt x="105" y="92"/>
                    <a:pt x="104" y="93"/>
                  </a:cubicBezTo>
                  <a:cubicBezTo>
                    <a:pt x="104" y="95"/>
                    <a:pt x="104" y="97"/>
                    <a:pt x="104" y="98"/>
                  </a:cubicBezTo>
                  <a:cubicBezTo>
                    <a:pt x="103" y="99"/>
                    <a:pt x="103" y="100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3"/>
                    <a:pt x="103" y="104"/>
                    <a:pt x="105" y="104"/>
                  </a:cubicBezTo>
                  <a:cubicBezTo>
                    <a:pt x="108" y="104"/>
                    <a:pt x="112" y="104"/>
                    <a:pt x="116" y="104"/>
                  </a:cubicBezTo>
                  <a:cubicBezTo>
                    <a:pt x="122" y="105"/>
                    <a:pt x="127" y="106"/>
                    <a:pt x="133" y="107"/>
                  </a:cubicBezTo>
                  <a:cubicBezTo>
                    <a:pt x="137" y="107"/>
                    <a:pt x="142" y="109"/>
                    <a:pt x="145" y="112"/>
                  </a:cubicBezTo>
                  <a:cubicBezTo>
                    <a:pt x="145" y="112"/>
                    <a:pt x="146" y="112"/>
                    <a:pt x="146" y="113"/>
                  </a:cubicBezTo>
                  <a:cubicBezTo>
                    <a:pt x="146" y="111"/>
                    <a:pt x="146" y="110"/>
                    <a:pt x="146" y="109"/>
                  </a:cubicBezTo>
                  <a:cubicBezTo>
                    <a:pt x="146" y="108"/>
                    <a:pt x="146" y="107"/>
                    <a:pt x="146" y="106"/>
                  </a:cubicBezTo>
                  <a:cubicBezTo>
                    <a:pt x="146" y="106"/>
                    <a:pt x="145" y="106"/>
                    <a:pt x="145" y="107"/>
                  </a:cubicBezTo>
                  <a:cubicBezTo>
                    <a:pt x="143" y="108"/>
                    <a:pt x="142" y="107"/>
                    <a:pt x="142" y="105"/>
                  </a:cubicBezTo>
                  <a:cubicBezTo>
                    <a:pt x="141" y="104"/>
                    <a:pt x="141" y="103"/>
                    <a:pt x="141" y="102"/>
                  </a:cubicBezTo>
                  <a:cubicBezTo>
                    <a:pt x="141" y="102"/>
                    <a:pt x="141" y="101"/>
                    <a:pt x="141" y="101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4"/>
                    <a:pt x="141" y="105"/>
                    <a:pt x="141" y="106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7"/>
                    <a:pt x="138" y="107"/>
                    <a:pt x="138" y="106"/>
                  </a:cubicBezTo>
                  <a:cubicBezTo>
                    <a:pt x="138" y="106"/>
                    <a:pt x="138" y="105"/>
                    <a:pt x="137" y="105"/>
                  </a:cubicBezTo>
                  <a:cubicBezTo>
                    <a:pt x="137" y="103"/>
                    <a:pt x="137" y="102"/>
                    <a:pt x="136" y="100"/>
                  </a:cubicBezTo>
                  <a:cubicBezTo>
                    <a:pt x="135" y="100"/>
                    <a:pt x="134" y="100"/>
                    <a:pt x="133" y="100"/>
                  </a:cubicBezTo>
                  <a:cubicBezTo>
                    <a:pt x="133" y="100"/>
                    <a:pt x="133" y="100"/>
                    <a:pt x="133" y="101"/>
                  </a:cubicBezTo>
                  <a:cubicBezTo>
                    <a:pt x="133" y="102"/>
                    <a:pt x="132" y="103"/>
                    <a:pt x="132" y="104"/>
                  </a:cubicBezTo>
                  <a:cubicBezTo>
                    <a:pt x="132" y="105"/>
                    <a:pt x="131" y="105"/>
                    <a:pt x="131" y="105"/>
                  </a:cubicBezTo>
                  <a:cubicBezTo>
                    <a:pt x="130" y="105"/>
                    <a:pt x="130" y="105"/>
                    <a:pt x="129" y="104"/>
                  </a:cubicBezTo>
                  <a:cubicBezTo>
                    <a:pt x="129" y="103"/>
                    <a:pt x="129" y="103"/>
                    <a:pt x="129" y="102"/>
                  </a:cubicBezTo>
                  <a:cubicBezTo>
                    <a:pt x="129" y="100"/>
                    <a:pt x="129" y="97"/>
                    <a:pt x="128" y="95"/>
                  </a:cubicBezTo>
                  <a:close/>
                  <a:moveTo>
                    <a:pt x="37" y="233"/>
                  </a:moveTo>
                  <a:cubicBezTo>
                    <a:pt x="37" y="233"/>
                    <a:pt x="37" y="233"/>
                    <a:pt x="37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40" y="233"/>
                    <a:pt x="43" y="231"/>
                    <a:pt x="44" y="229"/>
                  </a:cubicBezTo>
                  <a:cubicBezTo>
                    <a:pt x="47" y="225"/>
                    <a:pt x="49" y="222"/>
                    <a:pt x="50" y="217"/>
                  </a:cubicBezTo>
                  <a:cubicBezTo>
                    <a:pt x="51" y="215"/>
                    <a:pt x="52" y="213"/>
                    <a:pt x="52" y="211"/>
                  </a:cubicBezTo>
                  <a:cubicBezTo>
                    <a:pt x="52" y="206"/>
                    <a:pt x="52" y="201"/>
                    <a:pt x="50" y="195"/>
                  </a:cubicBezTo>
                  <a:cubicBezTo>
                    <a:pt x="50" y="195"/>
                    <a:pt x="50" y="194"/>
                    <a:pt x="50" y="194"/>
                  </a:cubicBezTo>
                  <a:cubicBezTo>
                    <a:pt x="50" y="194"/>
                    <a:pt x="50" y="195"/>
                    <a:pt x="50" y="195"/>
                  </a:cubicBezTo>
                  <a:cubicBezTo>
                    <a:pt x="50" y="199"/>
                    <a:pt x="50" y="203"/>
                    <a:pt x="50" y="206"/>
                  </a:cubicBezTo>
                  <a:cubicBezTo>
                    <a:pt x="50" y="209"/>
                    <a:pt x="49" y="212"/>
                    <a:pt x="48" y="215"/>
                  </a:cubicBezTo>
                  <a:cubicBezTo>
                    <a:pt x="46" y="219"/>
                    <a:pt x="44" y="223"/>
                    <a:pt x="43" y="226"/>
                  </a:cubicBezTo>
                  <a:cubicBezTo>
                    <a:pt x="41" y="229"/>
                    <a:pt x="39" y="231"/>
                    <a:pt x="37" y="233"/>
                  </a:cubicBezTo>
                  <a:cubicBezTo>
                    <a:pt x="37" y="233"/>
                    <a:pt x="37" y="233"/>
                    <a:pt x="37" y="233"/>
                  </a:cubicBezTo>
                  <a:close/>
                  <a:moveTo>
                    <a:pt x="46" y="209"/>
                  </a:move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5" y="209"/>
                  </a:cubicBezTo>
                  <a:cubicBezTo>
                    <a:pt x="44" y="212"/>
                    <a:pt x="43" y="215"/>
                    <a:pt x="41" y="218"/>
                  </a:cubicBezTo>
                  <a:cubicBezTo>
                    <a:pt x="41" y="219"/>
                    <a:pt x="40" y="219"/>
                    <a:pt x="40" y="220"/>
                  </a:cubicBezTo>
                  <a:cubicBezTo>
                    <a:pt x="37" y="223"/>
                    <a:pt x="34" y="224"/>
                    <a:pt x="30" y="224"/>
                  </a:cubicBezTo>
                  <a:cubicBezTo>
                    <a:pt x="28" y="224"/>
                    <a:pt x="26" y="224"/>
                    <a:pt x="24" y="224"/>
                  </a:cubicBezTo>
                  <a:cubicBezTo>
                    <a:pt x="24" y="225"/>
                    <a:pt x="25" y="227"/>
                    <a:pt x="26" y="228"/>
                  </a:cubicBezTo>
                  <a:cubicBezTo>
                    <a:pt x="27" y="228"/>
                    <a:pt x="27" y="228"/>
                    <a:pt x="27" y="229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30" y="229"/>
                    <a:pt x="31" y="229"/>
                    <a:pt x="32" y="228"/>
                  </a:cubicBezTo>
                  <a:cubicBezTo>
                    <a:pt x="35" y="228"/>
                    <a:pt x="37" y="227"/>
                    <a:pt x="39" y="225"/>
                  </a:cubicBezTo>
                  <a:cubicBezTo>
                    <a:pt x="40" y="224"/>
                    <a:pt x="41" y="222"/>
                    <a:pt x="42" y="221"/>
                  </a:cubicBezTo>
                  <a:cubicBezTo>
                    <a:pt x="43" y="218"/>
                    <a:pt x="44" y="216"/>
                    <a:pt x="45" y="213"/>
                  </a:cubicBezTo>
                  <a:cubicBezTo>
                    <a:pt x="45" y="212"/>
                    <a:pt x="46" y="210"/>
                    <a:pt x="46" y="209"/>
                  </a:cubicBezTo>
                  <a:close/>
                  <a:moveTo>
                    <a:pt x="182" y="152"/>
                  </a:moveTo>
                  <a:cubicBezTo>
                    <a:pt x="182" y="152"/>
                    <a:pt x="182" y="152"/>
                    <a:pt x="182" y="152"/>
                  </a:cubicBezTo>
                  <a:cubicBezTo>
                    <a:pt x="180" y="152"/>
                    <a:pt x="179" y="153"/>
                    <a:pt x="177" y="153"/>
                  </a:cubicBezTo>
                  <a:cubicBezTo>
                    <a:pt x="174" y="152"/>
                    <a:pt x="171" y="152"/>
                    <a:pt x="169" y="151"/>
                  </a:cubicBezTo>
                  <a:cubicBezTo>
                    <a:pt x="168" y="150"/>
                    <a:pt x="168" y="150"/>
                    <a:pt x="167" y="150"/>
                  </a:cubicBezTo>
                  <a:cubicBezTo>
                    <a:pt x="166" y="151"/>
                    <a:pt x="165" y="150"/>
                    <a:pt x="164" y="149"/>
                  </a:cubicBezTo>
                  <a:cubicBezTo>
                    <a:pt x="164" y="148"/>
                    <a:pt x="163" y="148"/>
                    <a:pt x="162" y="147"/>
                  </a:cubicBezTo>
                  <a:cubicBezTo>
                    <a:pt x="162" y="146"/>
                    <a:pt x="162" y="146"/>
                    <a:pt x="161" y="146"/>
                  </a:cubicBezTo>
                  <a:cubicBezTo>
                    <a:pt x="160" y="145"/>
                    <a:pt x="160" y="145"/>
                    <a:pt x="160" y="144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9" y="141"/>
                    <a:pt x="158" y="140"/>
                    <a:pt x="157" y="139"/>
                  </a:cubicBezTo>
                  <a:cubicBezTo>
                    <a:pt x="157" y="138"/>
                    <a:pt x="156" y="137"/>
                    <a:pt x="155" y="136"/>
                  </a:cubicBezTo>
                  <a:cubicBezTo>
                    <a:pt x="154" y="134"/>
                    <a:pt x="153" y="133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2"/>
                    <a:pt x="151" y="133"/>
                    <a:pt x="152" y="134"/>
                  </a:cubicBezTo>
                  <a:cubicBezTo>
                    <a:pt x="153" y="139"/>
                    <a:pt x="157" y="144"/>
                    <a:pt x="161" y="148"/>
                  </a:cubicBezTo>
                  <a:cubicBezTo>
                    <a:pt x="162" y="150"/>
                    <a:pt x="164" y="152"/>
                    <a:pt x="167" y="152"/>
                  </a:cubicBezTo>
                  <a:cubicBezTo>
                    <a:pt x="170" y="153"/>
                    <a:pt x="174" y="154"/>
                    <a:pt x="177" y="154"/>
                  </a:cubicBezTo>
                  <a:cubicBezTo>
                    <a:pt x="179" y="154"/>
                    <a:pt x="181" y="153"/>
                    <a:pt x="182" y="152"/>
                  </a:cubicBezTo>
                  <a:close/>
                  <a:moveTo>
                    <a:pt x="202" y="23"/>
                  </a:moveTo>
                  <a:cubicBezTo>
                    <a:pt x="202" y="23"/>
                    <a:pt x="202" y="22"/>
                    <a:pt x="202" y="22"/>
                  </a:cubicBezTo>
                  <a:cubicBezTo>
                    <a:pt x="200" y="19"/>
                    <a:pt x="198" y="15"/>
                    <a:pt x="196" y="12"/>
                  </a:cubicBezTo>
                  <a:cubicBezTo>
                    <a:pt x="194" y="10"/>
                    <a:pt x="192" y="8"/>
                    <a:pt x="190" y="7"/>
                  </a:cubicBezTo>
                  <a:cubicBezTo>
                    <a:pt x="188" y="6"/>
                    <a:pt x="187" y="6"/>
                    <a:pt x="185" y="5"/>
                  </a:cubicBezTo>
                  <a:cubicBezTo>
                    <a:pt x="183" y="5"/>
                    <a:pt x="181" y="5"/>
                    <a:pt x="178" y="4"/>
                  </a:cubicBezTo>
                  <a:cubicBezTo>
                    <a:pt x="178" y="4"/>
                    <a:pt x="178" y="5"/>
                    <a:pt x="177" y="5"/>
                  </a:cubicBezTo>
                  <a:cubicBezTo>
                    <a:pt x="177" y="5"/>
                    <a:pt x="177" y="6"/>
                    <a:pt x="178" y="7"/>
                  </a:cubicBezTo>
                  <a:cubicBezTo>
                    <a:pt x="179" y="7"/>
                    <a:pt x="181" y="7"/>
                    <a:pt x="183" y="7"/>
                  </a:cubicBezTo>
                  <a:cubicBezTo>
                    <a:pt x="186" y="8"/>
                    <a:pt x="188" y="9"/>
                    <a:pt x="191" y="11"/>
                  </a:cubicBezTo>
                  <a:cubicBezTo>
                    <a:pt x="193" y="12"/>
                    <a:pt x="195" y="14"/>
                    <a:pt x="197" y="17"/>
                  </a:cubicBezTo>
                  <a:cubicBezTo>
                    <a:pt x="199" y="19"/>
                    <a:pt x="200" y="21"/>
                    <a:pt x="202" y="23"/>
                  </a:cubicBezTo>
                  <a:close/>
                  <a:moveTo>
                    <a:pt x="21" y="52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0" y="52"/>
                    <a:pt x="19" y="52"/>
                    <a:pt x="19" y="52"/>
                  </a:cubicBezTo>
                  <a:cubicBezTo>
                    <a:pt x="18" y="52"/>
                    <a:pt x="18" y="53"/>
                    <a:pt x="17" y="52"/>
                  </a:cubicBezTo>
                  <a:cubicBezTo>
                    <a:pt x="17" y="52"/>
                    <a:pt x="16" y="52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3" y="56"/>
                    <a:pt x="10" y="67"/>
                    <a:pt x="9" y="72"/>
                  </a:cubicBezTo>
                  <a:cubicBezTo>
                    <a:pt x="11" y="70"/>
                    <a:pt x="12" y="67"/>
                    <a:pt x="13" y="65"/>
                  </a:cubicBezTo>
                  <a:cubicBezTo>
                    <a:pt x="14" y="63"/>
                    <a:pt x="15" y="60"/>
                    <a:pt x="16" y="58"/>
                  </a:cubicBezTo>
                  <a:cubicBezTo>
                    <a:pt x="18" y="56"/>
                    <a:pt x="19" y="54"/>
                    <a:pt x="21" y="52"/>
                  </a:cubicBezTo>
                  <a:close/>
                  <a:moveTo>
                    <a:pt x="169" y="100"/>
                  </a:moveTo>
                  <a:cubicBezTo>
                    <a:pt x="169" y="100"/>
                    <a:pt x="169" y="100"/>
                    <a:pt x="169" y="100"/>
                  </a:cubicBezTo>
                  <a:cubicBezTo>
                    <a:pt x="171" y="100"/>
                    <a:pt x="173" y="100"/>
                    <a:pt x="175" y="100"/>
                  </a:cubicBezTo>
                  <a:cubicBezTo>
                    <a:pt x="177" y="100"/>
                    <a:pt x="179" y="99"/>
                    <a:pt x="181" y="98"/>
                  </a:cubicBezTo>
                  <a:cubicBezTo>
                    <a:pt x="183" y="98"/>
                    <a:pt x="184" y="96"/>
                    <a:pt x="186" y="96"/>
                  </a:cubicBezTo>
                  <a:cubicBezTo>
                    <a:pt x="189" y="93"/>
                    <a:pt x="192" y="90"/>
                    <a:pt x="194" y="87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4" y="86"/>
                    <a:pt x="193" y="86"/>
                    <a:pt x="193" y="86"/>
                  </a:cubicBezTo>
                  <a:cubicBezTo>
                    <a:pt x="192" y="88"/>
                    <a:pt x="190" y="90"/>
                    <a:pt x="188" y="92"/>
                  </a:cubicBezTo>
                  <a:cubicBezTo>
                    <a:pt x="187" y="92"/>
                    <a:pt x="187" y="92"/>
                    <a:pt x="186" y="93"/>
                  </a:cubicBezTo>
                  <a:cubicBezTo>
                    <a:pt x="182" y="96"/>
                    <a:pt x="177" y="98"/>
                    <a:pt x="172" y="99"/>
                  </a:cubicBezTo>
                  <a:cubicBezTo>
                    <a:pt x="171" y="100"/>
                    <a:pt x="170" y="100"/>
                    <a:pt x="169" y="100"/>
                  </a:cubicBezTo>
                  <a:close/>
                  <a:moveTo>
                    <a:pt x="17" y="48"/>
                  </a:moveTo>
                  <a:cubicBezTo>
                    <a:pt x="17" y="48"/>
                    <a:pt x="18" y="48"/>
                    <a:pt x="18" y="48"/>
                  </a:cubicBezTo>
                  <a:cubicBezTo>
                    <a:pt x="19" y="49"/>
                    <a:pt x="20" y="49"/>
                    <a:pt x="22" y="49"/>
                  </a:cubicBezTo>
                  <a:cubicBezTo>
                    <a:pt x="22" y="49"/>
                    <a:pt x="23" y="49"/>
                    <a:pt x="23" y="48"/>
                  </a:cubicBezTo>
                  <a:cubicBezTo>
                    <a:pt x="24" y="46"/>
                    <a:pt x="26" y="45"/>
                    <a:pt x="28" y="44"/>
                  </a:cubicBezTo>
                  <a:cubicBezTo>
                    <a:pt x="28" y="44"/>
                    <a:pt x="28" y="44"/>
                    <a:pt x="28" y="43"/>
                  </a:cubicBezTo>
                  <a:cubicBezTo>
                    <a:pt x="26" y="43"/>
                    <a:pt x="24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0" y="44"/>
                    <a:pt x="19" y="45"/>
                  </a:cubicBezTo>
                  <a:cubicBezTo>
                    <a:pt x="19" y="45"/>
                    <a:pt x="18" y="45"/>
                    <a:pt x="18" y="45"/>
                  </a:cubicBezTo>
                  <a:cubicBezTo>
                    <a:pt x="18" y="46"/>
                    <a:pt x="17" y="47"/>
                    <a:pt x="17" y="48"/>
                  </a:cubicBezTo>
                  <a:close/>
                  <a:moveTo>
                    <a:pt x="73" y="108"/>
                  </a:move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6"/>
                    <a:pt x="75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7" y="106"/>
                    <a:pt x="78" y="106"/>
                    <a:pt x="80" y="106"/>
                  </a:cubicBezTo>
                  <a:cubicBezTo>
                    <a:pt x="80" y="106"/>
                    <a:pt x="80" y="106"/>
                    <a:pt x="81" y="106"/>
                  </a:cubicBezTo>
                  <a:cubicBezTo>
                    <a:pt x="82" y="104"/>
                    <a:pt x="83" y="103"/>
                    <a:pt x="85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01"/>
                    <a:pt x="86" y="101"/>
                    <a:pt x="86" y="100"/>
                  </a:cubicBezTo>
                  <a:cubicBezTo>
                    <a:pt x="84" y="101"/>
                    <a:pt x="83" y="101"/>
                    <a:pt x="82" y="102"/>
                  </a:cubicBezTo>
                  <a:cubicBezTo>
                    <a:pt x="82" y="103"/>
                    <a:pt x="81" y="103"/>
                    <a:pt x="81" y="103"/>
                  </a:cubicBezTo>
                  <a:cubicBezTo>
                    <a:pt x="80" y="103"/>
                    <a:pt x="79" y="103"/>
                    <a:pt x="79" y="103"/>
                  </a:cubicBezTo>
                  <a:cubicBezTo>
                    <a:pt x="78" y="103"/>
                    <a:pt x="77" y="104"/>
                    <a:pt x="77" y="104"/>
                  </a:cubicBezTo>
                  <a:cubicBezTo>
                    <a:pt x="75" y="105"/>
                    <a:pt x="74" y="104"/>
                    <a:pt x="73" y="103"/>
                  </a:cubicBezTo>
                  <a:cubicBezTo>
                    <a:pt x="73" y="102"/>
                    <a:pt x="72" y="101"/>
                    <a:pt x="72" y="101"/>
                  </a:cubicBezTo>
                  <a:cubicBezTo>
                    <a:pt x="72" y="100"/>
                    <a:pt x="72" y="100"/>
                    <a:pt x="72" y="99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2" y="103"/>
                    <a:pt x="72" y="106"/>
                    <a:pt x="73" y="108"/>
                  </a:cubicBezTo>
                  <a:close/>
                  <a:moveTo>
                    <a:pt x="119" y="43"/>
                  </a:moveTo>
                  <a:cubicBezTo>
                    <a:pt x="127" y="42"/>
                    <a:pt x="135" y="38"/>
                    <a:pt x="142" y="34"/>
                  </a:cubicBezTo>
                  <a:cubicBezTo>
                    <a:pt x="135" y="37"/>
                    <a:pt x="127" y="39"/>
                    <a:pt x="119" y="43"/>
                  </a:cubicBezTo>
                  <a:close/>
                  <a:moveTo>
                    <a:pt x="78" y="63"/>
                  </a:move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6" y="65"/>
                    <a:pt x="75" y="65"/>
                    <a:pt x="74" y="65"/>
                  </a:cubicBezTo>
                  <a:cubicBezTo>
                    <a:pt x="74" y="65"/>
                    <a:pt x="73" y="65"/>
                    <a:pt x="73" y="65"/>
                  </a:cubicBezTo>
                  <a:cubicBezTo>
                    <a:pt x="72" y="65"/>
                    <a:pt x="71" y="65"/>
                    <a:pt x="70" y="66"/>
                  </a:cubicBezTo>
                  <a:cubicBezTo>
                    <a:pt x="69" y="67"/>
                    <a:pt x="69" y="69"/>
                    <a:pt x="69" y="71"/>
                  </a:cubicBezTo>
                  <a:cubicBezTo>
                    <a:pt x="72" y="68"/>
                    <a:pt x="75" y="66"/>
                    <a:pt x="78" y="63"/>
                  </a:cubicBezTo>
                  <a:close/>
                  <a:moveTo>
                    <a:pt x="78" y="71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5" y="72"/>
                    <a:pt x="72" y="74"/>
                    <a:pt x="69" y="75"/>
                  </a:cubicBezTo>
                  <a:cubicBezTo>
                    <a:pt x="69" y="76"/>
                    <a:pt x="69" y="77"/>
                    <a:pt x="69" y="77"/>
                  </a:cubicBezTo>
                  <a:cubicBezTo>
                    <a:pt x="71" y="78"/>
                    <a:pt x="73" y="76"/>
                    <a:pt x="74" y="75"/>
                  </a:cubicBezTo>
                  <a:cubicBezTo>
                    <a:pt x="75" y="75"/>
                    <a:pt x="75" y="74"/>
                    <a:pt x="76" y="73"/>
                  </a:cubicBezTo>
                  <a:cubicBezTo>
                    <a:pt x="77" y="73"/>
                    <a:pt x="78" y="72"/>
                    <a:pt x="78" y="71"/>
                  </a:cubicBezTo>
                  <a:close/>
                  <a:moveTo>
                    <a:pt x="136" y="96"/>
                  </a:moveTo>
                  <a:cubicBezTo>
                    <a:pt x="136" y="94"/>
                    <a:pt x="136" y="91"/>
                    <a:pt x="136" y="89"/>
                  </a:cubicBezTo>
                  <a:cubicBezTo>
                    <a:pt x="135" y="86"/>
                    <a:pt x="136" y="84"/>
                    <a:pt x="136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5" y="86"/>
                    <a:pt x="134" y="91"/>
                    <a:pt x="134" y="96"/>
                  </a:cubicBezTo>
                  <a:cubicBezTo>
                    <a:pt x="134" y="96"/>
                    <a:pt x="135" y="96"/>
                    <a:pt x="136" y="96"/>
                  </a:cubicBezTo>
                  <a:close/>
                  <a:moveTo>
                    <a:pt x="8" y="68"/>
                  </a:moveTo>
                  <a:cubicBezTo>
                    <a:pt x="8" y="65"/>
                    <a:pt x="9" y="61"/>
                    <a:pt x="10" y="58"/>
                  </a:cubicBezTo>
                  <a:cubicBezTo>
                    <a:pt x="11" y="54"/>
                    <a:pt x="13" y="51"/>
                    <a:pt x="14" y="48"/>
                  </a:cubicBezTo>
                  <a:cubicBezTo>
                    <a:pt x="13" y="49"/>
                    <a:pt x="12" y="50"/>
                    <a:pt x="12" y="51"/>
                  </a:cubicBezTo>
                  <a:cubicBezTo>
                    <a:pt x="9" y="57"/>
                    <a:pt x="7" y="62"/>
                    <a:pt x="8" y="68"/>
                  </a:cubicBezTo>
                  <a:close/>
                  <a:moveTo>
                    <a:pt x="32" y="38"/>
                  </a:moveTo>
                  <a:cubicBezTo>
                    <a:pt x="28" y="35"/>
                    <a:pt x="23" y="34"/>
                    <a:pt x="19" y="37"/>
                  </a:cubicBezTo>
                  <a:cubicBezTo>
                    <a:pt x="24" y="36"/>
                    <a:pt x="28" y="37"/>
                    <a:pt x="32" y="38"/>
                  </a:cubicBezTo>
                  <a:close/>
                  <a:moveTo>
                    <a:pt x="79" y="85"/>
                  </a:moveTo>
                  <a:cubicBezTo>
                    <a:pt x="80" y="85"/>
                    <a:pt x="81" y="84"/>
                    <a:pt x="82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2"/>
                    <a:pt x="83" y="81"/>
                    <a:pt x="83" y="80"/>
                  </a:cubicBezTo>
                  <a:cubicBezTo>
                    <a:pt x="81" y="81"/>
                    <a:pt x="79" y="82"/>
                    <a:pt x="78" y="83"/>
                  </a:cubicBezTo>
                  <a:cubicBezTo>
                    <a:pt x="78" y="84"/>
                    <a:pt x="78" y="85"/>
                    <a:pt x="79" y="85"/>
                  </a:cubicBezTo>
                  <a:close/>
                  <a:moveTo>
                    <a:pt x="8" y="112"/>
                  </a:moveTo>
                  <a:cubicBezTo>
                    <a:pt x="9" y="114"/>
                    <a:pt x="9" y="115"/>
                    <a:pt x="10" y="115"/>
                  </a:cubicBezTo>
                  <a:cubicBezTo>
                    <a:pt x="13" y="116"/>
                    <a:pt x="16" y="117"/>
                    <a:pt x="19" y="117"/>
                  </a:cubicBezTo>
                  <a:cubicBezTo>
                    <a:pt x="17" y="116"/>
                    <a:pt x="16" y="116"/>
                    <a:pt x="15" y="115"/>
                  </a:cubicBezTo>
                  <a:cubicBezTo>
                    <a:pt x="15" y="115"/>
                    <a:pt x="15" y="115"/>
                    <a:pt x="14" y="115"/>
                  </a:cubicBezTo>
                  <a:cubicBezTo>
                    <a:pt x="12" y="114"/>
                    <a:pt x="10" y="113"/>
                    <a:pt x="8" y="112"/>
                  </a:cubicBezTo>
                  <a:close/>
                  <a:moveTo>
                    <a:pt x="141" y="116"/>
                  </a:moveTo>
                  <a:cubicBezTo>
                    <a:pt x="136" y="113"/>
                    <a:pt x="131" y="110"/>
                    <a:pt x="124" y="110"/>
                  </a:cubicBezTo>
                  <a:cubicBezTo>
                    <a:pt x="130" y="112"/>
                    <a:pt x="135" y="115"/>
                    <a:pt x="141" y="116"/>
                  </a:cubicBezTo>
                  <a:close/>
                  <a:moveTo>
                    <a:pt x="132" y="109"/>
                  </a:moveTo>
                  <a:cubicBezTo>
                    <a:pt x="136" y="111"/>
                    <a:pt x="140" y="113"/>
                    <a:pt x="145" y="115"/>
                  </a:cubicBezTo>
                  <a:cubicBezTo>
                    <a:pt x="141" y="111"/>
                    <a:pt x="137" y="109"/>
                    <a:pt x="132" y="109"/>
                  </a:cubicBezTo>
                  <a:close/>
                  <a:moveTo>
                    <a:pt x="75" y="46"/>
                  </a:moveTo>
                  <a:cubicBezTo>
                    <a:pt x="77" y="46"/>
                    <a:pt x="79" y="46"/>
                    <a:pt x="82" y="46"/>
                  </a:cubicBezTo>
                  <a:cubicBezTo>
                    <a:pt x="81" y="45"/>
                    <a:pt x="81" y="45"/>
                    <a:pt x="81" y="44"/>
                  </a:cubicBezTo>
                  <a:cubicBezTo>
                    <a:pt x="81" y="44"/>
                    <a:pt x="80" y="44"/>
                    <a:pt x="80" y="43"/>
                  </a:cubicBezTo>
                  <a:cubicBezTo>
                    <a:pt x="78" y="43"/>
                    <a:pt x="76" y="45"/>
                    <a:pt x="75" y="46"/>
                  </a:cubicBezTo>
                  <a:close/>
                  <a:moveTo>
                    <a:pt x="206" y="75"/>
                  </a:moveTo>
                  <a:cubicBezTo>
                    <a:pt x="205" y="82"/>
                    <a:pt x="204" y="90"/>
                    <a:pt x="204" y="97"/>
                  </a:cubicBezTo>
                  <a:cubicBezTo>
                    <a:pt x="205" y="90"/>
                    <a:pt x="206" y="82"/>
                    <a:pt x="206" y="75"/>
                  </a:cubicBezTo>
                  <a:close/>
                  <a:moveTo>
                    <a:pt x="128" y="81"/>
                  </a:moveTo>
                  <a:cubicBezTo>
                    <a:pt x="128" y="83"/>
                    <a:pt x="127" y="92"/>
                    <a:pt x="127" y="93"/>
                  </a:cubicBezTo>
                  <a:cubicBezTo>
                    <a:pt x="127" y="93"/>
                    <a:pt x="128" y="92"/>
                    <a:pt x="128" y="92"/>
                  </a:cubicBezTo>
                  <a:cubicBezTo>
                    <a:pt x="128" y="88"/>
                    <a:pt x="128" y="85"/>
                    <a:pt x="128" y="81"/>
                  </a:cubicBezTo>
                  <a:close/>
                  <a:moveTo>
                    <a:pt x="114" y="92"/>
                  </a:moveTo>
                  <a:cubicBezTo>
                    <a:pt x="114" y="88"/>
                    <a:pt x="114" y="85"/>
                    <a:pt x="113" y="82"/>
                  </a:cubicBezTo>
                  <a:cubicBezTo>
                    <a:pt x="113" y="83"/>
                    <a:pt x="113" y="84"/>
                    <a:pt x="113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4" y="86"/>
                    <a:pt x="113" y="87"/>
                    <a:pt x="113" y="88"/>
                  </a:cubicBezTo>
                  <a:cubicBezTo>
                    <a:pt x="112" y="89"/>
                    <a:pt x="112" y="91"/>
                    <a:pt x="112" y="93"/>
                  </a:cubicBezTo>
                  <a:cubicBezTo>
                    <a:pt x="113" y="92"/>
                    <a:pt x="113" y="92"/>
                    <a:pt x="114" y="92"/>
                  </a:cubicBezTo>
                  <a:close/>
                  <a:moveTo>
                    <a:pt x="82" y="88"/>
                  </a:moveTo>
                  <a:cubicBezTo>
                    <a:pt x="81" y="89"/>
                    <a:pt x="80" y="89"/>
                    <a:pt x="79" y="90"/>
                  </a:cubicBezTo>
                  <a:cubicBezTo>
                    <a:pt x="79" y="90"/>
                    <a:pt x="79" y="90"/>
                    <a:pt x="79" y="91"/>
                  </a:cubicBezTo>
                  <a:cubicBezTo>
                    <a:pt x="79" y="91"/>
                    <a:pt x="79" y="92"/>
                    <a:pt x="79" y="94"/>
                  </a:cubicBezTo>
                  <a:cubicBezTo>
                    <a:pt x="80" y="93"/>
                    <a:pt x="81" y="92"/>
                    <a:pt x="82" y="91"/>
                  </a:cubicBezTo>
                  <a:cubicBezTo>
                    <a:pt x="82" y="91"/>
                    <a:pt x="82" y="91"/>
                    <a:pt x="82" y="90"/>
                  </a:cubicBezTo>
                  <a:cubicBezTo>
                    <a:pt x="82" y="90"/>
                    <a:pt x="82" y="89"/>
                    <a:pt x="82" y="88"/>
                  </a:cubicBezTo>
                  <a:close/>
                  <a:moveTo>
                    <a:pt x="159" y="86"/>
                  </a:moveTo>
                  <a:cubicBezTo>
                    <a:pt x="161" y="86"/>
                    <a:pt x="162" y="87"/>
                    <a:pt x="163" y="86"/>
                  </a:cubicBezTo>
                  <a:cubicBezTo>
                    <a:pt x="165" y="86"/>
                    <a:pt x="167" y="85"/>
                    <a:pt x="169" y="85"/>
                  </a:cubicBezTo>
                  <a:cubicBezTo>
                    <a:pt x="169" y="85"/>
                    <a:pt x="169" y="84"/>
                    <a:pt x="170" y="84"/>
                  </a:cubicBezTo>
                  <a:cubicBezTo>
                    <a:pt x="166" y="84"/>
                    <a:pt x="163" y="85"/>
                    <a:pt x="159" y="86"/>
                  </a:cubicBezTo>
                  <a:close/>
                  <a:moveTo>
                    <a:pt x="94" y="100"/>
                  </a:moveTo>
                  <a:cubicBezTo>
                    <a:pt x="94" y="99"/>
                    <a:pt x="94" y="98"/>
                    <a:pt x="93" y="97"/>
                  </a:cubicBezTo>
                  <a:cubicBezTo>
                    <a:pt x="93" y="98"/>
                    <a:pt x="92" y="98"/>
                    <a:pt x="92" y="98"/>
                  </a:cubicBezTo>
                  <a:cubicBezTo>
                    <a:pt x="90" y="99"/>
                    <a:pt x="90" y="100"/>
                    <a:pt x="90" y="101"/>
                  </a:cubicBezTo>
                  <a:cubicBezTo>
                    <a:pt x="92" y="101"/>
                    <a:pt x="93" y="100"/>
                    <a:pt x="94" y="100"/>
                  </a:cubicBezTo>
                  <a:close/>
                  <a:moveTo>
                    <a:pt x="30" y="140"/>
                  </a:moveTo>
                  <a:cubicBezTo>
                    <a:pt x="30" y="141"/>
                    <a:pt x="30" y="143"/>
                    <a:pt x="30" y="144"/>
                  </a:cubicBezTo>
                  <a:cubicBezTo>
                    <a:pt x="32" y="143"/>
                    <a:pt x="33" y="141"/>
                    <a:pt x="34" y="140"/>
                  </a:cubicBezTo>
                  <a:cubicBezTo>
                    <a:pt x="33" y="140"/>
                    <a:pt x="32" y="140"/>
                    <a:pt x="30" y="140"/>
                  </a:cubicBezTo>
                  <a:close/>
                  <a:moveTo>
                    <a:pt x="23" y="41"/>
                  </a:moveTo>
                  <a:cubicBezTo>
                    <a:pt x="26" y="41"/>
                    <a:pt x="29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40"/>
                    <a:pt x="26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lose/>
                  <a:moveTo>
                    <a:pt x="165" y="98"/>
                  </a:moveTo>
                  <a:cubicBezTo>
                    <a:pt x="161" y="98"/>
                    <a:pt x="157" y="98"/>
                    <a:pt x="153" y="98"/>
                  </a:cubicBezTo>
                  <a:cubicBezTo>
                    <a:pt x="153" y="98"/>
                    <a:pt x="153" y="98"/>
                    <a:pt x="154" y="98"/>
                  </a:cubicBezTo>
                  <a:cubicBezTo>
                    <a:pt x="157" y="98"/>
                    <a:pt x="161" y="98"/>
                    <a:pt x="165" y="98"/>
                  </a:cubicBezTo>
                  <a:close/>
                  <a:moveTo>
                    <a:pt x="98" y="102"/>
                  </a:moveTo>
                  <a:cubicBezTo>
                    <a:pt x="97" y="103"/>
                    <a:pt x="96" y="103"/>
                    <a:pt x="95" y="102"/>
                  </a:cubicBezTo>
                  <a:cubicBezTo>
                    <a:pt x="94" y="103"/>
                    <a:pt x="92" y="103"/>
                    <a:pt x="91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3" y="104"/>
                    <a:pt x="95" y="103"/>
                    <a:pt x="98" y="103"/>
                  </a:cubicBezTo>
                  <a:cubicBezTo>
                    <a:pt x="98" y="103"/>
                    <a:pt x="98" y="102"/>
                    <a:pt x="98" y="102"/>
                  </a:cubicBezTo>
                  <a:close/>
                  <a:moveTo>
                    <a:pt x="5" y="82"/>
                  </a:moveTo>
                  <a:cubicBezTo>
                    <a:pt x="5" y="82"/>
                    <a:pt x="5" y="82"/>
                    <a:pt x="5" y="82"/>
                  </a:cubicBezTo>
                  <a:cubicBezTo>
                    <a:pt x="6" y="79"/>
                    <a:pt x="6" y="76"/>
                    <a:pt x="7" y="73"/>
                  </a:cubicBezTo>
                  <a:cubicBezTo>
                    <a:pt x="6" y="73"/>
                    <a:pt x="6" y="74"/>
                    <a:pt x="5" y="74"/>
                  </a:cubicBezTo>
                  <a:cubicBezTo>
                    <a:pt x="5" y="77"/>
                    <a:pt x="5" y="79"/>
                    <a:pt x="5" y="82"/>
                  </a:cubicBezTo>
                  <a:close/>
                  <a:moveTo>
                    <a:pt x="163" y="25"/>
                  </a:moveTo>
                  <a:cubicBezTo>
                    <a:pt x="164" y="23"/>
                    <a:pt x="166" y="21"/>
                    <a:pt x="167" y="18"/>
                  </a:cubicBezTo>
                  <a:cubicBezTo>
                    <a:pt x="164" y="20"/>
                    <a:pt x="164" y="21"/>
                    <a:pt x="163" y="25"/>
                  </a:cubicBezTo>
                  <a:close/>
                  <a:moveTo>
                    <a:pt x="7" y="106"/>
                  </a:moveTo>
                  <a:cubicBezTo>
                    <a:pt x="7" y="108"/>
                    <a:pt x="8" y="110"/>
                    <a:pt x="11" y="111"/>
                  </a:cubicBezTo>
                  <a:cubicBezTo>
                    <a:pt x="10" y="109"/>
                    <a:pt x="9" y="107"/>
                    <a:pt x="7" y="106"/>
                  </a:cubicBezTo>
                  <a:close/>
                  <a:moveTo>
                    <a:pt x="53" y="116"/>
                  </a:moveTo>
                  <a:cubicBezTo>
                    <a:pt x="53" y="116"/>
                    <a:pt x="54" y="117"/>
                    <a:pt x="54" y="117"/>
                  </a:cubicBezTo>
                  <a:cubicBezTo>
                    <a:pt x="56" y="117"/>
                    <a:pt x="58" y="117"/>
                    <a:pt x="59" y="117"/>
                  </a:cubicBezTo>
                  <a:cubicBezTo>
                    <a:pt x="57" y="116"/>
                    <a:pt x="56" y="116"/>
                    <a:pt x="53" y="116"/>
                  </a:cubicBezTo>
                  <a:close/>
                  <a:moveTo>
                    <a:pt x="75" y="112"/>
                  </a:moveTo>
                  <a:cubicBezTo>
                    <a:pt x="76" y="113"/>
                    <a:pt x="76" y="113"/>
                    <a:pt x="77" y="113"/>
                  </a:cubicBezTo>
                  <a:cubicBezTo>
                    <a:pt x="77" y="113"/>
                    <a:pt x="78" y="113"/>
                    <a:pt x="78" y="113"/>
                  </a:cubicBezTo>
                  <a:cubicBezTo>
                    <a:pt x="78" y="112"/>
                    <a:pt x="78" y="111"/>
                    <a:pt x="78" y="111"/>
                  </a:cubicBezTo>
                  <a:cubicBezTo>
                    <a:pt x="77" y="111"/>
                    <a:pt x="76" y="111"/>
                    <a:pt x="75" y="112"/>
                  </a:cubicBezTo>
                  <a:close/>
                  <a:moveTo>
                    <a:pt x="85" y="95"/>
                  </a:moveTo>
                  <a:cubicBezTo>
                    <a:pt x="85" y="96"/>
                    <a:pt x="84" y="96"/>
                    <a:pt x="84" y="96"/>
                  </a:cubicBezTo>
                  <a:cubicBezTo>
                    <a:pt x="84" y="97"/>
                    <a:pt x="84" y="98"/>
                    <a:pt x="83" y="99"/>
                  </a:cubicBezTo>
                  <a:cubicBezTo>
                    <a:pt x="84" y="98"/>
                    <a:pt x="85" y="98"/>
                    <a:pt x="86" y="98"/>
                  </a:cubicBezTo>
                  <a:cubicBezTo>
                    <a:pt x="85" y="97"/>
                    <a:pt x="85" y="96"/>
                    <a:pt x="85" y="95"/>
                  </a:cubicBezTo>
                  <a:close/>
                  <a:moveTo>
                    <a:pt x="72" y="90"/>
                  </a:moveTo>
                  <a:cubicBezTo>
                    <a:pt x="73" y="91"/>
                    <a:pt x="73" y="92"/>
                    <a:pt x="73" y="92"/>
                  </a:cubicBezTo>
                  <a:cubicBezTo>
                    <a:pt x="74" y="92"/>
                    <a:pt x="74" y="91"/>
                    <a:pt x="75" y="90"/>
                  </a:cubicBezTo>
                  <a:cubicBezTo>
                    <a:pt x="75" y="90"/>
                    <a:pt x="75" y="90"/>
                    <a:pt x="75" y="89"/>
                  </a:cubicBezTo>
                  <a:cubicBezTo>
                    <a:pt x="74" y="90"/>
                    <a:pt x="73" y="90"/>
                    <a:pt x="72" y="90"/>
                  </a:cubicBezTo>
                  <a:close/>
                  <a:moveTo>
                    <a:pt x="76" y="85"/>
                  </a:moveTo>
                  <a:cubicBezTo>
                    <a:pt x="75" y="86"/>
                    <a:pt x="73" y="86"/>
                    <a:pt x="72" y="88"/>
                  </a:cubicBezTo>
                  <a:cubicBezTo>
                    <a:pt x="73" y="87"/>
                    <a:pt x="74" y="87"/>
                    <a:pt x="74" y="87"/>
                  </a:cubicBezTo>
                  <a:cubicBezTo>
                    <a:pt x="76" y="86"/>
                    <a:pt x="76" y="86"/>
                    <a:pt x="76" y="85"/>
                  </a:cubicBezTo>
                  <a:close/>
                  <a:moveTo>
                    <a:pt x="149" y="124"/>
                  </a:moveTo>
                  <a:cubicBezTo>
                    <a:pt x="149" y="126"/>
                    <a:pt x="151" y="127"/>
                    <a:pt x="152" y="128"/>
                  </a:cubicBezTo>
                  <a:cubicBezTo>
                    <a:pt x="152" y="127"/>
                    <a:pt x="151" y="125"/>
                    <a:pt x="149" y="124"/>
                  </a:cubicBezTo>
                  <a:close/>
                  <a:moveTo>
                    <a:pt x="89" y="88"/>
                  </a:moveTo>
                  <a:cubicBezTo>
                    <a:pt x="89" y="88"/>
                    <a:pt x="89" y="88"/>
                    <a:pt x="89" y="88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1"/>
                    <a:pt x="88" y="91"/>
                    <a:pt x="89" y="91"/>
                  </a:cubicBezTo>
                  <a:cubicBezTo>
                    <a:pt x="89" y="90"/>
                    <a:pt x="89" y="89"/>
                    <a:pt x="89" y="88"/>
                  </a:cubicBezTo>
                  <a:close/>
                  <a:moveTo>
                    <a:pt x="93" y="92"/>
                  </a:moveTo>
                  <a:cubicBezTo>
                    <a:pt x="91" y="93"/>
                    <a:pt x="91" y="93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4"/>
                    <a:pt x="92" y="94"/>
                    <a:pt x="93" y="93"/>
                  </a:cubicBezTo>
                  <a:cubicBezTo>
                    <a:pt x="93" y="93"/>
                    <a:pt x="93" y="92"/>
                    <a:pt x="93" y="92"/>
                  </a:cubicBezTo>
                  <a:close/>
                  <a:moveTo>
                    <a:pt x="49" y="115"/>
                  </a:moveTo>
                  <a:cubicBezTo>
                    <a:pt x="47" y="115"/>
                    <a:pt x="45" y="115"/>
                    <a:pt x="43" y="115"/>
                  </a:cubicBezTo>
                  <a:cubicBezTo>
                    <a:pt x="45" y="115"/>
                    <a:pt x="46" y="116"/>
                    <a:pt x="48" y="116"/>
                  </a:cubicBezTo>
                  <a:cubicBezTo>
                    <a:pt x="49" y="116"/>
                    <a:pt x="49" y="116"/>
                    <a:pt x="49" y="115"/>
                  </a:cubicBezTo>
                  <a:close/>
                  <a:moveTo>
                    <a:pt x="37" y="230"/>
                  </a:moveTo>
                  <a:cubicBezTo>
                    <a:pt x="35" y="230"/>
                    <a:pt x="34" y="231"/>
                    <a:pt x="32" y="232"/>
                  </a:cubicBezTo>
                  <a:cubicBezTo>
                    <a:pt x="34" y="232"/>
                    <a:pt x="36" y="231"/>
                    <a:pt x="37" y="230"/>
                  </a:cubicBezTo>
                  <a:close/>
                  <a:moveTo>
                    <a:pt x="70" y="91"/>
                  </a:moveTo>
                  <a:cubicBezTo>
                    <a:pt x="70" y="91"/>
                    <a:pt x="70" y="91"/>
                    <a:pt x="70" y="91"/>
                  </a:cubicBezTo>
                  <a:cubicBezTo>
                    <a:pt x="69" y="92"/>
                    <a:pt x="69" y="94"/>
                    <a:pt x="70" y="95"/>
                  </a:cubicBezTo>
                  <a:cubicBezTo>
                    <a:pt x="71" y="94"/>
                    <a:pt x="71" y="94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lose/>
                  <a:moveTo>
                    <a:pt x="73" y="115"/>
                  </a:moveTo>
                  <a:cubicBezTo>
                    <a:pt x="72" y="113"/>
                    <a:pt x="72" y="112"/>
                    <a:pt x="70" y="112"/>
                  </a:cubicBezTo>
                  <a:cubicBezTo>
                    <a:pt x="71" y="113"/>
                    <a:pt x="71" y="114"/>
                    <a:pt x="72" y="115"/>
                  </a:cubicBezTo>
                  <a:cubicBezTo>
                    <a:pt x="72" y="115"/>
                    <a:pt x="73" y="115"/>
                    <a:pt x="73" y="115"/>
                  </a:cubicBezTo>
                  <a:close/>
                  <a:moveTo>
                    <a:pt x="75" y="94"/>
                  </a:moveTo>
                  <a:cubicBezTo>
                    <a:pt x="73" y="95"/>
                    <a:pt x="73" y="95"/>
                    <a:pt x="73" y="96"/>
                  </a:cubicBezTo>
                  <a:cubicBezTo>
                    <a:pt x="75" y="96"/>
                    <a:pt x="75" y="96"/>
                    <a:pt x="75" y="94"/>
                  </a:cubicBezTo>
                  <a:close/>
                  <a:moveTo>
                    <a:pt x="91" y="90"/>
                  </a:moveTo>
                  <a:cubicBezTo>
                    <a:pt x="91" y="90"/>
                    <a:pt x="91" y="90"/>
                    <a:pt x="91" y="90"/>
                  </a:cubicBezTo>
                  <a:cubicBezTo>
                    <a:pt x="92" y="90"/>
                    <a:pt x="92" y="89"/>
                    <a:pt x="92" y="89"/>
                  </a:cubicBezTo>
                  <a:cubicBezTo>
                    <a:pt x="92" y="88"/>
                    <a:pt x="92" y="87"/>
                    <a:pt x="92" y="87"/>
                  </a:cubicBezTo>
                  <a:cubicBezTo>
                    <a:pt x="91" y="88"/>
                    <a:pt x="91" y="89"/>
                    <a:pt x="91" y="90"/>
                  </a:cubicBezTo>
                  <a:close/>
                  <a:moveTo>
                    <a:pt x="205" y="31"/>
                  </a:moveTo>
                  <a:cubicBezTo>
                    <a:pt x="205" y="33"/>
                    <a:pt x="206" y="35"/>
                    <a:pt x="206" y="38"/>
                  </a:cubicBezTo>
                  <a:cubicBezTo>
                    <a:pt x="207" y="35"/>
                    <a:pt x="206" y="33"/>
                    <a:pt x="205" y="31"/>
                  </a:cubicBezTo>
                  <a:close/>
                  <a:moveTo>
                    <a:pt x="100" y="98"/>
                  </a:moveTo>
                  <a:cubicBezTo>
                    <a:pt x="100" y="97"/>
                    <a:pt x="99" y="96"/>
                    <a:pt x="99" y="95"/>
                  </a:cubicBezTo>
                  <a:cubicBezTo>
                    <a:pt x="98" y="96"/>
                    <a:pt x="99" y="97"/>
                    <a:pt x="98" y="98"/>
                  </a:cubicBezTo>
                  <a:cubicBezTo>
                    <a:pt x="99" y="98"/>
                    <a:pt x="99" y="98"/>
                    <a:pt x="100" y="98"/>
                  </a:cubicBezTo>
                  <a:close/>
                  <a:moveTo>
                    <a:pt x="118" y="92"/>
                  </a:moveTo>
                  <a:cubicBezTo>
                    <a:pt x="117" y="93"/>
                    <a:pt x="117" y="93"/>
                    <a:pt x="117" y="93"/>
                  </a:cubicBezTo>
                  <a:cubicBezTo>
                    <a:pt x="117" y="94"/>
                    <a:pt x="117" y="95"/>
                    <a:pt x="117" y="96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8" y="95"/>
                    <a:pt x="118" y="94"/>
                    <a:pt x="118" y="92"/>
                  </a:cubicBezTo>
                  <a:close/>
                  <a:moveTo>
                    <a:pt x="31" y="136"/>
                  </a:moveTo>
                  <a:cubicBezTo>
                    <a:pt x="31" y="136"/>
                    <a:pt x="32" y="135"/>
                    <a:pt x="32" y="134"/>
                  </a:cubicBezTo>
                  <a:cubicBezTo>
                    <a:pt x="32" y="134"/>
                    <a:pt x="31" y="134"/>
                    <a:pt x="31" y="134"/>
                  </a:cubicBezTo>
                  <a:cubicBezTo>
                    <a:pt x="31" y="135"/>
                    <a:pt x="31" y="136"/>
                    <a:pt x="31" y="136"/>
                  </a:cubicBezTo>
                  <a:close/>
                  <a:moveTo>
                    <a:pt x="165" y="82"/>
                  </a:moveTo>
                  <a:cubicBezTo>
                    <a:pt x="165" y="82"/>
                    <a:pt x="165" y="82"/>
                    <a:pt x="165" y="82"/>
                  </a:cubicBezTo>
                  <a:cubicBezTo>
                    <a:pt x="163" y="82"/>
                    <a:pt x="161" y="81"/>
                    <a:pt x="160" y="81"/>
                  </a:cubicBezTo>
                  <a:cubicBezTo>
                    <a:pt x="160" y="81"/>
                    <a:pt x="160" y="81"/>
                    <a:pt x="160" y="82"/>
                  </a:cubicBezTo>
                  <a:cubicBezTo>
                    <a:pt x="161" y="82"/>
                    <a:pt x="163" y="82"/>
                    <a:pt x="165" y="82"/>
                  </a:cubicBezTo>
                  <a:close/>
                  <a:moveTo>
                    <a:pt x="195" y="73"/>
                  </a:moveTo>
                  <a:cubicBezTo>
                    <a:pt x="195" y="75"/>
                    <a:pt x="195" y="77"/>
                    <a:pt x="194" y="79"/>
                  </a:cubicBezTo>
                  <a:cubicBezTo>
                    <a:pt x="195" y="78"/>
                    <a:pt x="196" y="76"/>
                    <a:pt x="195" y="73"/>
                  </a:cubicBezTo>
                  <a:close/>
                  <a:moveTo>
                    <a:pt x="88" y="97"/>
                  </a:moveTo>
                  <a:cubicBezTo>
                    <a:pt x="89" y="96"/>
                    <a:pt x="88" y="95"/>
                    <a:pt x="88" y="94"/>
                  </a:cubicBezTo>
                  <a:cubicBezTo>
                    <a:pt x="87" y="95"/>
                    <a:pt x="87" y="95"/>
                    <a:pt x="88" y="97"/>
                  </a:cubicBezTo>
                  <a:close/>
                  <a:moveTo>
                    <a:pt x="106" y="86"/>
                  </a:moveTo>
                  <a:cubicBezTo>
                    <a:pt x="106" y="86"/>
                    <a:pt x="105" y="86"/>
                    <a:pt x="105" y="86"/>
                  </a:cubicBezTo>
                  <a:cubicBezTo>
                    <a:pt x="105" y="87"/>
                    <a:pt x="105" y="88"/>
                    <a:pt x="105" y="89"/>
                  </a:cubicBezTo>
                  <a:cubicBezTo>
                    <a:pt x="105" y="89"/>
                    <a:pt x="106" y="89"/>
                    <a:pt x="106" y="89"/>
                  </a:cubicBezTo>
                  <a:cubicBezTo>
                    <a:pt x="106" y="88"/>
                    <a:pt x="106" y="87"/>
                    <a:pt x="106" y="86"/>
                  </a:cubicBezTo>
                  <a:close/>
                  <a:moveTo>
                    <a:pt x="30" y="120"/>
                  </a:moveTo>
                  <a:cubicBezTo>
                    <a:pt x="30" y="121"/>
                    <a:pt x="30" y="121"/>
                    <a:pt x="30" y="121"/>
                  </a:cubicBezTo>
                  <a:cubicBezTo>
                    <a:pt x="31" y="121"/>
                    <a:pt x="31" y="121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0" y="120"/>
                  </a:cubicBezTo>
                  <a:close/>
                  <a:moveTo>
                    <a:pt x="32" y="129"/>
                  </a:moveTo>
                  <a:cubicBezTo>
                    <a:pt x="32" y="129"/>
                    <a:pt x="32" y="129"/>
                    <a:pt x="32" y="128"/>
                  </a:cubicBezTo>
                  <a:cubicBezTo>
                    <a:pt x="32" y="129"/>
                    <a:pt x="31" y="129"/>
                    <a:pt x="31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0"/>
                    <a:pt x="32" y="129"/>
                    <a:pt x="32" y="129"/>
                  </a:cubicBezTo>
                  <a:close/>
                  <a:moveTo>
                    <a:pt x="95" y="94"/>
                  </a:moveTo>
                  <a:cubicBezTo>
                    <a:pt x="96" y="94"/>
                    <a:pt x="96" y="94"/>
                    <a:pt x="96" y="92"/>
                  </a:cubicBezTo>
                  <a:cubicBezTo>
                    <a:pt x="96" y="93"/>
                    <a:pt x="95" y="93"/>
                    <a:pt x="95" y="94"/>
                  </a:cubicBezTo>
                  <a:close/>
                  <a:moveTo>
                    <a:pt x="110" y="92"/>
                  </a:moveTo>
                  <a:cubicBezTo>
                    <a:pt x="109" y="93"/>
                    <a:pt x="108" y="93"/>
                    <a:pt x="109" y="94"/>
                  </a:cubicBezTo>
                  <a:cubicBezTo>
                    <a:pt x="110" y="94"/>
                    <a:pt x="109" y="93"/>
                    <a:pt x="110" y="92"/>
                  </a:cubicBezTo>
                  <a:close/>
                  <a:moveTo>
                    <a:pt x="74" y="83"/>
                  </a:moveTo>
                  <a:cubicBezTo>
                    <a:pt x="74" y="83"/>
                    <a:pt x="74" y="83"/>
                    <a:pt x="74" y="83"/>
                  </a:cubicBezTo>
                  <a:cubicBezTo>
                    <a:pt x="73" y="83"/>
                    <a:pt x="72" y="83"/>
                    <a:pt x="72" y="85"/>
                  </a:cubicBezTo>
                  <a:cubicBezTo>
                    <a:pt x="73" y="84"/>
                    <a:pt x="73" y="84"/>
                    <a:pt x="74" y="83"/>
                  </a:cubicBezTo>
                  <a:close/>
                  <a:moveTo>
                    <a:pt x="69" y="86"/>
                  </a:moveTo>
                  <a:cubicBezTo>
                    <a:pt x="69" y="86"/>
                    <a:pt x="70" y="86"/>
                    <a:pt x="70" y="86"/>
                  </a:cubicBezTo>
                  <a:cubicBezTo>
                    <a:pt x="70" y="86"/>
                    <a:pt x="70" y="85"/>
                    <a:pt x="70" y="84"/>
                  </a:cubicBezTo>
                  <a:cubicBezTo>
                    <a:pt x="70" y="84"/>
                    <a:pt x="69" y="84"/>
                    <a:pt x="69" y="84"/>
                  </a:cubicBezTo>
                  <a:cubicBezTo>
                    <a:pt x="69" y="85"/>
                    <a:pt x="69" y="86"/>
                    <a:pt x="69" y="86"/>
                  </a:cubicBezTo>
                  <a:close/>
                  <a:moveTo>
                    <a:pt x="120" y="95"/>
                  </a:moveTo>
                  <a:cubicBezTo>
                    <a:pt x="121" y="95"/>
                    <a:pt x="121" y="95"/>
                    <a:pt x="121" y="94"/>
                  </a:cubicBezTo>
                  <a:cubicBezTo>
                    <a:pt x="121" y="95"/>
                    <a:pt x="120" y="95"/>
                    <a:pt x="120" y="95"/>
                  </a:cubicBezTo>
                  <a:close/>
                  <a:moveTo>
                    <a:pt x="77" y="97"/>
                  </a:moveTo>
                  <a:cubicBezTo>
                    <a:pt x="77" y="98"/>
                    <a:pt x="77" y="98"/>
                    <a:pt x="77" y="98"/>
                  </a:cubicBezTo>
                  <a:cubicBezTo>
                    <a:pt x="78" y="98"/>
                    <a:pt x="78" y="98"/>
                    <a:pt x="77" y="97"/>
                  </a:cubicBezTo>
                  <a:close/>
                  <a:moveTo>
                    <a:pt x="102" y="94"/>
                  </a:moveTo>
                  <a:cubicBezTo>
                    <a:pt x="101" y="94"/>
                    <a:pt x="101" y="94"/>
                    <a:pt x="102" y="95"/>
                  </a:cubicBezTo>
                  <a:cubicBezTo>
                    <a:pt x="102" y="95"/>
                    <a:pt x="102" y="94"/>
                    <a:pt x="102" y="94"/>
                  </a:cubicBezTo>
                  <a:close/>
                  <a:moveTo>
                    <a:pt x="76" y="119"/>
                  </a:moveTo>
                  <a:cubicBezTo>
                    <a:pt x="77" y="119"/>
                    <a:pt x="77" y="119"/>
                    <a:pt x="77" y="118"/>
                  </a:cubicBezTo>
                  <a:cubicBezTo>
                    <a:pt x="77" y="118"/>
                    <a:pt x="76" y="119"/>
                    <a:pt x="76" y="119"/>
                  </a:cubicBezTo>
                  <a:close/>
                  <a:moveTo>
                    <a:pt x="25" y="52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4" y="51"/>
                    <a:pt x="24" y="52"/>
                  </a:cubicBezTo>
                  <a:cubicBezTo>
                    <a:pt x="24" y="52"/>
                    <a:pt x="25" y="52"/>
                    <a:pt x="25" y="52"/>
                  </a:cubicBezTo>
                  <a:close/>
                  <a:moveTo>
                    <a:pt x="146" y="123"/>
                  </a:moveTo>
                  <a:cubicBezTo>
                    <a:pt x="146" y="123"/>
                    <a:pt x="147" y="122"/>
                    <a:pt x="147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3"/>
                  </a:cubicBezTo>
                  <a:close/>
                  <a:moveTo>
                    <a:pt x="81" y="99"/>
                  </a:moveTo>
                  <a:cubicBezTo>
                    <a:pt x="81" y="99"/>
                    <a:pt x="81" y="99"/>
                    <a:pt x="81" y="98"/>
                  </a:cubicBezTo>
                  <a:cubicBezTo>
                    <a:pt x="80" y="99"/>
                    <a:pt x="80" y="99"/>
                    <a:pt x="81" y="99"/>
                  </a:cubicBezTo>
                  <a:close/>
                  <a:moveTo>
                    <a:pt x="3" y="105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3" y="105"/>
                    <a:pt x="3" y="105"/>
                    <a:pt x="3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2" name="Freeform 15"/>
            <p:cNvSpPr/>
            <p:nvPr/>
          </p:nvSpPr>
          <p:spPr bwMode="auto">
            <a:xfrm>
              <a:off x="3548" y="1689"/>
              <a:ext cx="81" cy="35"/>
            </a:xfrm>
            <a:custGeom>
              <a:avLst/>
              <a:gdLst>
                <a:gd name="T0" fmla="*/ 0 w 39"/>
                <a:gd name="T1" fmla="*/ 9 h 17"/>
                <a:gd name="T2" fmla="*/ 0 w 39"/>
                <a:gd name="T3" fmla="*/ 4 h 17"/>
                <a:gd name="T4" fmla="*/ 6 w 39"/>
                <a:gd name="T5" fmla="*/ 4 h 17"/>
                <a:gd name="T6" fmla="*/ 4 w 39"/>
                <a:gd name="T7" fmla="*/ 4 h 17"/>
                <a:gd name="T8" fmla="*/ 2 w 39"/>
                <a:gd name="T9" fmla="*/ 3 h 17"/>
                <a:gd name="T10" fmla="*/ 1 w 39"/>
                <a:gd name="T11" fmla="*/ 1 h 17"/>
                <a:gd name="T12" fmla="*/ 3 w 39"/>
                <a:gd name="T13" fmla="*/ 1 h 17"/>
                <a:gd name="T14" fmla="*/ 4 w 39"/>
                <a:gd name="T15" fmla="*/ 1 h 17"/>
                <a:gd name="T16" fmla="*/ 18 w 39"/>
                <a:gd name="T17" fmla="*/ 4 h 17"/>
                <a:gd name="T18" fmla="*/ 32 w 39"/>
                <a:gd name="T19" fmla="*/ 8 h 17"/>
                <a:gd name="T20" fmla="*/ 38 w 39"/>
                <a:gd name="T21" fmla="*/ 10 h 17"/>
                <a:gd name="T22" fmla="*/ 39 w 39"/>
                <a:gd name="T23" fmla="*/ 12 h 17"/>
                <a:gd name="T24" fmla="*/ 37 w 39"/>
                <a:gd name="T25" fmla="*/ 13 h 17"/>
                <a:gd name="T26" fmla="*/ 35 w 39"/>
                <a:gd name="T27" fmla="*/ 13 h 17"/>
                <a:gd name="T28" fmla="*/ 36 w 39"/>
                <a:gd name="T29" fmla="*/ 14 h 17"/>
                <a:gd name="T30" fmla="*/ 37 w 39"/>
                <a:gd name="T31" fmla="*/ 15 h 17"/>
                <a:gd name="T32" fmla="*/ 36 w 39"/>
                <a:gd name="T33" fmla="*/ 17 h 17"/>
                <a:gd name="T34" fmla="*/ 35 w 39"/>
                <a:gd name="T35" fmla="*/ 17 h 17"/>
                <a:gd name="T36" fmla="*/ 31 w 39"/>
                <a:gd name="T37" fmla="*/ 16 h 17"/>
                <a:gd name="T38" fmla="*/ 28 w 39"/>
                <a:gd name="T39" fmla="*/ 16 h 17"/>
                <a:gd name="T40" fmla="*/ 27 w 39"/>
                <a:gd name="T41" fmla="*/ 15 h 17"/>
                <a:gd name="T42" fmla="*/ 16 w 39"/>
                <a:gd name="T43" fmla="*/ 11 h 17"/>
                <a:gd name="T44" fmla="*/ 7 w 39"/>
                <a:gd name="T45" fmla="*/ 9 h 17"/>
                <a:gd name="T46" fmla="*/ 3 w 39"/>
                <a:gd name="T47" fmla="*/ 8 h 17"/>
                <a:gd name="T48" fmla="*/ 2 w 39"/>
                <a:gd name="T49" fmla="*/ 8 h 17"/>
                <a:gd name="T50" fmla="*/ 0 w 39"/>
                <a:gd name="T5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17">
                  <a:moveTo>
                    <a:pt x="0" y="9"/>
                  </a:moveTo>
                  <a:cubicBezTo>
                    <a:pt x="0" y="7"/>
                    <a:pt x="0" y="6"/>
                    <a:pt x="0" y="4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9" y="2"/>
                    <a:pt x="13" y="3"/>
                    <a:pt x="18" y="4"/>
                  </a:cubicBezTo>
                  <a:cubicBezTo>
                    <a:pt x="22" y="5"/>
                    <a:pt x="27" y="6"/>
                    <a:pt x="32" y="8"/>
                  </a:cubicBezTo>
                  <a:cubicBezTo>
                    <a:pt x="34" y="9"/>
                    <a:pt x="36" y="9"/>
                    <a:pt x="38" y="10"/>
                  </a:cubicBezTo>
                  <a:cubicBezTo>
                    <a:pt x="39" y="11"/>
                    <a:pt x="39" y="11"/>
                    <a:pt x="39" y="12"/>
                  </a:cubicBezTo>
                  <a:cubicBezTo>
                    <a:pt x="39" y="13"/>
                    <a:pt x="38" y="13"/>
                    <a:pt x="37" y="13"/>
                  </a:cubicBezTo>
                  <a:cubicBezTo>
                    <a:pt x="36" y="13"/>
                    <a:pt x="36" y="13"/>
                    <a:pt x="35" y="13"/>
                  </a:cubicBezTo>
                  <a:cubicBezTo>
                    <a:pt x="36" y="13"/>
                    <a:pt x="36" y="13"/>
                    <a:pt x="36" y="14"/>
                  </a:cubicBezTo>
                  <a:cubicBezTo>
                    <a:pt x="36" y="14"/>
                    <a:pt x="37" y="14"/>
                    <a:pt x="37" y="15"/>
                  </a:cubicBezTo>
                  <a:cubicBezTo>
                    <a:pt x="38" y="16"/>
                    <a:pt x="37" y="17"/>
                    <a:pt x="36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3" y="16"/>
                    <a:pt x="32" y="16"/>
                    <a:pt x="31" y="16"/>
                  </a:cubicBezTo>
                  <a:cubicBezTo>
                    <a:pt x="30" y="15"/>
                    <a:pt x="29" y="15"/>
                    <a:pt x="28" y="16"/>
                  </a:cubicBezTo>
                  <a:cubicBezTo>
                    <a:pt x="28" y="16"/>
                    <a:pt x="27" y="16"/>
                    <a:pt x="27" y="15"/>
                  </a:cubicBezTo>
                  <a:cubicBezTo>
                    <a:pt x="23" y="14"/>
                    <a:pt x="20" y="13"/>
                    <a:pt x="16" y="11"/>
                  </a:cubicBezTo>
                  <a:cubicBezTo>
                    <a:pt x="13" y="10"/>
                    <a:pt x="10" y="9"/>
                    <a:pt x="7" y="9"/>
                  </a:cubicBezTo>
                  <a:cubicBezTo>
                    <a:pt x="6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3538" y="1575"/>
              <a:ext cx="99" cy="27"/>
            </a:xfrm>
            <a:custGeom>
              <a:avLst/>
              <a:gdLst>
                <a:gd name="T0" fmla="*/ 35 w 48"/>
                <a:gd name="T1" fmla="*/ 4 h 13"/>
                <a:gd name="T2" fmla="*/ 38 w 48"/>
                <a:gd name="T3" fmla="*/ 4 h 13"/>
                <a:gd name="T4" fmla="*/ 46 w 48"/>
                <a:gd name="T5" fmla="*/ 3 h 13"/>
                <a:gd name="T6" fmla="*/ 47 w 48"/>
                <a:gd name="T7" fmla="*/ 4 h 13"/>
                <a:gd name="T8" fmla="*/ 47 w 48"/>
                <a:gd name="T9" fmla="*/ 6 h 13"/>
                <a:gd name="T10" fmla="*/ 46 w 48"/>
                <a:gd name="T11" fmla="*/ 6 h 13"/>
                <a:gd name="T12" fmla="*/ 23 w 48"/>
                <a:gd name="T13" fmla="*/ 10 h 13"/>
                <a:gd name="T14" fmla="*/ 11 w 48"/>
                <a:gd name="T15" fmla="*/ 13 h 13"/>
                <a:gd name="T16" fmla="*/ 6 w 48"/>
                <a:gd name="T17" fmla="*/ 13 h 13"/>
                <a:gd name="T18" fmla="*/ 5 w 48"/>
                <a:gd name="T19" fmla="*/ 12 h 13"/>
                <a:gd name="T20" fmla="*/ 3 w 48"/>
                <a:gd name="T21" fmla="*/ 13 h 13"/>
                <a:gd name="T22" fmla="*/ 2 w 48"/>
                <a:gd name="T23" fmla="*/ 13 h 13"/>
                <a:gd name="T24" fmla="*/ 1 w 48"/>
                <a:gd name="T25" fmla="*/ 10 h 13"/>
                <a:gd name="T26" fmla="*/ 2 w 48"/>
                <a:gd name="T27" fmla="*/ 9 h 13"/>
                <a:gd name="T28" fmla="*/ 5 w 48"/>
                <a:gd name="T29" fmla="*/ 8 h 13"/>
                <a:gd name="T30" fmla="*/ 12 w 48"/>
                <a:gd name="T31" fmla="*/ 6 h 13"/>
                <a:gd name="T32" fmla="*/ 36 w 48"/>
                <a:gd name="T33" fmla="*/ 1 h 13"/>
                <a:gd name="T34" fmla="*/ 40 w 48"/>
                <a:gd name="T35" fmla="*/ 0 h 13"/>
                <a:gd name="T36" fmla="*/ 41 w 48"/>
                <a:gd name="T37" fmla="*/ 0 h 13"/>
                <a:gd name="T38" fmla="*/ 42 w 48"/>
                <a:gd name="T39" fmla="*/ 1 h 13"/>
                <a:gd name="T40" fmla="*/ 41 w 48"/>
                <a:gd name="T41" fmla="*/ 2 h 13"/>
                <a:gd name="T42" fmla="*/ 39 w 48"/>
                <a:gd name="T43" fmla="*/ 3 h 13"/>
                <a:gd name="T44" fmla="*/ 35 w 48"/>
                <a:gd name="T45" fmla="*/ 4 h 13"/>
                <a:gd name="T46" fmla="*/ 35 w 48"/>
                <a:gd name="T4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3">
                  <a:moveTo>
                    <a:pt x="35" y="4"/>
                  </a:moveTo>
                  <a:cubicBezTo>
                    <a:pt x="36" y="4"/>
                    <a:pt x="37" y="4"/>
                    <a:pt x="38" y="4"/>
                  </a:cubicBezTo>
                  <a:cubicBezTo>
                    <a:pt x="41" y="3"/>
                    <a:pt x="43" y="3"/>
                    <a:pt x="46" y="3"/>
                  </a:cubicBezTo>
                  <a:cubicBezTo>
                    <a:pt x="46" y="3"/>
                    <a:pt x="47" y="3"/>
                    <a:pt x="47" y="4"/>
                  </a:cubicBezTo>
                  <a:cubicBezTo>
                    <a:pt x="48" y="4"/>
                    <a:pt x="48" y="5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38" y="7"/>
                    <a:pt x="31" y="9"/>
                    <a:pt x="23" y="10"/>
                  </a:cubicBezTo>
                  <a:cubicBezTo>
                    <a:pt x="19" y="11"/>
                    <a:pt x="15" y="12"/>
                    <a:pt x="11" y="13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1" y="12"/>
                    <a:pt x="0" y="11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7" y="8"/>
                    <a:pt x="9" y="7"/>
                    <a:pt x="12" y="6"/>
                  </a:cubicBezTo>
                  <a:cubicBezTo>
                    <a:pt x="19" y="4"/>
                    <a:pt x="28" y="2"/>
                    <a:pt x="36" y="1"/>
                  </a:cubicBezTo>
                  <a:cubicBezTo>
                    <a:pt x="37" y="1"/>
                    <a:pt x="39" y="1"/>
                    <a:pt x="40" y="0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2" y="0"/>
                    <a:pt x="42" y="1"/>
                    <a:pt x="42" y="1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3"/>
                    <a:pt x="40" y="3"/>
                    <a:pt x="39" y="3"/>
                  </a:cubicBezTo>
                  <a:cubicBezTo>
                    <a:pt x="38" y="3"/>
                    <a:pt x="37" y="3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auto">
            <a:xfrm>
              <a:off x="3548" y="1635"/>
              <a:ext cx="91" cy="27"/>
            </a:xfrm>
            <a:custGeom>
              <a:avLst/>
              <a:gdLst>
                <a:gd name="T0" fmla="*/ 4 w 44"/>
                <a:gd name="T1" fmla="*/ 3 h 13"/>
                <a:gd name="T2" fmla="*/ 5 w 44"/>
                <a:gd name="T3" fmla="*/ 2 h 13"/>
                <a:gd name="T4" fmla="*/ 6 w 44"/>
                <a:gd name="T5" fmla="*/ 0 h 13"/>
                <a:gd name="T6" fmla="*/ 8 w 44"/>
                <a:gd name="T7" fmla="*/ 0 h 13"/>
                <a:gd name="T8" fmla="*/ 9 w 44"/>
                <a:gd name="T9" fmla="*/ 1 h 13"/>
                <a:gd name="T10" fmla="*/ 10 w 44"/>
                <a:gd name="T11" fmla="*/ 2 h 13"/>
                <a:gd name="T12" fmla="*/ 17 w 44"/>
                <a:gd name="T13" fmla="*/ 3 h 13"/>
                <a:gd name="T14" fmla="*/ 33 w 44"/>
                <a:gd name="T15" fmla="*/ 5 h 13"/>
                <a:gd name="T16" fmla="*/ 36 w 44"/>
                <a:gd name="T17" fmla="*/ 5 h 13"/>
                <a:gd name="T18" fmla="*/ 37 w 44"/>
                <a:gd name="T19" fmla="*/ 5 h 13"/>
                <a:gd name="T20" fmla="*/ 37 w 44"/>
                <a:gd name="T21" fmla="*/ 7 h 13"/>
                <a:gd name="T22" fmla="*/ 36 w 44"/>
                <a:gd name="T23" fmla="*/ 8 h 13"/>
                <a:gd name="T24" fmla="*/ 42 w 44"/>
                <a:gd name="T25" fmla="*/ 9 h 13"/>
                <a:gd name="T26" fmla="*/ 43 w 44"/>
                <a:gd name="T27" fmla="*/ 10 h 13"/>
                <a:gd name="T28" fmla="*/ 44 w 44"/>
                <a:gd name="T29" fmla="*/ 11 h 13"/>
                <a:gd name="T30" fmla="*/ 43 w 44"/>
                <a:gd name="T31" fmla="*/ 12 h 13"/>
                <a:gd name="T32" fmla="*/ 42 w 44"/>
                <a:gd name="T33" fmla="*/ 12 h 13"/>
                <a:gd name="T34" fmla="*/ 34 w 44"/>
                <a:gd name="T35" fmla="*/ 12 h 13"/>
                <a:gd name="T36" fmla="*/ 8 w 44"/>
                <a:gd name="T37" fmla="*/ 7 h 13"/>
                <a:gd name="T38" fmla="*/ 6 w 44"/>
                <a:gd name="T39" fmla="*/ 7 h 13"/>
                <a:gd name="T40" fmla="*/ 3 w 44"/>
                <a:gd name="T41" fmla="*/ 6 h 13"/>
                <a:gd name="T42" fmla="*/ 2 w 44"/>
                <a:gd name="T43" fmla="*/ 5 h 13"/>
                <a:gd name="T44" fmla="*/ 0 w 44"/>
                <a:gd name="T45" fmla="*/ 5 h 13"/>
                <a:gd name="T46" fmla="*/ 0 w 44"/>
                <a:gd name="T47" fmla="*/ 4 h 13"/>
                <a:gd name="T48" fmla="*/ 1 w 44"/>
                <a:gd name="T49" fmla="*/ 3 h 13"/>
                <a:gd name="T50" fmla="*/ 4 w 44"/>
                <a:gd name="T51" fmla="*/ 3 h 13"/>
                <a:gd name="T52" fmla="*/ 4 w 44"/>
                <a:gd name="T53" fmla="*/ 3 h 13"/>
                <a:gd name="T54" fmla="*/ 19 w 44"/>
                <a:gd name="T55" fmla="*/ 7 h 13"/>
                <a:gd name="T56" fmla="*/ 33 w 44"/>
                <a:gd name="T57" fmla="*/ 10 h 13"/>
                <a:gd name="T58" fmla="*/ 19 w 44"/>
                <a:gd name="T5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13">
                  <a:moveTo>
                    <a:pt x="4" y="3"/>
                  </a:move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2" y="2"/>
                    <a:pt x="15" y="3"/>
                    <a:pt x="17" y="3"/>
                  </a:cubicBezTo>
                  <a:cubicBezTo>
                    <a:pt x="22" y="3"/>
                    <a:pt x="28" y="4"/>
                    <a:pt x="33" y="5"/>
                  </a:cubicBezTo>
                  <a:cubicBezTo>
                    <a:pt x="34" y="5"/>
                    <a:pt x="35" y="5"/>
                    <a:pt x="36" y="5"/>
                  </a:cubicBezTo>
                  <a:cubicBezTo>
                    <a:pt x="36" y="5"/>
                    <a:pt x="37" y="5"/>
                    <a:pt x="37" y="5"/>
                  </a:cubicBezTo>
                  <a:cubicBezTo>
                    <a:pt x="38" y="6"/>
                    <a:pt x="38" y="7"/>
                    <a:pt x="37" y="7"/>
                  </a:cubicBezTo>
                  <a:cubicBezTo>
                    <a:pt x="37" y="7"/>
                    <a:pt x="37" y="8"/>
                    <a:pt x="36" y="8"/>
                  </a:cubicBezTo>
                  <a:cubicBezTo>
                    <a:pt x="38" y="8"/>
                    <a:pt x="40" y="9"/>
                    <a:pt x="42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3" y="12"/>
                    <a:pt x="42" y="13"/>
                    <a:pt x="42" y="12"/>
                  </a:cubicBezTo>
                  <a:cubicBezTo>
                    <a:pt x="39" y="12"/>
                    <a:pt x="36" y="12"/>
                    <a:pt x="34" y="12"/>
                  </a:cubicBezTo>
                  <a:cubicBezTo>
                    <a:pt x="25" y="12"/>
                    <a:pt x="17" y="10"/>
                    <a:pt x="8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19" y="7"/>
                  </a:moveTo>
                  <a:cubicBezTo>
                    <a:pt x="24" y="9"/>
                    <a:pt x="28" y="9"/>
                    <a:pt x="33" y="10"/>
                  </a:cubicBezTo>
                  <a:cubicBezTo>
                    <a:pt x="28" y="9"/>
                    <a:pt x="24" y="8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515" y="1778"/>
              <a:ext cx="70" cy="39"/>
            </a:xfrm>
            <a:custGeom>
              <a:avLst/>
              <a:gdLst>
                <a:gd name="T0" fmla="*/ 1 w 34"/>
                <a:gd name="T1" fmla="*/ 3 h 19"/>
                <a:gd name="T2" fmla="*/ 1 w 34"/>
                <a:gd name="T3" fmla="*/ 3 h 19"/>
                <a:gd name="T4" fmla="*/ 2 w 34"/>
                <a:gd name="T5" fmla="*/ 0 h 19"/>
                <a:gd name="T6" fmla="*/ 4 w 34"/>
                <a:gd name="T7" fmla="*/ 0 h 19"/>
                <a:gd name="T8" fmla="*/ 11 w 34"/>
                <a:gd name="T9" fmla="*/ 2 h 19"/>
                <a:gd name="T10" fmla="*/ 28 w 34"/>
                <a:gd name="T11" fmla="*/ 12 h 19"/>
                <a:gd name="T12" fmla="*/ 32 w 34"/>
                <a:gd name="T13" fmla="*/ 15 h 19"/>
                <a:gd name="T14" fmla="*/ 34 w 34"/>
                <a:gd name="T15" fmla="*/ 16 h 19"/>
                <a:gd name="T16" fmla="*/ 34 w 34"/>
                <a:gd name="T17" fmla="*/ 18 h 19"/>
                <a:gd name="T18" fmla="*/ 32 w 34"/>
                <a:gd name="T19" fmla="*/ 18 h 19"/>
                <a:gd name="T20" fmla="*/ 29 w 34"/>
                <a:gd name="T21" fmla="*/ 17 h 19"/>
                <a:gd name="T22" fmla="*/ 26 w 34"/>
                <a:gd name="T23" fmla="*/ 17 h 19"/>
                <a:gd name="T24" fmla="*/ 24 w 34"/>
                <a:gd name="T25" fmla="*/ 17 h 19"/>
                <a:gd name="T26" fmla="*/ 8 w 34"/>
                <a:gd name="T27" fmla="*/ 8 h 19"/>
                <a:gd name="T28" fmla="*/ 6 w 34"/>
                <a:gd name="T29" fmla="*/ 7 h 19"/>
                <a:gd name="T30" fmla="*/ 4 w 34"/>
                <a:gd name="T31" fmla="*/ 5 h 19"/>
                <a:gd name="T32" fmla="*/ 2 w 34"/>
                <a:gd name="T33" fmla="*/ 5 h 19"/>
                <a:gd name="T34" fmla="*/ 1 w 34"/>
                <a:gd name="T35" fmla="*/ 4 h 19"/>
                <a:gd name="T36" fmla="*/ 1 w 34"/>
                <a:gd name="T37" fmla="*/ 3 h 19"/>
                <a:gd name="T38" fmla="*/ 11 w 34"/>
                <a:gd name="T39" fmla="*/ 5 h 19"/>
                <a:gd name="T40" fmla="*/ 5 w 34"/>
                <a:gd name="T41" fmla="*/ 3 h 19"/>
                <a:gd name="T42" fmla="*/ 11 w 34"/>
                <a:gd name="T4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19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7" y="5"/>
                    <a:pt x="23" y="8"/>
                    <a:pt x="28" y="12"/>
                  </a:cubicBezTo>
                  <a:cubicBezTo>
                    <a:pt x="29" y="13"/>
                    <a:pt x="31" y="14"/>
                    <a:pt x="32" y="15"/>
                  </a:cubicBezTo>
                  <a:cubicBezTo>
                    <a:pt x="33" y="15"/>
                    <a:pt x="33" y="16"/>
                    <a:pt x="34" y="16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8"/>
                    <a:pt x="33" y="19"/>
                    <a:pt x="32" y="18"/>
                  </a:cubicBezTo>
                  <a:cubicBezTo>
                    <a:pt x="31" y="18"/>
                    <a:pt x="30" y="17"/>
                    <a:pt x="29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8"/>
                    <a:pt x="25" y="17"/>
                    <a:pt x="24" y="17"/>
                  </a:cubicBezTo>
                  <a:cubicBezTo>
                    <a:pt x="19" y="14"/>
                    <a:pt x="14" y="11"/>
                    <a:pt x="8" y="8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lose/>
                  <a:moveTo>
                    <a:pt x="11" y="5"/>
                  </a:moveTo>
                  <a:cubicBezTo>
                    <a:pt x="9" y="4"/>
                    <a:pt x="7" y="3"/>
                    <a:pt x="5" y="3"/>
                  </a:cubicBezTo>
                  <a:cubicBezTo>
                    <a:pt x="7" y="4"/>
                    <a:pt x="9" y="4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3534" y="1505"/>
              <a:ext cx="80" cy="64"/>
            </a:xfrm>
            <a:custGeom>
              <a:avLst/>
              <a:gdLst>
                <a:gd name="T0" fmla="*/ 6 w 39"/>
                <a:gd name="T1" fmla="*/ 27 h 31"/>
                <a:gd name="T2" fmla="*/ 6 w 39"/>
                <a:gd name="T3" fmla="*/ 27 h 31"/>
                <a:gd name="T4" fmla="*/ 4 w 39"/>
                <a:gd name="T5" fmla="*/ 31 h 31"/>
                <a:gd name="T6" fmla="*/ 2 w 39"/>
                <a:gd name="T7" fmla="*/ 31 h 31"/>
                <a:gd name="T8" fmla="*/ 0 w 39"/>
                <a:gd name="T9" fmla="*/ 29 h 31"/>
                <a:gd name="T10" fmla="*/ 1 w 39"/>
                <a:gd name="T11" fmla="*/ 26 h 31"/>
                <a:gd name="T12" fmla="*/ 7 w 39"/>
                <a:gd name="T13" fmla="*/ 22 h 31"/>
                <a:gd name="T14" fmla="*/ 28 w 39"/>
                <a:gd name="T15" fmla="*/ 6 h 31"/>
                <a:gd name="T16" fmla="*/ 33 w 39"/>
                <a:gd name="T17" fmla="*/ 2 h 31"/>
                <a:gd name="T18" fmla="*/ 34 w 39"/>
                <a:gd name="T19" fmla="*/ 1 h 31"/>
                <a:gd name="T20" fmla="*/ 36 w 39"/>
                <a:gd name="T21" fmla="*/ 0 h 31"/>
                <a:gd name="T22" fmla="*/ 38 w 39"/>
                <a:gd name="T23" fmla="*/ 0 h 31"/>
                <a:gd name="T24" fmla="*/ 39 w 39"/>
                <a:gd name="T25" fmla="*/ 1 h 31"/>
                <a:gd name="T26" fmla="*/ 39 w 39"/>
                <a:gd name="T27" fmla="*/ 2 h 31"/>
                <a:gd name="T28" fmla="*/ 37 w 39"/>
                <a:gd name="T29" fmla="*/ 4 h 31"/>
                <a:gd name="T30" fmla="*/ 37 w 39"/>
                <a:gd name="T31" fmla="*/ 4 h 31"/>
                <a:gd name="T32" fmla="*/ 35 w 39"/>
                <a:gd name="T33" fmla="*/ 6 h 31"/>
                <a:gd name="T34" fmla="*/ 30 w 39"/>
                <a:gd name="T35" fmla="*/ 10 h 31"/>
                <a:gd name="T36" fmla="*/ 17 w 39"/>
                <a:gd name="T37" fmla="*/ 19 h 31"/>
                <a:gd name="T38" fmla="*/ 7 w 39"/>
                <a:gd name="T39" fmla="*/ 26 h 31"/>
                <a:gd name="T40" fmla="*/ 6 w 39"/>
                <a:gd name="T4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1">
                  <a:moveTo>
                    <a:pt x="6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7" y="29"/>
                    <a:pt x="6" y="31"/>
                    <a:pt x="4" y="31"/>
                  </a:cubicBezTo>
                  <a:cubicBezTo>
                    <a:pt x="3" y="31"/>
                    <a:pt x="3" y="31"/>
                    <a:pt x="2" y="31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8"/>
                    <a:pt x="0" y="27"/>
                    <a:pt x="1" y="26"/>
                  </a:cubicBezTo>
                  <a:cubicBezTo>
                    <a:pt x="3" y="25"/>
                    <a:pt x="5" y="24"/>
                    <a:pt x="7" y="22"/>
                  </a:cubicBezTo>
                  <a:cubicBezTo>
                    <a:pt x="14" y="17"/>
                    <a:pt x="21" y="11"/>
                    <a:pt x="28" y="6"/>
                  </a:cubicBezTo>
                  <a:cubicBezTo>
                    <a:pt x="30" y="5"/>
                    <a:pt x="32" y="3"/>
                    <a:pt x="33" y="2"/>
                  </a:cubicBezTo>
                  <a:cubicBezTo>
                    <a:pt x="33" y="2"/>
                    <a:pt x="34" y="1"/>
                    <a:pt x="34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7" y="1"/>
                    <a:pt x="38" y="0"/>
                  </a:cubicBezTo>
                  <a:cubicBezTo>
                    <a:pt x="38" y="0"/>
                    <a:pt x="39" y="1"/>
                    <a:pt x="39" y="1"/>
                  </a:cubicBezTo>
                  <a:cubicBezTo>
                    <a:pt x="39" y="1"/>
                    <a:pt x="39" y="2"/>
                    <a:pt x="39" y="2"/>
                  </a:cubicBezTo>
                  <a:cubicBezTo>
                    <a:pt x="38" y="3"/>
                    <a:pt x="38" y="3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33" y="7"/>
                    <a:pt x="32" y="9"/>
                    <a:pt x="30" y="10"/>
                  </a:cubicBezTo>
                  <a:cubicBezTo>
                    <a:pt x="26" y="13"/>
                    <a:pt x="21" y="16"/>
                    <a:pt x="17" y="19"/>
                  </a:cubicBezTo>
                  <a:cubicBezTo>
                    <a:pt x="14" y="22"/>
                    <a:pt x="10" y="24"/>
                    <a:pt x="7" y="26"/>
                  </a:cubicBezTo>
                  <a:cubicBezTo>
                    <a:pt x="7" y="26"/>
                    <a:pt x="7" y="26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7" name="Freeform 20"/>
            <p:cNvSpPr/>
            <p:nvPr/>
          </p:nvSpPr>
          <p:spPr bwMode="auto">
            <a:xfrm>
              <a:off x="3528" y="1741"/>
              <a:ext cx="76" cy="29"/>
            </a:xfrm>
            <a:custGeom>
              <a:avLst/>
              <a:gdLst>
                <a:gd name="T0" fmla="*/ 34 w 37"/>
                <a:gd name="T1" fmla="*/ 11 h 14"/>
                <a:gd name="T2" fmla="*/ 36 w 37"/>
                <a:gd name="T3" fmla="*/ 11 h 14"/>
                <a:gd name="T4" fmla="*/ 36 w 37"/>
                <a:gd name="T5" fmla="*/ 13 h 14"/>
                <a:gd name="T6" fmla="*/ 35 w 37"/>
                <a:gd name="T7" fmla="*/ 14 h 14"/>
                <a:gd name="T8" fmla="*/ 33 w 37"/>
                <a:gd name="T9" fmla="*/ 14 h 14"/>
                <a:gd name="T10" fmla="*/ 25 w 37"/>
                <a:gd name="T11" fmla="*/ 11 h 14"/>
                <a:gd name="T12" fmla="*/ 5 w 37"/>
                <a:gd name="T13" fmla="*/ 4 h 14"/>
                <a:gd name="T14" fmla="*/ 2 w 37"/>
                <a:gd name="T15" fmla="*/ 3 h 14"/>
                <a:gd name="T16" fmla="*/ 1 w 37"/>
                <a:gd name="T17" fmla="*/ 2 h 14"/>
                <a:gd name="T18" fmla="*/ 0 w 37"/>
                <a:gd name="T19" fmla="*/ 1 h 14"/>
                <a:gd name="T20" fmla="*/ 2 w 37"/>
                <a:gd name="T21" fmla="*/ 0 h 14"/>
                <a:gd name="T22" fmla="*/ 4 w 37"/>
                <a:gd name="T23" fmla="*/ 1 h 14"/>
                <a:gd name="T24" fmla="*/ 6 w 37"/>
                <a:gd name="T25" fmla="*/ 2 h 14"/>
                <a:gd name="T26" fmla="*/ 6 w 37"/>
                <a:gd name="T27" fmla="*/ 1 h 14"/>
                <a:gd name="T28" fmla="*/ 8 w 37"/>
                <a:gd name="T29" fmla="*/ 0 h 14"/>
                <a:gd name="T30" fmla="*/ 31 w 37"/>
                <a:gd name="T31" fmla="*/ 7 h 14"/>
                <a:gd name="T32" fmla="*/ 32 w 37"/>
                <a:gd name="T33" fmla="*/ 7 h 14"/>
                <a:gd name="T34" fmla="*/ 34 w 37"/>
                <a:gd name="T35" fmla="*/ 10 h 14"/>
                <a:gd name="T36" fmla="*/ 34 w 37"/>
                <a:gd name="T3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4">
                  <a:moveTo>
                    <a:pt x="34" y="11"/>
                  </a:moveTo>
                  <a:cubicBezTo>
                    <a:pt x="35" y="11"/>
                    <a:pt x="35" y="11"/>
                    <a:pt x="36" y="11"/>
                  </a:cubicBezTo>
                  <a:cubicBezTo>
                    <a:pt x="36" y="12"/>
                    <a:pt x="37" y="12"/>
                    <a:pt x="36" y="13"/>
                  </a:cubicBezTo>
                  <a:cubicBezTo>
                    <a:pt x="36" y="14"/>
                    <a:pt x="36" y="14"/>
                    <a:pt x="35" y="14"/>
                  </a:cubicBezTo>
                  <a:cubicBezTo>
                    <a:pt x="34" y="14"/>
                    <a:pt x="34" y="14"/>
                    <a:pt x="33" y="14"/>
                  </a:cubicBezTo>
                  <a:cubicBezTo>
                    <a:pt x="30" y="13"/>
                    <a:pt x="27" y="12"/>
                    <a:pt x="25" y="11"/>
                  </a:cubicBezTo>
                  <a:cubicBezTo>
                    <a:pt x="18" y="9"/>
                    <a:pt x="11" y="7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16" y="3"/>
                    <a:pt x="23" y="4"/>
                    <a:pt x="31" y="7"/>
                  </a:cubicBezTo>
                  <a:cubicBezTo>
                    <a:pt x="31" y="7"/>
                    <a:pt x="32" y="7"/>
                    <a:pt x="32" y="7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8" name="Freeform 21"/>
            <p:cNvSpPr>
              <a:spLocks noEditPoints="1"/>
            </p:cNvSpPr>
            <p:nvPr/>
          </p:nvSpPr>
          <p:spPr bwMode="auto">
            <a:xfrm>
              <a:off x="3427" y="1536"/>
              <a:ext cx="64" cy="39"/>
            </a:xfrm>
            <a:custGeom>
              <a:avLst/>
              <a:gdLst>
                <a:gd name="T0" fmla="*/ 27 w 31"/>
                <a:gd name="T1" fmla="*/ 13 h 19"/>
                <a:gd name="T2" fmla="*/ 26 w 31"/>
                <a:gd name="T3" fmla="*/ 16 h 19"/>
                <a:gd name="T4" fmla="*/ 21 w 31"/>
                <a:gd name="T5" fmla="*/ 19 h 19"/>
                <a:gd name="T6" fmla="*/ 18 w 31"/>
                <a:gd name="T7" fmla="*/ 17 h 19"/>
                <a:gd name="T8" fmla="*/ 20 w 31"/>
                <a:gd name="T9" fmla="*/ 14 h 19"/>
                <a:gd name="T10" fmla="*/ 21 w 31"/>
                <a:gd name="T11" fmla="*/ 14 h 19"/>
                <a:gd name="T12" fmla="*/ 23 w 31"/>
                <a:gd name="T13" fmla="*/ 14 h 19"/>
                <a:gd name="T14" fmla="*/ 22 w 31"/>
                <a:gd name="T15" fmla="*/ 13 h 19"/>
                <a:gd name="T16" fmla="*/ 17 w 31"/>
                <a:gd name="T17" fmla="*/ 12 h 19"/>
                <a:gd name="T18" fmla="*/ 7 w 31"/>
                <a:gd name="T19" fmla="*/ 14 h 19"/>
                <a:gd name="T20" fmla="*/ 3 w 31"/>
                <a:gd name="T21" fmla="*/ 15 h 19"/>
                <a:gd name="T22" fmla="*/ 2 w 31"/>
                <a:gd name="T23" fmla="*/ 16 h 19"/>
                <a:gd name="T24" fmla="*/ 0 w 31"/>
                <a:gd name="T25" fmla="*/ 14 h 19"/>
                <a:gd name="T26" fmla="*/ 1 w 31"/>
                <a:gd name="T27" fmla="*/ 12 h 19"/>
                <a:gd name="T28" fmla="*/ 8 w 31"/>
                <a:gd name="T29" fmla="*/ 7 h 19"/>
                <a:gd name="T30" fmla="*/ 19 w 31"/>
                <a:gd name="T31" fmla="*/ 7 h 19"/>
                <a:gd name="T32" fmla="*/ 27 w 31"/>
                <a:gd name="T33" fmla="*/ 10 h 19"/>
                <a:gd name="T34" fmla="*/ 28 w 31"/>
                <a:gd name="T35" fmla="*/ 11 h 19"/>
                <a:gd name="T36" fmla="*/ 27 w 31"/>
                <a:gd name="T37" fmla="*/ 8 h 19"/>
                <a:gd name="T38" fmla="*/ 19 w 31"/>
                <a:gd name="T39" fmla="*/ 3 h 19"/>
                <a:gd name="T40" fmla="*/ 14 w 31"/>
                <a:gd name="T41" fmla="*/ 4 h 19"/>
                <a:gd name="T42" fmla="*/ 11 w 31"/>
                <a:gd name="T43" fmla="*/ 4 h 19"/>
                <a:gd name="T44" fmla="*/ 11 w 31"/>
                <a:gd name="T45" fmla="*/ 0 h 19"/>
                <a:gd name="T46" fmla="*/ 12 w 31"/>
                <a:gd name="T47" fmla="*/ 0 h 19"/>
                <a:gd name="T48" fmla="*/ 18 w 31"/>
                <a:gd name="T49" fmla="*/ 1 h 19"/>
                <a:gd name="T50" fmla="*/ 22 w 31"/>
                <a:gd name="T51" fmla="*/ 2 h 19"/>
                <a:gd name="T52" fmla="*/ 27 w 31"/>
                <a:gd name="T53" fmla="*/ 5 h 19"/>
                <a:gd name="T54" fmla="*/ 31 w 31"/>
                <a:gd name="T55" fmla="*/ 11 h 19"/>
                <a:gd name="T56" fmla="*/ 31 w 31"/>
                <a:gd name="T57" fmla="*/ 12 h 19"/>
                <a:gd name="T58" fmla="*/ 29 w 31"/>
                <a:gd name="T59" fmla="*/ 14 h 19"/>
                <a:gd name="T60" fmla="*/ 27 w 31"/>
                <a:gd name="T61" fmla="*/ 13 h 19"/>
                <a:gd name="T62" fmla="*/ 4 w 31"/>
                <a:gd name="T63" fmla="*/ 12 h 19"/>
                <a:gd name="T64" fmla="*/ 4 w 31"/>
                <a:gd name="T65" fmla="*/ 12 h 19"/>
                <a:gd name="T66" fmla="*/ 14 w 31"/>
                <a:gd name="T67" fmla="*/ 10 h 19"/>
                <a:gd name="T68" fmla="*/ 23 w 31"/>
                <a:gd name="T69" fmla="*/ 11 h 19"/>
                <a:gd name="T70" fmla="*/ 24 w 31"/>
                <a:gd name="T71" fmla="*/ 11 h 19"/>
                <a:gd name="T72" fmla="*/ 8 w 31"/>
                <a:gd name="T73" fmla="*/ 9 h 19"/>
                <a:gd name="T74" fmla="*/ 4 w 31"/>
                <a:gd name="T7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19">
                  <a:moveTo>
                    <a:pt x="27" y="13"/>
                  </a:moveTo>
                  <a:cubicBezTo>
                    <a:pt x="28" y="14"/>
                    <a:pt x="28" y="15"/>
                    <a:pt x="26" y="16"/>
                  </a:cubicBezTo>
                  <a:cubicBezTo>
                    <a:pt x="25" y="17"/>
                    <a:pt x="23" y="18"/>
                    <a:pt x="21" y="19"/>
                  </a:cubicBezTo>
                  <a:cubicBezTo>
                    <a:pt x="20" y="19"/>
                    <a:pt x="19" y="19"/>
                    <a:pt x="18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0" y="13"/>
                    <a:pt x="19" y="12"/>
                    <a:pt x="17" y="12"/>
                  </a:cubicBezTo>
                  <a:cubicBezTo>
                    <a:pt x="13" y="13"/>
                    <a:pt x="10" y="13"/>
                    <a:pt x="7" y="14"/>
                  </a:cubicBezTo>
                  <a:cubicBezTo>
                    <a:pt x="6" y="14"/>
                    <a:pt x="5" y="15"/>
                    <a:pt x="3" y="15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2" y="10"/>
                    <a:pt x="5" y="8"/>
                    <a:pt x="8" y="7"/>
                  </a:cubicBezTo>
                  <a:cubicBezTo>
                    <a:pt x="12" y="6"/>
                    <a:pt x="16" y="6"/>
                    <a:pt x="19" y="7"/>
                  </a:cubicBezTo>
                  <a:cubicBezTo>
                    <a:pt x="22" y="7"/>
                    <a:pt x="24" y="9"/>
                    <a:pt x="27" y="10"/>
                  </a:cubicBezTo>
                  <a:cubicBezTo>
                    <a:pt x="27" y="10"/>
                    <a:pt x="28" y="11"/>
                    <a:pt x="28" y="11"/>
                  </a:cubicBezTo>
                  <a:cubicBezTo>
                    <a:pt x="28" y="10"/>
                    <a:pt x="27" y="9"/>
                    <a:pt x="27" y="8"/>
                  </a:cubicBezTo>
                  <a:cubicBezTo>
                    <a:pt x="24" y="6"/>
                    <a:pt x="22" y="4"/>
                    <a:pt x="19" y="3"/>
                  </a:cubicBezTo>
                  <a:cubicBezTo>
                    <a:pt x="17" y="3"/>
                    <a:pt x="15" y="3"/>
                    <a:pt x="14" y="4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0" y="3"/>
                    <a:pt x="10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2"/>
                  </a:cubicBezTo>
                  <a:cubicBezTo>
                    <a:pt x="24" y="3"/>
                    <a:pt x="25" y="4"/>
                    <a:pt x="27" y="5"/>
                  </a:cubicBezTo>
                  <a:cubicBezTo>
                    <a:pt x="29" y="7"/>
                    <a:pt x="30" y="9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0" y="14"/>
                    <a:pt x="29" y="14"/>
                  </a:cubicBezTo>
                  <a:cubicBezTo>
                    <a:pt x="28" y="14"/>
                    <a:pt x="28" y="13"/>
                    <a:pt x="27" y="13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7" y="11"/>
                    <a:pt x="10" y="11"/>
                    <a:pt x="14" y="10"/>
                  </a:cubicBezTo>
                  <a:cubicBezTo>
                    <a:pt x="17" y="10"/>
                    <a:pt x="20" y="10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19" y="8"/>
                    <a:pt x="13" y="7"/>
                    <a:pt x="8" y="9"/>
                  </a:cubicBezTo>
                  <a:cubicBezTo>
                    <a:pt x="6" y="10"/>
                    <a:pt x="5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3431" y="1697"/>
              <a:ext cx="62" cy="102"/>
            </a:xfrm>
            <a:custGeom>
              <a:avLst/>
              <a:gdLst>
                <a:gd name="T0" fmla="*/ 26 w 30"/>
                <a:gd name="T1" fmla="*/ 6 h 49"/>
                <a:gd name="T2" fmla="*/ 26 w 30"/>
                <a:gd name="T3" fmla="*/ 3 h 49"/>
                <a:gd name="T4" fmla="*/ 26 w 30"/>
                <a:gd name="T5" fmla="*/ 2 h 49"/>
                <a:gd name="T6" fmla="*/ 29 w 30"/>
                <a:gd name="T7" fmla="*/ 1 h 49"/>
                <a:gd name="T8" fmla="*/ 29 w 30"/>
                <a:gd name="T9" fmla="*/ 4 h 49"/>
                <a:gd name="T10" fmla="*/ 29 w 30"/>
                <a:gd name="T11" fmla="*/ 5 h 49"/>
                <a:gd name="T12" fmla="*/ 27 w 30"/>
                <a:gd name="T13" fmla="*/ 13 h 49"/>
                <a:gd name="T14" fmla="*/ 22 w 30"/>
                <a:gd name="T15" fmla="*/ 29 h 49"/>
                <a:gd name="T16" fmla="*/ 19 w 30"/>
                <a:gd name="T17" fmla="*/ 33 h 49"/>
                <a:gd name="T18" fmla="*/ 13 w 30"/>
                <a:gd name="T19" fmla="*/ 40 h 49"/>
                <a:gd name="T20" fmla="*/ 6 w 30"/>
                <a:gd name="T21" fmla="*/ 47 h 49"/>
                <a:gd name="T22" fmla="*/ 4 w 30"/>
                <a:gd name="T23" fmla="*/ 48 h 49"/>
                <a:gd name="T24" fmla="*/ 1 w 30"/>
                <a:gd name="T25" fmla="*/ 48 h 49"/>
                <a:gd name="T26" fmla="*/ 0 w 30"/>
                <a:gd name="T27" fmla="*/ 46 h 49"/>
                <a:gd name="T28" fmla="*/ 1 w 30"/>
                <a:gd name="T29" fmla="*/ 44 h 49"/>
                <a:gd name="T30" fmla="*/ 6 w 30"/>
                <a:gd name="T31" fmla="*/ 43 h 49"/>
                <a:gd name="T32" fmla="*/ 9 w 30"/>
                <a:gd name="T33" fmla="*/ 41 h 49"/>
                <a:gd name="T34" fmla="*/ 20 w 30"/>
                <a:gd name="T35" fmla="*/ 27 h 49"/>
                <a:gd name="T36" fmla="*/ 26 w 30"/>
                <a:gd name="T37" fmla="*/ 8 h 49"/>
                <a:gd name="T38" fmla="*/ 26 w 30"/>
                <a:gd name="T39" fmla="*/ 7 h 49"/>
                <a:gd name="T40" fmla="*/ 26 w 30"/>
                <a:gd name="T41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49">
                  <a:moveTo>
                    <a:pt x="26" y="6"/>
                  </a:moveTo>
                  <a:cubicBezTo>
                    <a:pt x="26" y="5"/>
                    <a:pt x="26" y="4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0"/>
                    <a:pt x="28" y="0"/>
                    <a:pt x="29" y="1"/>
                  </a:cubicBezTo>
                  <a:cubicBezTo>
                    <a:pt x="30" y="2"/>
                    <a:pt x="30" y="3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8"/>
                    <a:pt x="28" y="10"/>
                    <a:pt x="27" y="13"/>
                  </a:cubicBezTo>
                  <a:cubicBezTo>
                    <a:pt x="26" y="18"/>
                    <a:pt x="24" y="24"/>
                    <a:pt x="22" y="29"/>
                  </a:cubicBezTo>
                  <a:cubicBezTo>
                    <a:pt x="21" y="30"/>
                    <a:pt x="20" y="32"/>
                    <a:pt x="19" y="33"/>
                  </a:cubicBezTo>
                  <a:cubicBezTo>
                    <a:pt x="17" y="36"/>
                    <a:pt x="15" y="38"/>
                    <a:pt x="13" y="40"/>
                  </a:cubicBezTo>
                  <a:cubicBezTo>
                    <a:pt x="11" y="43"/>
                    <a:pt x="8" y="45"/>
                    <a:pt x="6" y="47"/>
                  </a:cubicBezTo>
                  <a:cubicBezTo>
                    <a:pt x="5" y="47"/>
                    <a:pt x="4" y="48"/>
                    <a:pt x="4" y="48"/>
                  </a:cubicBezTo>
                  <a:cubicBezTo>
                    <a:pt x="3" y="49"/>
                    <a:pt x="2" y="49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3" y="44"/>
                    <a:pt x="4" y="43"/>
                    <a:pt x="6" y="43"/>
                  </a:cubicBezTo>
                  <a:cubicBezTo>
                    <a:pt x="7" y="42"/>
                    <a:pt x="8" y="42"/>
                    <a:pt x="9" y="41"/>
                  </a:cubicBezTo>
                  <a:cubicBezTo>
                    <a:pt x="13" y="37"/>
                    <a:pt x="18" y="32"/>
                    <a:pt x="20" y="27"/>
                  </a:cubicBezTo>
                  <a:cubicBezTo>
                    <a:pt x="23" y="20"/>
                    <a:pt x="25" y="14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449" y="1580"/>
              <a:ext cx="46" cy="41"/>
            </a:xfrm>
            <a:custGeom>
              <a:avLst/>
              <a:gdLst>
                <a:gd name="T0" fmla="*/ 4 w 22"/>
                <a:gd name="T1" fmla="*/ 3 h 20"/>
                <a:gd name="T2" fmla="*/ 2 w 22"/>
                <a:gd name="T3" fmla="*/ 5 h 20"/>
                <a:gd name="T4" fmla="*/ 0 w 22"/>
                <a:gd name="T5" fmla="*/ 2 h 20"/>
                <a:gd name="T6" fmla="*/ 1 w 22"/>
                <a:gd name="T7" fmla="*/ 1 h 20"/>
                <a:gd name="T8" fmla="*/ 4 w 22"/>
                <a:gd name="T9" fmla="*/ 0 h 20"/>
                <a:gd name="T10" fmla="*/ 6 w 22"/>
                <a:gd name="T11" fmla="*/ 0 h 20"/>
                <a:gd name="T12" fmla="*/ 12 w 22"/>
                <a:gd name="T13" fmla="*/ 2 h 20"/>
                <a:gd name="T14" fmla="*/ 16 w 22"/>
                <a:gd name="T15" fmla="*/ 5 h 20"/>
                <a:gd name="T16" fmla="*/ 21 w 22"/>
                <a:gd name="T17" fmla="*/ 13 h 20"/>
                <a:gd name="T18" fmla="*/ 22 w 22"/>
                <a:gd name="T19" fmla="*/ 17 h 20"/>
                <a:gd name="T20" fmla="*/ 21 w 22"/>
                <a:gd name="T21" fmla="*/ 20 h 20"/>
                <a:gd name="T22" fmla="*/ 18 w 22"/>
                <a:gd name="T23" fmla="*/ 20 h 20"/>
                <a:gd name="T24" fmla="*/ 18 w 22"/>
                <a:gd name="T25" fmla="*/ 17 h 20"/>
                <a:gd name="T26" fmla="*/ 17 w 22"/>
                <a:gd name="T27" fmla="*/ 12 h 20"/>
                <a:gd name="T28" fmla="*/ 16 w 22"/>
                <a:gd name="T29" fmla="*/ 9 h 20"/>
                <a:gd name="T30" fmla="*/ 11 w 22"/>
                <a:gd name="T31" fmla="*/ 4 h 20"/>
                <a:gd name="T32" fmla="*/ 6 w 22"/>
                <a:gd name="T33" fmla="*/ 3 h 20"/>
                <a:gd name="T34" fmla="*/ 4 w 22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0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8" y="8"/>
                    <a:pt x="19" y="10"/>
                    <a:pt x="21" y="13"/>
                  </a:cubicBezTo>
                  <a:cubicBezTo>
                    <a:pt x="21" y="14"/>
                    <a:pt x="22" y="16"/>
                    <a:pt x="22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8" y="19"/>
                    <a:pt x="17" y="18"/>
                    <a:pt x="18" y="17"/>
                  </a:cubicBezTo>
                  <a:cubicBezTo>
                    <a:pt x="18" y="15"/>
                    <a:pt x="18" y="13"/>
                    <a:pt x="17" y="12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4" y="7"/>
                    <a:pt x="13" y="5"/>
                    <a:pt x="11" y="4"/>
                  </a:cubicBezTo>
                  <a:cubicBezTo>
                    <a:pt x="10" y="3"/>
                    <a:pt x="8" y="2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3132" y="1875"/>
              <a:ext cx="40" cy="81"/>
            </a:xfrm>
            <a:custGeom>
              <a:avLst/>
              <a:gdLst>
                <a:gd name="T0" fmla="*/ 12 w 19"/>
                <a:gd name="T1" fmla="*/ 28 h 39"/>
                <a:gd name="T2" fmla="*/ 10 w 19"/>
                <a:gd name="T3" fmla="*/ 30 h 39"/>
                <a:gd name="T4" fmla="*/ 6 w 19"/>
                <a:gd name="T5" fmla="*/ 33 h 39"/>
                <a:gd name="T6" fmla="*/ 4 w 19"/>
                <a:gd name="T7" fmla="*/ 34 h 39"/>
                <a:gd name="T8" fmla="*/ 2 w 19"/>
                <a:gd name="T9" fmla="*/ 32 h 39"/>
                <a:gd name="T10" fmla="*/ 1 w 19"/>
                <a:gd name="T11" fmla="*/ 28 h 39"/>
                <a:gd name="T12" fmla="*/ 1 w 19"/>
                <a:gd name="T13" fmla="*/ 25 h 39"/>
                <a:gd name="T14" fmla="*/ 4 w 19"/>
                <a:gd name="T15" fmla="*/ 25 h 39"/>
                <a:gd name="T16" fmla="*/ 5 w 19"/>
                <a:gd name="T17" fmla="*/ 28 h 39"/>
                <a:gd name="T18" fmla="*/ 4 w 19"/>
                <a:gd name="T19" fmla="*/ 31 h 39"/>
                <a:gd name="T20" fmla="*/ 8 w 19"/>
                <a:gd name="T21" fmla="*/ 29 h 39"/>
                <a:gd name="T22" fmla="*/ 11 w 19"/>
                <a:gd name="T23" fmla="*/ 26 h 39"/>
                <a:gd name="T24" fmla="*/ 15 w 19"/>
                <a:gd name="T25" fmla="*/ 20 h 39"/>
                <a:gd name="T26" fmla="*/ 17 w 19"/>
                <a:gd name="T27" fmla="*/ 19 h 39"/>
                <a:gd name="T28" fmla="*/ 17 w 19"/>
                <a:gd name="T29" fmla="*/ 12 h 39"/>
                <a:gd name="T30" fmla="*/ 16 w 19"/>
                <a:gd name="T31" fmla="*/ 7 h 39"/>
                <a:gd name="T32" fmla="*/ 14 w 19"/>
                <a:gd name="T33" fmla="*/ 5 h 39"/>
                <a:gd name="T34" fmla="*/ 13 w 19"/>
                <a:gd name="T35" fmla="*/ 2 h 39"/>
                <a:gd name="T36" fmla="*/ 16 w 19"/>
                <a:gd name="T37" fmla="*/ 1 h 39"/>
                <a:gd name="T38" fmla="*/ 17 w 19"/>
                <a:gd name="T39" fmla="*/ 2 h 39"/>
                <a:gd name="T40" fmla="*/ 17 w 19"/>
                <a:gd name="T41" fmla="*/ 3 h 39"/>
                <a:gd name="T42" fmla="*/ 19 w 19"/>
                <a:gd name="T43" fmla="*/ 18 h 39"/>
                <a:gd name="T44" fmla="*/ 19 w 19"/>
                <a:gd name="T45" fmla="*/ 26 h 39"/>
                <a:gd name="T46" fmla="*/ 14 w 19"/>
                <a:gd name="T47" fmla="*/ 34 h 39"/>
                <a:gd name="T48" fmla="*/ 10 w 19"/>
                <a:gd name="T49" fmla="*/ 38 h 39"/>
                <a:gd name="T50" fmla="*/ 9 w 19"/>
                <a:gd name="T51" fmla="*/ 39 h 39"/>
                <a:gd name="T52" fmla="*/ 7 w 19"/>
                <a:gd name="T53" fmla="*/ 39 h 39"/>
                <a:gd name="T54" fmla="*/ 7 w 19"/>
                <a:gd name="T55" fmla="*/ 37 h 39"/>
                <a:gd name="T56" fmla="*/ 12 w 19"/>
                <a:gd name="T57" fmla="*/ 29 h 39"/>
                <a:gd name="T58" fmla="*/ 12 w 19"/>
                <a:gd name="T59" fmla="*/ 28 h 39"/>
                <a:gd name="T60" fmla="*/ 12 w 19"/>
                <a:gd name="T61" fmla="*/ 28 h 39"/>
                <a:gd name="T62" fmla="*/ 13 w 19"/>
                <a:gd name="T63" fmla="*/ 32 h 39"/>
                <a:gd name="T64" fmla="*/ 17 w 19"/>
                <a:gd name="T65" fmla="*/ 23 h 39"/>
                <a:gd name="T66" fmla="*/ 13 w 19"/>
                <a:gd name="T6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39">
                  <a:moveTo>
                    <a:pt x="12" y="28"/>
                  </a:moveTo>
                  <a:cubicBezTo>
                    <a:pt x="12" y="29"/>
                    <a:pt x="11" y="29"/>
                    <a:pt x="10" y="30"/>
                  </a:cubicBezTo>
                  <a:cubicBezTo>
                    <a:pt x="9" y="31"/>
                    <a:pt x="8" y="32"/>
                    <a:pt x="6" y="33"/>
                  </a:cubicBezTo>
                  <a:cubicBezTo>
                    <a:pt x="6" y="33"/>
                    <a:pt x="5" y="34"/>
                    <a:pt x="4" y="34"/>
                  </a:cubicBezTo>
                  <a:cubicBezTo>
                    <a:pt x="3" y="34"/>
                    <a:pt x="3" y="33"/>
                    <a:pt x="2" y="32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0" y="27"/>
                    <a:pt x="1" y="26"/>
                    <a:pt x="1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6" y="27"/>
                    <a:pt x="5" y="28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6" y="31"/>
                    <a:pt x="7" y="30"/>
                    <a:pt x="8" y="29"/>
                  </a:cubicBezTo>
                  <a:cubicBezTo>
                    <a:pt x="9" y="28"/>
                    <a:pt x="10" y="27"/>
                    <a:pt x="11" y="26"/>
                  </a:cubicBezTo>
                  <a:cubicBezTo>
                    <a:pt x="12" y="24"/>
                    <a:pt x="13" y="22"/>
                    <a:pt x="15" y="20"/>
                  </a:cubicBezTo>
                  <a:cubicBezTo>
                    <a:pt x="15" y="19"/>
                    <a:pt x="15" y="19"/>
                    <a:pt x="17" y="19"/>
                  </a:cubicBezTo>
                  <a:cubicBezTo>
                    <a:pt x="17" y="16"/>
                    <a:pt x="17" y="14"/>
                    <a:pt x="17" y="12"/>
                  </a:cubicBezTo>
                  <a:cubicBezTo>
                    <a:pt x="16" y="10"/>
                    <a:pt x="16" y="9"/>
                    <a:pt x="16" y="7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3" y="4"/>
                    <a:pt x="12" y="3"/>
                    <a:pt x="13" y="2"/>
                  </a:cubicBezTo>
                  <a:cubicBezTo>
                    <a:pt x="13" y="1"/>
                    <a:pt x="15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9" y="8"/>
                    <a:pt x="19" y="13"/>
                    <a:pt x="19" y="18"/>
                  </a:cubicBezTo>
                  <a:cubicBezTo>
                    <a:pt x="19" y="21"/>
                    <a:pt x="19" y="23"/>
                    <a:pt x="19" y="26"/>
                  </a:cubicBezTo>
                  <a:cubicBezTo>
                    <a:pt x="19" y="29"/>
                    <a:pt x="17" y="32"/>
                    <a:pt x="14" y="34"/>
                  </a:cubicBezTo>
                  <a:cubicBezTo>
                    <a:pt x="13" y="35"/>
                    <a:pt x="11" y="36"/>
                    <a:pt x="10" y="38"/>
                  </a:cubicBezTo>
                  <a:cubicBezTo>
                    <a:pt x="9" y="38"/>
                    <a:pt x="9" y="38"/>
                    <a:pt x="9" y="39"/>
                  </a:cubicBezTo>
                  <a:cubicBezTo>
                    <a:pt x="8" y="39"/>
                    <a:pt x="8" y="39"/>
                    <a:pt x="7" y="39"/>
                  </a:cubicBezTo>
                  <a:cubicBezTo>
                    <a:pt x="6" y="39"/>
                    <a:pt x="6" y="38"/>
                    <a:pt x="7" y="37"/>
                  </a:cubicBezTo>
                  <a:cubicBezTo>
                    <a:pt x="9" y="35"/>
                    <a:pt x="11" y="32"/>
                    <a:pt x="12" y="29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13" y="32"/>
                  </a:moveTo>
                  <a:cubicBezTo>
                    <a:pt x="16" y="30"/>
                    <a:pt x="17" y="27"/>
                    <a:pt x="17" y="23"/>
                  </a:cubicBezTo>
                  <a:cubicBezTo>
                    <a:pt x="16" y="26"/>
                    <a:pt x="14" y="29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grpSp>
        <p:nvGrpSpPr>
          <p:cNvPr id="62" name="Group 33"/>
          <p:cNvGrpSpPr>
            <a:grpSpLocks noChangeAspect="1"/>
          </p:cNvGrpSpPr>
          <p:nvPr/>
        </p:nvGrpSpPr>
        <p:grpSpPr bwMode="auto">
          <a:xfrm>
            <a:off x="2336301" y="4844979"/>
            <a:ext cx="962905" cy="839052"/>
            <a:chOff x="6122" y="1679"/>
            <a:chExt cx="552" cy="481"/>
          </a:xfrm>
          <a:solidFill>
            <a:srgbClr val="FDBE00"/>
          </a:solidFill>
        </p:grpSpPr>
        <p:sp>
          <p:nvSpPr>
            <p:cNvPr id="63" name="Freeform 34"/>
            <p:cNvSpPr>
              <a:spLocks noEditPoints="1"/>
            </p:cNvSpPr>
            <p:nvPr/>
          </p:nvSpPr>
          <p:spPr bwMode="auto">
            <a:xfrm>
              <a:off x="6122" y="1679"/>
              <a:ext cx="552" cy="481"/>
            </a:xfrm>
            <a:custGeom>
              <a:avLst/>
              <a:gdLst>
                <a:gd name="T0" fmla="*/ 22 w 268"/>
                <a:gd name="T1" fmla="*/ 19 h 233"/>
                <a:gd name="T2" fmla="*/ 81 w 268"/>
                <a:gd name="T3" fmla="*/ 14 h 233"/>
                <a:gd name="T4" fmla="*/ 166 w 268"/>
                <a:gd name="T5" fmla="*/ 3 h 233"/>
                <a:gd name="T6" fmla="*/ 262 w 268"/>
                <a:gd name="T7" fmla="*/ 6 h 233"/>
                <a:gd name="T8" fmla="*/ 266 w 268"/>
                <a:gd name="T9" fmla="*/ 182 h 233"/>
                <a:gd name="T10" fmla="*/ 124 w 268"/>
                <a:gd name="T11" fmla="*/ 230 h 233"/>
                <a:gd name="T12" fmla="*/ 13 w 268"/>
                <a:gd name="T13" fmla="*/ 226 h 233"/>
                <a:gd name="T14" fmla="*/ 0 w 268"/>
                <a:gd name="T15" fmla="*/ 71 h 233"/>
                <a:gd name="T16" fmla="*/ 16 w 268"/>
                <a:gd name="T17" fmla="*/ 137 h 233"/>
                <a:gd name="T18" fmla="*/ 16 w 268"/>
                <a:gd name="T19" fmla="*/ 142 h 233"/>
                <a:gd name="T20" fmla="*/ 18 w 268"/>
                <a:gd name="T21" fmla="*/ 161 h 233"/>
                <a:gd name="T22" fmla="*/ 20 w 268"/>
                <a:gd name="T23" fmla="*/ 182 h 233"/>
                <a:gd name="T24" fmla="*/ 43 w 268"/>
                <a:gd name="T25" fmla="*/ 165 h 233"/>
                <a:gd name="T26" fmla="*/ 24 w 268"/>
                <a:gd name="T27" fmla="*/ 219 h 233"/>
                <a:gd name="T28" fmla="*/ 59 w 268"/>
                <a:gd name="T29" fmla="*/ 179 h 233"/>
                <a:gd name="T30" fmla="*/ 66 w 268"/>
                <a:gd name="T31" fmla="*/ 191 h 233"/>
                <a:gd name="T32" fmla="*/ 85 w 268"/>
                <a:gd name="T33" fmla="*/ 190 h 233"/>
                <a:gd name="T34" fmla="*/ 86 w 268"/>
                <a:gd name="T35" fmla="*/ 219 h 233"/>
                <a:gd name="T36" fmla="*/ 105 w 268"/>
                <a:gd name="T37" fmla="*/ 219 h 233"/>
                <a:gd name="T38" fmla="*/ 109 w 268"/>
                <a:gd name="T39" fmla="*/ 218 h 233"/>
                <a:gd name="T40" fmla="*/ 136 w 268"/>
                <a:gd name="T41" fmla="*/ 201 h 233"/>
                <a:gd name="T42" fmla="*/ 152 w 268"/>
                <a:gd name="T43" fmla="*/ 195 h 233"/>
                <a:gd name="T44" fmla="*/ 171 w 268"/>
                <a:gd name="T45" fmla="*/ 196 h 233"/>
                <a:gd name="T46" fmla="*/ 179 w 268"/>
                <a:gd name="T47" fmla="*/ 214 h 233"/>
                <a:gd name="T48" fmla="*/ 255 w 268"/>
                <a:gd name="T49" fmla="*/ 199 h 233"/>
                <a:gd name="T50" fmla="*/ 247 w 268"/>
                <a:gd name="T51" fmla="*/ 8 h 233"/>
                <a:gd name="T52" fmla="*/ 200 w 268"/>
                <a:gd name="T53" fmla="*/ 34 h 233"/>
                <a:gd name="T54" fmla="*/ 113 w 268"/>
                <a:gd name="T55" fmla="*/ 11 h 233"/>
                <a:gd name="T56" fmla="*/ 85 w 268"/>
                <a:gd name="T57" fmla="*/ 52 h 233"/>
                <a:gd name="T58" fmla="*/ 10 w 268"/>
                <a:gd name="T59" fmla="*/ 97 h 233"/>
                <a:gd name="T60" fmla="*/ 39 w 268"/>
                <a:gd name="T61" fmla="*/ 224 h 233"/>
                <a:gd name="T62" fmla="*/ 109 w 268"/>
                <a:gd name="T63" fmla="*/ 226 h 233"/>
                <a:gd name="T64" fmla="*/ 114 w 268"/>
                <a:gd name="T65" fmla="*/ 228 h 233"/>
                <a:gd name="T66" fmla="*/ 56 w 268"/>
                <a:gd name="T67" fmla="*/ 52 h 233"/>
                <a:gd name="T68" fmla="*/ 69 w 268"/>
                <a:gd name="T69" fmla="*/ 47 h 233"/>
                <a:gd name="T70" fmla="*/ 25 w 268"/>
                <a:gd name="T71" fmla="*/ 53 h 233"/>
                <a:gd name="T72" fmla="*/ 259 w 268"/>
                <a:gd name="T73" fmla="*/ 115 h 233"/>
                <a:gd name="T74" fmla="*/ 47 w 268"/>
                <a:gd name="T75" fmla="*/ 39 h 233"/>
                <a:gd name="T76" fmla="*/ 54 w 268"/>
                <a:gd name="T77" fmla="*/ 42 h 233"/>
                <a:gd name="T78" fmla="*/ 56 w 268"/>
                <a:gd name="T79" fmla="*/ 204 h 233"/>
                <a:gd name="T80" fmla="*/ 145 w 268"/>
                <a:gd name="T81" fmla="*/ 218 h 233"/>
                <a:gd name="T82" fmla="*/ 199 w 268"/>
                <a:gd name="T83" fmla="*/ 216 h 233"/>
                <a:gd name="T84" fmla="*/ 17 w 268"/>
                <a:gd name="T85" fmla="*/ 157 h 233"/>
                <a:gd name="T86" fmla="*/ 40 w 268"/>
                <a:gd name="T87" fmla="*/ 47 h 233"/>
                <a:gd name="T88" fmla="*/ 6 w 268"/>
                <a:gd name="T89" fmla="*/ 197 h 233"/>
                <a:gd name="T90" fmla="*/ 79 w 268"/>
                <a:gd name="T91" fmla="*/ 21 h 233"/>
                <a:gd name="T92" fmla="*/ 84 w 268"/>
                <a:gd name="T93" fmla="*/ 21 h 233"/>
                <a:gd name="T94" fmla="*/ 259 w 268"/>
                <a:gd name="T95" fmla="*/ 15 h 233"/>
                <a:gd name="T96" fmla="*/ 68 w 268"/>
                <a:gd name="T97" fmla="*/ 43 h 233"/>
                <a:gd name="T98" fmla="*/ 12 w 268"/>
                <a:gd name="T99" fmla="*/ 171 h 233"/>
                <a:gd name="T100" fmla="*/ 42 w 268"/>
                <a:gd name="T101" fmla="*/ 35 h 233"/>
                <a:gd name="T102" fmla="*/ 28 w 268"/>
                <a:gd name="T103" fmla="*/ 49 h 233"/>
                <a:gd name="T104" fmla="*/ 25 w 268"/>
                <a:gd name="T105" fmla="*/ 28 h 233"/>
                <a:gd name="T106" fmla="*/ 110 w 268"/>
                <a:gd name="T107" fmla="*/ 223 h 233"/>
                <a:gd name="T108" fmla="*/ 30 w 268"/>
                <a:gd name="T109" fmla="*/ 36 h 233"/>
                <a:gd name="T110" fmla="*/ 10 w 268"/>
                <a:gd name="T111" fmla="*/ 208 h 233"/>
                <a:gd name="T112" fmla="*/ 16 w 268"/>
                <a:gd name="T113" fmla="*/ 222 h 233"/>
                <a:gd name="T114" fmla="*/ 35 w 268"/>
                <a:gd name="T115" fmla="*/ 230 h 233"/>
                <a:gd name="T116" fmla="*/ 9 w 268"/>
                <a:gd name="T117" fmla="*/ 137 h 233"/>
                <a:gd name="T118" fmla="*/ 16 w 268"/>
                <a:gd name="T119" fmla="*/ 212 h 233"/>
                <a:gd name="T120" fmla="*/ 102 w 268"/>
                <a:gd name="T121" fmla="*/ 13 h 233"/>
                <a:gd name="T122" fmla="*/ 91 w 268"/>
                <a:gd name="T123" fmla="*/ 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233">
                  <a:moveTo>
                    <a:pt x="8" y="56"/>
                  </a:moveTo>
                  <a:cubicBezTo>
                    <a:pt x="11" y="56"/>
                    <a:pt x="14" y="55"/>
                    <a:pt x="17" y="54"/>
                  </a:cubicBezTo>
                  <a:cubicBezTo>
                    <a:pt x="17" y="53"/>
                    <a:pt x="17" y="52"/>
                    <a:pt x="18" y="51"/>
                  </a:cubicBezTo>
                  <a:cubicBezTo>
                    <a:pt x="19" y="49"/>
                    <a:pt x="18" y="46"/>
                    <a:pt x="18" y="43"/>
                  </a:cubicBezTo>
                  <a:cubicBezTo>
                    <a:pt x="18" y="43"/>
                    <a:pt x="18" y="42"/>
                    <a:pt x="18" y="42"/>
                  </a:cubicBezTo>
                  <a:cubicBezTo>
                    <a:pt x="17" y="42"/>
                    <a:pt x="17" y="41"/>
                    <a:pt x="18" y="40"/>
                  </a:cubicBezTo>
                  <a:cubicBezTo>
                    <a:pt x="19" y="38"/>
                    <a:pt x="18" y="35"/>
                    <a:pt x="18" y="32"/>
                  </a:cubicBezTo>
                  <a:cubicBezTo>
                    <a:pt x="18" y="29"/>
                    <a:pt x="18" y="25"/>
                    <a:pt x="18" y="22"/>
                  </a:cubicBezTo>
                  <a:cubicBezTo>
                    <a:pt x="18" y="20"/>
                    <a:pt x="19" y="19"/>
                    <a:pt x="21" y="19"/>
                  </a:cubicBezTo>
                  <a:cubicBezTo>
                    <a:pt x="21" y="19"/>
                    <a:pt x="21" y="19"/>
                    <a:pt x="22" y="19"/>
                  </a:cubicBezTo>
                  <a:cubicBezTo>
                    <a:pt x="23" y="19"/>
                    <a:pt x="24" y="18"/>
                    <a:pt x="25" y="18"/>
                  </a:cubicBezTo>
                  <a:cubicBezTo>
                    <a:pt x="26" y="17"/>
                    <a:pt x="27" y="17"/>
                    <a:pt x="28" y="17"/>
                  </a:cubicBezTo>
                  <a:cubicBezTo>
                    <a:pt x="31" y="17"/>
                    <a:pt x="34" y="17"/>
                    <a:pt x="37" y="17"/>
                  </a:cubicBezTo>
                  <a:cubicBezTo>
                    <a:pt x="39" y="18"/>
                    <a:pt x="40" y="18"/>
                    <a:pt x="41" y="18"/>
                  </a:cubicBezTo>
                  <a:cubicBezTo>
                    <a:pt x="45" y="18"/>
                    <a:pt x="50" y="18"/>
                    <a:pt x="54" y="17"/>
                  </a:cubicBezTo>
                  <a:cubicBezTo>
                    <a:pt x="54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5"/>
                    <a:pt x="57" y="15"/>
                    <a:pt x="58" y="17"/>
                  </a:cubicBezTo>
                  <a:cubicBezTo>
                    <a:pt x="60" y="17"/>
                    <a:pt x="61" y="17"/>
                    <a:pt x="62" y="16"/>
                  </a:cubicBezTo>
                  <a:cubicBezTo>
                    <a:pt x="68" y="16"/>
                    <a:pt x="75" y="15"/>
                    <a:pt x="81" y="14"/>
                  </a:cubicBezTo>
                  <a:cubicBezTo>
                    <a:pt x="84" y="14"/>
                    <a:pt x="87" y="14"/>
                    <a:pt x="90" y="14"/>
                  </a:cubicBezTo>
                  <a:cubicBezTo>
                    <a:pt x="91" y="14"/>
                    <a:pt x="92" y="14"/>
                    <a:pt x="93" y="14"/>
                  </a:cubicBezTo>
                  <a:cubicBezTo>
                    <a:pt x="94" y="13"/>
                    <a:pt x="94" y="13"/>
                    <a:pt x="95" y="12"/>
                  </a:cubicBezTo>
                  <a:cubicBezTo>
                    <a:pt x="95" y="10"/>
                    <a:pt x="96" y="9"/>
                    <a:pt x="96" y="7"/>
                  </a:cubicBezTo>
                  <a:cubicBezTo>
                    <a:pt x="96" y="6"/>
                    <a:pt x="97" y="5"/>
                    <a:pt x="98" y="5"/>
                  </a:cubicBezTo>
                  <a:cubicBezTo>
                    <a:pt x="99" y="5"/>
                    <a:pt x="100" y="5"/>
                    <a:pt x="101" y="5"/>
                  </a:cubicBezTo>
                  <a:cubicBezTo>
                    <a:pt x="103" y="6"/>
                    <a:pt x="105" y="5"/>
                    <a:pt x="107" y="5"/>
                  </a:cubicBezTo>
                  <a:cubicBezTo>
                    <a:pt x="113" y="5"/>
                    <a:pt x="119" y="5"/>
                    <a:pt x="125" y="5"/>
                  </a:cubicBezTo>
                  <a:cubicBezTo>
                    <a:pt x="132" y="5"/>
                    <a:pt x="139" y="4"/>
                    <a:pt x="145" y="4"/>
                  </a:cubicBezTo>
                  <a:cubicBezTo>
                    <a:pt x="152" y="4"/>
                    <a:pt x="159" y="3"/>
                    <a:pt x="166" y="3"/>
                  </a:cubicBezTo>
                  <a:cubicBezTo>
                    <a:pt x="173" y="3"/>
                    <a:pt x="180" y="3"/>
                    <a:pt x="187" y="2"/>
                  </a:cubicBezTo>
                  <a:cubicBezTo>
                    <a:pt x="191" y="2"/>
                    <a:pt x="194" y="2"/>
                    <a:pt x="197" y="1"/>
                  </a:cubicBezTo>
                  <a:cubicBezTo>
                    <a:pt x="207" y="0"/>
                    <a:pt x="218" y="0"/>
                    <a:pt x="228" y="0"/>
                  </a:cubicBezTo>
                  <a:cubicBezTo>
                    <a:pt x="232" y="0"/>
                    <a:pt x="236" y="1"/>
                    <a:pt x="241" y="1"/>
                  </a:cubicBezTo>
                  <a:cubicBezTo>
                    <a:pt x="243" y="1"/>
                    <a:pt x="245" y="0"/>
                    <a:pt x="248" y="0"/>
                  </a:cubicBezTo>
                  <a:cubicBezTo>
                    <a:pt x="251" y="0"/>
                    <a:pt x="253" y="0"/>
                    <a:pt x="256" y="0"/>
                  </a:cubicBezTo>
                  <a:cubicBezTo>
                    <a:pt x="257" y="0"/>
                    <a:pt x="259" y="1"/>
                    <a:pt x="260" y="1"/>
                  </a:cubicBezTo>
                  <a:cubicBezTo>
                    <a:pt x="260" y="2"/>
                    <a:pt x="260" y="2"/>
                    <a:pt x="261" y="2"/>
                  </a:cubicBezTo>
                  <a:cubicBezTo>
                    <a:pt x="261" y="2"/>
                    <a:pt x="261" y="3"/>
                    <a:pt x="261" y="3"/>
                  </a:cubicBezTo>
                  <a:cubicBezTo>
                    <a:pt x="262" y="4"/>
                    <a:pt x="262" y="5"/>
                    <a:pt x="262" y="6"/>
                  </a:cubicBezTo>
                  <a:cubicBezTo>
                    <a:pt x="262" y="6"/>
                    <a:pt x="263" y="7"/>
                    <a:pt x="263" y="7"/>
                  </a:cubicBezTo>
                  <a:cubicBezTo>
                    <a:pt x="265" y="10"/>
                    <a:pt x="265" y="12"/>
                    <a:pt x="265" y="15"/>
                  </a:cubicBezTo>
                  <a:cubicBezTo>
                    <a:pt x="265" y="18"/>
                    <a:pt x="265" y="22"/>
                    <a:pt x="265" y="26"/>
                  </a:cubicBezTo>
                  <a:cubicBezTo>
                    <a:pt x="264" y="29"/>
                    <a:pt x="264" y="33"/>
                    <a:pt x="264" y="37"/>
                  </a:cubicBezTo>
                  <a:cubicBezTo>
                    <a:pt x="264" y="47"/>
                    <a:pt x="264" y="58"/>
                    <a:pt x="264" y="69"/>
                  </a:cubicBezTo>
                  <a:cubicBezTo>
                    <a:pt x="264" y="92"/>
                    <a:pt x="264" y="116"/>
                    <a:pt x="264" y="139"/>
                  </a:cubicBezTo>
                  <a:cubicBezTo>
                    <a:pt x="264" y="143"/>
                    <a:pt x="264" y="147"/>
                    <a:pt x="264" y="151"/>
                  </a:cubicBezTo>
                  <a:cubicBezTo>
                    <a:pt x="265" y="158"/>
                    <a:pt x="266" y="164"/>
                    <a:pt x="266" y="170"/>
                  </a:cubicBezTo>
                  <a:cubicBezTo>
                    <a:pt x="266" y="173"/>
                    <a:pt x="266" y="176"/>
                    <a:pt x="266" y="179"/>
                  </a:cubicBezTo>
                  <a:cubicBezTo>
                    <a:pt x="266" y="180"/>
                    <a:pt x="266" y="181"/>
                    <a:pt x="266" y="182"/>
                  </a:cubicBezTo>
                  <a:cubicBezTo>
                    <a:pt x="268" y="189"/>
                    <a:pt x="268" y="196"/>
                    <a:pt x="268" y="202"/>
                  </a:cubicBezTo>
                  <a:cubicBezTo>
                    <a:pt x="268" y="208"/>
                    <a:pt x="265" y="212"/>
                    <a:pt x="260" y="214"/>
                  </a:cubicBezTo>
                  <a:cubicBezTo>
                    <a:pt x="257" y="216"/>
                    <a:pt x="254" y="216"/>
                    <a:pt x="251" y="217"/>
                  </a:cubicBezTo>
                  <a:cubicBezTo>
                    <a:pt x="245" y="218"/>
                    <a:pt x="238" y="219"/>
                    <a:pt x="232" y="220"/>
                  </a:cubicBezTo>
                  <a:cubicBezTo>
                    <a:pt x="225" y="221"/>
                    <a:pt x="218" y="222"/>
                    <a:pt x="211" y="223"/>
                  </a:cubicBezTo>
                  <a:cubicBezTo>
                    <a:pt x="204" y="223"/>
                    <a:pt x="198" y="224"/>
                    <a:pt x="192" y="225"/>
                  </a:cubicBezTo>
                  <a:cubicBezTo>
                    <a:pt x="187" y="225"/>
                    <a:pt x="181" y="226"/>
                    <a:pt x="176" y="227"/>
                  </a:cubicBezTo>
                  <a:cubicBezTo>
                    <a:pt x="169" y="227"/>
                    <a:pt x="163" y="228"/>
                    <a:pt x="156" y="228"/>
                  </a:cubicBezTo>
                  <a:cubicBezTo>
                    <a:pt x="150" y="229"/>
                    <a:pt x="143" y="229"/>
                    <a:pt x="136" y="230"/>
                  </a:cubicBezTo>
                  <a:cubicBezTo>
                    <a:pt x="132" y="230"/>
                    <a:pt x="128" y="230"/>
                    <a:pt x="124" y="230"/>
                  </a:cubicBezTo>
                  <a:cubicBezTo>
                    <a:pt x="114" y="231"/>
                    <a:pt x="105" y="231"/>
                    <a:pt x="95" y="232"/>
                  </a:cubicBezTo>
                  <a:cubicBezTo>
                    <a:pt x="80" y="233"/>
                    <a:pt x="65" y="233"/>
                    <a:pt x="51" y="233"/>
                  </a:cubicBezTo>
                  <a:cubicBezTo>
                    <a:pt x="45" y="233"/>
                    <a:pt x="39" y="233"/>
                    <a:pt x="33" y="233"/>
                  </a:cubicBezTo>
                  <a:cubicBezTo>
                    <a:pt x="31" y="232"/>
                    <a:pt x="28" y="232"/>
                    <a:pt x="25" y="232"/>
                  </a:cubicBezTo>
                  <a:cubicBezTo>
                    <a:pt x="23" y="231"/>
                    <a:pt x="21" y="230"/>
                    <a:pt x="20" y="228"/>
                  </a:cubicBezTo>
                  <a:cubicBezTo>
                    <a:pt x="20" y="227"/>
                    <a:pt x="20" y="227"/>
                    <a:pt x="19" y="227"/>
                  </a:cubicBezTo>
                  <a:cubicBezTo>
                    <a:pt x="18" y="226"/>
                    <a:pt x="17" y="226"/>
                    <a:pt x="16" y="225"/>
                  </a:cubicBezTo>
                  <a:cubicBezTo>
                    <a:pt x="16" y="225"/>
                    <a:pt x="16" y="226"/>
                    <a:pt x="16" y="226"/>
                  </a:cubicBezTo>
                  <a:cubicBezTo>
                    <a:pt x="16" y="227"/>
                    <a:pt x="15" y="227"/>
                    <a:pt x="14" y="227"/>
                  </a:cubicBezTo>
                  <a:cubicBezTo>
                    <a:pt x="14" y="227"/>
                    <a:pt x="13" y="226"/>
                    <a:pt x="13" y="226"/>
                  </a:cubicBezTo>
                  <a:cubicBezTo>
                    <a:pt x="13" y="225"/>
                    <a:pt x="13" y="224"/>
                    <a:pt x="13" y="224"/>
                  </a:cubicBezTo>
                  <a:cubicBezTo>
                    <a:pt x="12" y="223"/>
                    <a:pt x="12" y="222"/>
                    <a:pt x="11" y="221"/>
                  </a:cubicBezTo>
                  <a:cubicBezTo>
                    <a:pt x="9" y="218"/>
                    <a:pt x="7" y="215"/>
                    <a:pt x="7" y="211"/>
                  </a:cubicBezTo>
                  <a:cubicBezTo>
                    <a:pt x="7" y="208"/>
                    <a:pt x="6" y="206"/>
                    <a:pt x="5" y="203"/>
                  </a:cubicBezTo>
                  <a:cubicBezTo>
                    <a:pt x="3" y="198"/>
                    <a:pt x="2" y="192"/>
                    <a:pt x="2" y="187"/>
                  </a:cubicBezTo>
                  <a:cubicBezTo>
                    <a:pt x="2" y="178"/>
                    <a:pt x="1" y="170"/>
                    <a:pt x="1" y="161"/>
                  </a:cubicBezTo>
                  <a:cubicBezTo>
                    <a:pt x="1" y="159"/>
                    <a:pt x="1" y="158"/>
                    <a:pt x="1" y="156"/>
                  </a:cubicBezTo>
                  <a:cubicBezTo>
                    <a:pt x="1" y="131"/>
                    <a:pt x="1" y="106"/>
                    <a:pt x="1" y="81"/>
                  </a:cubicBezTo>
                  <a:cubicBezTo>
                    <a:pt x="1" y="79"/>
                    <a:pt x="1" y="76"/>
                    <a:pt x="1" y="74"/>
                  </a:cubicBezTo>
                  <a:cubicBezTo>
                    <a:pt x="1" y="73"/>
                    <a:pt x="1" y="72"/>
                    <a:pt x="0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1" y="69"/>
                    <a:pt x="1" y="68"/>
                    <a:pt x="1" y="68"/>
                  </a:cubicBezTo>
                  <a:cubicBezTo>
                    <a:pt x="2" y="65"/>
                    <a:pt x="2" y="63"/>
                    <a:pt x="2" y="60"/>
                  </a:cubicBezTo>
                  <a:cubicBezTo>
                    <a:pt x="2" y="60"/>
                    <a:pt x="2" y="59"/>
                    <a:pt x="2" y="59"/>
                  </a:cubicBezTo>
                  <a:cubicBezTo>
                    <a:pt x="2" y="58"/>
                    <a:pt x="3" y="57"/>
                    <a:pt x="4" y="56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6" y="55"/>
                    <a:pt x="7" y="56"/>
                    <a:pt x="8" y="56"/>
                  </a:cubicBezTo>
                  <a:close/>
                  <a:moveTo>
                    <a:pt x="15" y="138"/>
                  </a:moveTo>
                  <a:cubicBezTo>
                    <a:pt x="15" y="138"/>
                    <a:pt x="15" y="138"/>
                    <a:pt x="15" y="138"/>
                  </a:cubicBezTo>
                  <a:cubicBezTo>
                    <a:pt x="15" y="137"/>
                    <a:pt x="15" y="137"/>
                    <a:pt x="16" y="137"/>
                  </a:cubicBezTo>
                  <a:cubicBezTo>
                    <a:pt x="18" y="133"/>
                    <a:pt x="20" y="129"/>
                    <a:pt x="22" y="125"/>
                  </a:cubicBezTo>
                  <a:cubicBezTo>
                    <a:pt x="24" y="120"/>
                    <a:pt x="27" y="116"/>
                    <a:pt x="30" y="111"/>
                  </a:cubicBezTo>
                  <a:cubicBezTo>
                    <a:pt x="31" y="110"/>
                    <a:pt x="31" y="110"/>
                    <a:pt x="31" y="109"/>
                  </a:cubicBezTo>
                  <a:cubicBezTo>
                    <a:pt x="32" y="108"/>
                    <a:pt x="32" y="108"/>
                    <a:pt x="34" y="108"/>
                  </a:cubicBezTo>
                  <a:cubicBezTo>
                    <a:pt x="35" y="108"/>
                    <a:pt x="36" y="109"/>
                    <a:pt x="36" y="110"/>
                  </a:cubicBezTo>
                  <a:cubicBezTo>
                    <a:pt x="36" y="111"/>
                    <a:pt x="36" y="112"/>
                    <a:pt x="35" y="113"/>
                  </a:cubicBezTo>
                  <a:cubicBezTo>
                    <a:pt x="32" y="115"/>
                    <a:pt x="29" y="118"/>
                    <a:pt x="27" y="122"/>
                  </a:cubicBezTo>
                  <a:cubicBezTo>
                    <a:pt x="23" y="127"/>
                    <a:pt x="20" y="133"/>
                    <a:pt x="18" y="138"/>
                  </a:cubicBezTo>
                  <a:cubicBezTo>
                    <a:pt x="17" y="139"/>
                    <a:pt x="17" y="140"/>
                    <a:pt x="16" y="141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2"/>
                    <a:pt x="17" y="142"/>
                    <a:pt x="18" y="141"/>
                  </a:cubicBezTo>
                  <a:cubicBezTo>
                    <a:pt x="19" y="140"/>
                    <a:pt x="21" y="139"/>
                    <a:pt x="23" y="138"/>
                  </a:cubicBezTo>
                  <a:cubicBezTo>
                    <a:pt x="26" y="136"/>
                    <a:pt x="28" y="133"/>
                    <a:pt x="31" y="131"/>
                  </a:cubicBezTo>
                  <a:cubicBezTo>
                    <a:pt x="32" y="131"/>
                    <a:pt x="32" y="131"/>
                    <a:pt x="33" y="130"/>
                  </a:cubicBezTo>
                  <a:cubicBezTo>
                    <a:pt x="34" y="130"/>
                    <a:pt x="34" y="130"/>
                    <a:pt x="35" y="131"/>
                  </a:cubicBezTo>
                  <a:cubicBezTo>
                    <a:pt x="35" y="131"/>
                    <a:pt x="35" y="132"/>
                    <a:pt x="35" y="132"/>
                  </a:cubicBezTo>
                  <a:cubicBezTo>
                    <a:pt x="35" y="133"/>
                    <a:pt x="35" y="134"/>
                    <a:pt x="34" y="134"/>
                  </a:cubicBezTo>
                  <a:cubicBezTo>
                    <a:pt x="33" y="137"/>
                    <a:pt x="31" y="139"/>
                    <a:pt x="29" y="142"/>
                  </a:cubicBezTo>
                  <a:cubicBezTo>
                    <a:pt x="26" y="147"/>
                    <a:pt x="22" y="152"/>
                    <a:pt x="19" y="158"/>
                  </a:cubicBezTo>
                  <a:cubicBezTo>
                    <a:pt x="19" y="159"/>
                    <a:pt x="18" y="160"/>
                    <a:pt x="18" y="161"/>
                  </a:cubicBezTo>
                  <a:cubicBezTo>
                    <a:pt x="18" y="162"/>
                    <a:pt x="18" y="162"/>
                    <a:pt x="18" y="163"/>
                  </a:cubicBezTo>
                  <a:cubicBezTo>
                    <a:pt x="19" y="163"/>
                    <a:pt x="19" y="162"/>
                    <a:pt x="19" y="162"/>
                  </a:cubicBezTo>
                  <a:cubicBezTo>
                    <a:pt x="24" y="158"/>
                    <a:pt x="28" y="155"/>
                    <a:pt x="32" y="151"/>
                  </a:cubicBezTo>
                  <a:cubicBezTo>
                    <a:pt x="33" y="150"/>
                    <a:pt x="34" y="149"/>
                    <a:pt x="35" y="149"/>
                  </a:cubicBezTo>
                  <a:cubicBezTo>
                    <a:pt x="36" y="148"/>
                    <a:pt x="36" y="148"/>
                    <a:pt x="37" y="148"/>
                  </a:cubicBezTo>
                  <a:cubicBezTo>
                    <a:pt x="38" y="148"/>
                    <a:pt x="39" y="149"/>
                    <a:pt x="39" y="150"/>
                  </a:cubicBezTo>
                  <a:cubicBezTo>
                    <a:pt x="39" y="150"/>
                    <a:pt x="39" y="150"/>
                    <a:pt x="39" y="151"/>
                  </a:cubicBezTo>
                  <a:cubicBezTo>
                    <a:pt x="38" y="152"/>
                    <a:pt x="37" y="153"/>
                    <a:pt x="37" y="155"/>
                  </a:cubicBezTo>
                  <a:cubicBezTo>
                    <a:pt x="34" y="158"/>
                    <a:pt x="32" y="161"/>
                    <a:pt x="30" y="165"/>
                  </a:cubicBezTo>
                  <a:cubicBezTo>
                    <a:pt x="27" y="170"/>
                    <a:pt x="23" y="176"/>
                    <a:pt x="20" y="182"/>
                  </a:cubicBezTo>
                  <a:cubicBezTo>
                    <a:pt x="20" y="183"/>
                    <a:pt x="20" y="184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22" y="187"/>
                    <a:pt x="22" y="189"/>
                    <a:pt x="21" y="190"/>
                  </a:cubicBezTo>
                  <a:cubicBezTo>
                    <a:pt x="20" y="191"/>
                    <a:pt x="20" y="191"/>
                    <a:pt x="20" y="192"/>
                  </a:cubicBezTo>
                  <a:cubicBezTo>
                    <a:pt x="20" y="194"/>
                    <a:pt x="20" y="197"/>
                    <a:pt x="20" y="199"/>
                  </a:cubicBezTo>
                  <a:cubicBezTo>
                    <a:pt x="20" y="199"/>
                    <a:pt x="20" y="200"/>
                    <a:pt x="20" y="200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200"/>
                    <a:pt x="21" y="199"/>
                    <a:pt x="21" y="199"/>
                  </a:cubicBezTo>
                  <a:cubicBezTo>
                    <a:pt x="27" y="190"/>
                    <a:pt x="33" y="181"/>
                    <a:pt x="39" y="172"/>
                  </a:cubicBezTo>
                  <a:cubicBezTo>
                    <a:pt x="41" y="170"/>
                    <a:pt x="42" y="167"/>
                    <a:pt x="43" y="165"/>
                  </a:cubicBezTo>
                  <a:cubicBezTo>
                    <a:pt x="44" y="164"/>
                    <a:pt x="44" y="164"/>
                    <a:pt x="45" y="164"/>
                  </a:cubicBezTo>
                  <a:cubicBezTo>
                    <a:pt x="46" y="164"/>
                    <a:pt x="47" y="164"/>
                    <a:pt x="47" y="165"/>
                  </a:cubicBezTo>
                  <a:cubicBezTo>
                    <a:pt x="47" y="166"/>
                    <a:pt x="47" y="166"/>
                    <a:pt x="46" y="167"/>
                  </a:cubicBezTo>
                  <a:cubicBezTo>
                    <a:pt x="44" y="169"/>
                    <a:pt x="42" y="171"/>
                    <a:pt x="41" y="173"/>
                  </a:cubicBezTo>
                  <a:cubicBezTo>
                    <a:pt x="36" y="179"/>
                    <a:pt x="32" y="185"/>
                    <a:pt x="28" y="191"/>
                  </a:cubicBezTo>
                  <a:cubicBezTo>
                    <a:pt x="25" y="196"/>
                    <a:pt x="23" y="200"/>
                    <a:pt x="21" y="205"/>
                  </a:cubicBezTo>
                  <a:cubicBezTo>
                    <a:pt x="21" y="206"/>
                    <a:pt x="21" y="206"/>
                    <a:pt x="21" y="207"/>
                  </a:cubicBezTo>
                  <a:cubicBezTo>
                    <a:pt x="21" y="210"/>
                    <a:pt x="21" y="213"/>
                    <a:pt x="21" y="216"/>
                  </a:cubicBezTo>
                  <a:cubicBezTo>
                    <a:pt x="21" y="217"/>
                    <a:pt x="21" y="218"/>
                    <a:pt x="23" y="218"/>
                  </a:cubicBezTo>
                  <a:cubicBezTo>
                    <a:pt x="23" y="218"/>
                    <a:pt x="24" y="219"/>
                    <a:pt x="24" y="219"/>
                  </a:cubicBezTo>
                  <a:cubicBezTo>
                    <a:pt x="24" y="219"/>
                    <a:pt x="24" y="219"/>
                    <a:pt x="25" y="219"/>
                  </a:cubicBezTo>
                  <a:cubicBezTo>
                    <a:pt x="26" y="218"/>
                    <a:pt x="27" y="218"/>
                    <a:pt x="28" y="219"/>
                  </a:cubicBezTo>
                  <a:cubicBezTo>
                    <a:pt x="29" y="219"/>
                    <a:pt x="29" y="219"/>
                    <a:pt x="30" y="219"/>
                  </a:cubicBezTo>
                  <a:cubicBezTo>
                    <a:pt x="31" y="216"/>
                    <a:pt x="32" y="213"/>
                    <a:pt x="33" y="210"/>
                  </a:cubicBezTo>
                  <a:cubicBezTo>
                    <a:pt x="39" y="200"/>
                    <a:pt x="45" y="191"/>
                    <a:pt x="52" y="182"/>
                  </a:cubicBezTo>
                  <a:cubicBezTo>
                    <a:pt x="53" y="181"/>
                    <a:pt x="54" y="179"/>
                    <a:pt x="56" y="178"/>
                  </a:cubicBezTo>
                  <a:cubicBezTo>
                    <a:pt x="56" y="177"/>
                    <a:pt x="56" y="177"/>
                    <a:pt x="56" y="176"/>
                  </a:cubicBezTo>
                  <a:cubicBezTo>
                    <a:pt x="55" y="174"/>
                    <a:pt x="57" y="173"/>
                    <a:pt x="59" y="173"/>
                  </a:cubicBezTo>
                  <a:cubicBezTo>
                    <a:pt x="61" y="173"/>
                    <a:pt x="62" y="175"/>
                    <a:pt x="61" y="177"/>
                  </a:cubicBezTo>
                  <a:cubicBezTo>
                    <a:pt x="60" y="177"/>
                    <a:pt x="60" y="178"/>
                    <a:pt x="59" y="179"/>
                  </a:cubicBezTo>
                  <a:cubicBezTo>
                    <a:pt x="58" y="180"/>
                    <a:pt x="56" y="182"/>
                    <a:pt x="55" y="184"/>
                  </a:cubicBezTo>
                  <a:cubicBezTo>
                    <a:pt x="49" y="190"/>
                    <a:pt x="44" y="197"/>
                    <a:pt x="40" y="204"/>
                  </a:cubicBezTo>
                  <a:cubicBezTo>
                    <a:pt x="37" y="208"/>
                    <a:pt x="35" y="212"/>
                    <a:pt x="33" y="217"/>
                  </a:cubicBezTo>
                  <a:cubicBezTo>
                    <a:pt x="33" y="217"/>
                    <a:pt x="33" y="218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4" y="218"/>
                    <a:pt x="35" y="217"/>
                    <a:pt x="35" y="216"/>
                  </a:cubicBezTo>
                  <a:cubicBezTo>
                    <a:pt x="40" y="212"/>
                    <a:pt x="44" y="208"/>
                    <a:pt x="49" y="204"/>
                  </a:cubicBezTo>
                  <a:cubicBezTo>
                    <a:pt x="53" y="200"/>
                    <a:pt x="58" y="196"/>
                    <a:pt x="62" y="192"/>
                  </a:cubicBezTo>
                  <a:cubicBezTo>
                    <a:pt x="63" y="192"/>
                    <a:pt x="64" y="192"/>
                    <a:pt x="64" y="191"/>
                  </a:cubicBezTo>
                  <a:cubicBezTo>
                    <a:pt x="65" y="191"/>
                    <a:pt x="65" y="191"/>
                    <a:pt x="66" y="191"/>
                  </a:cubicBezTo>
                  <a:cubicBezTo>
                    <a:pt x="66" y="192"/>
                    <a:pt x="67" y="193"/>
                    <a:pt x="66" y="193"/>
                  </a:cubicBezTo>
                  <a:cubicBezTo>
                    <a:pt x="66" y="194"/>
                    <a:pt x="66" y="194"/>
                    <a:pt x="66" y="195"/>
                  </a:cubicBezTo>
                  <a:cubicBezTo>
                    <a:pt x="64" y="198"/>
                    <a:pt x="62" y="200"/>
                    <a:pt x="60" y="203"/>
                  </a:cubicBezTo>
                  <a:cubicBezTo>
                    <a:pt x="57" y="208"/>
                    <a:pt x="55" y="212"/>
                    <a:pt x="53" y="217"/>
                  </a:cubicBezTo>
                  <a:cubicBezTo>
                    <a:pt x="52" y="218"/>
                    <a:pt x="52" y="219"/>
                    <a:pt x="52" y="219"/>
                  </a:cubicBezTo>
                  <a:cubicBezTo>
                    <a:pt x="57" y="219"/>
                    <a:pt x="62" y="219"/>
                    <a:pt x="66" y="219"/>
                  </a:cubicBezTo>
                  <a:cubicBezTo>
                    <a:pt x="68" y="217"/>
                    <a:pt x="69" y="216"/>
                    <a:pt x="69" y="214"/>
                  </a:cubicBezTo>
                  <a:cubicBezTo>
                    <a:pt x="72" y="209"/>
                    <a:pt x="75" y="204"/>
                    <a:pt x="79" y="200"/>
                  </a:cubicBezTo>
                  <a:cubicBezTo>
                    <a:pt x="80" y="198"/>
                    <a:pt x="82" y="196"/>
                    <a:pt x="83" y="195"/>
                  </a:cubicBezTo>
                  <a:cubicBezTo>
                    <a:pt x="84" y="193"/>
                    <a:pt x="85" y="192"/>
                    <a:pt x="85" y="190"/>
                  </a:cubicBezTo>
                  <a:cubicBezTo>
                    <a:pt x="85" y="189"/>
                    <a:pt x="86" y="188"/>
                    <a:pt x="87" y="189"/>
                  </a:cubicBezTo>
                  <a:cubicBezTo>
                    <a:pt x="88" y="189"/>
                    <a:pt x="89" y="190"/>
                    <a:pt x="89" y="190"/>
                  </a:cubicBezTo>
                  <a:cubicBezTo>
                    <a:pt x="89" y="191"/>
                    <a:pt x="89" y="192"/>
                    <a:pt x="88" y="192"/>
                  </a:cubicBezTo>
                  <a:cubicBezTo>
                    <a:pt x="88" y="192"/>
                    <a:pt x="88" y="193"/>
                    <a:pt x="88" y="193"/>
                  </a:cubicBezTo>
                  <a:cubicBezTo>
                    <a:pt x="85" y="195"/>
                    <a:pt x="83" y="198"/>
                    <a:pt x="81" y="201"/>
                  </a:cubicBezTo>
                  <a:cubicBezTo>
                    <a:pt x="77" y="205"/>
                    <a:pt x="75" y="209"/>
                    <a:pt x="72" y="214"/>
                  </a:cubicBezTo>
                  <a:cubicBezTo>
                    <a:pt x="71" y="215"/>
                    <a:pt x="71" y="216"/>
                    <a:pt x="70" y="218"/>
                  </a:cubicBezTo>
                  <a:cubicBezTo>
                    <a:pt x="71" y="219"/>
                    <a:pt x="72" y="219"/>
                    <a:pt x="73" y="219"/>
                  </a:cubicBezTo>
                  <a:cubicBezTo>
                    <a:pt x="77" y="219"/>
                    <a:pt x="80" y="219"/>
                    <a:pt x="84" y="219"/>
                  </a:cubicBezTo>
                  <a:cubicBezTo>
                    <a:pt x="84" y="219"/>
                    <a:pt x="85" y="219"/>
                    <a:pt x="86" y="219"/>
                  </a:cubicBezTo>
                  <a:cubicBezTo>
                    <a:pt x="90" y="212"/>
                    <a:pt x="95" y="205"/>
                    <a:pt x="99" y="198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98" y="196"/>
                    <a:pt x="98" y="195"/>
                    <a:pt x="99" y="195"/>
                  </a:cubicBezTo>
                  <a:cubicBezTo>
                    <a:pt x="99" y="194"/>
                    <a:pt x="100" y="194"/>
                    <a:pt x="101" y="194"/>
                  </a:cubicBezTo>
                  <a:cubicBezTo>
                    <a:pt x="102" y="194"/>
                    <a:pt x="103" y="195"/>
                    <a:pt x="102" y="196"/>
                  </a:cubicBezTo>
                  <a:cubicBezTo>
                    <a:pt x="101" y="198"/>
                    <a:pt x="100" y="200"/>
                    <a:pt x="99" y="201"/>
                  </a:cubicBezTo>
                  <a:cubicBezTo>
                    <a:pt x="97" y="205"/>
                    <a:pt x="94" y="210"/>
                    <a:pt x="91" y="214"/>
                  </a:cubicBezTo>
                  <a:cubicBezTo>
                    <a:pt x="91" y="215"/>
                    <a:pt x="90" y="217"/>
                    <a:pt x="89" y="218"/>
                  </a:cubicBezTo>
                  <a:cubicBezTo>
                    <a:pt x="89" y="218"/>
                    <a:pt x="89" y="219"/>
                    <a:pt x="89" y="219"/>
                  </a:cubicBezTo>
                  <a:cubicBezTo>
                    <a:pt x="94" y="219"/>
                    <a:pt x="100" y="220"/>
                    <a:pt x="105" y="219"/>
                  </a:cubicBezTo>
                  <a:cubicBezTo>
                    <a:pt x="105" y="218"/>
                    <a:pt x="106" y="218"/>
                    <a:pt x="106" y="217"/>
                  </a:cubicBezTo>
                  <a:cubicBezTo>
                    <a:pt x="107" y="215"/>
                    <a:pt x="108" y="213"/>
                    <a:pt x="109" y="211"/>
                  </a:cubicBezTo>
                  <a:cubicBezTo>
                    <a:pt x="112" y="207"/>
                    <a:pt x="114" y="203"/>
                    <a:pt x="117" y="200"/>
                  </a:cubicBezTo>
                  <a:cubicBezTo>
                    <a:pt x="117" y="199"/>
                    <a:pt x="118" y="198"/>
                    <a:pt x="118" y="197"/>
                  </a:cubicBezTo>
                  <a:cubicBezTo>
                    <a:pt x="118" y="197"/>
                    <a:pt x="118" y="196"/>
                    <a:pt x="119" y="196"/>
                  </a:cubicBezTo>
                  <a:cubicBezTo>
                    <a:pt x="120" y="196"/>
                    <a:pt x="121" y="197"/>
                    <a:pt x="121" y="198"/>
                  </a:cubicBezTo>
                  <a:cubicBezTo>
                    <a:pt x="121" y="199"/>
                    <a:pt x="121" y="199"/>
                    <a:pt x="120" y="200"/>
                  </a:cubicBezTo>
                  <a:cubicBezTo>
                    <a:pt x="119" y="200"/>
                    <a:pt x="118" y="201"/>
                    <a:pt x="117" y="202"/>
                  </a:cubicBezTo>
                  <a:cubicBezTo>
                    <a:pt x="115" y="205"/>
                    <a:pt x="113" y="209"/>
                    <a:pt x="111" y="213"/>
                  </a:cubicBezTo>
                  <a:cubicBezTo>
                    <a:pt x="110" y="214"/>
                    <a:pt x="109" y="216"/>
                    <a:pt x="109" y="218"/>
                  </a:cubicBezTo>
                  <a:cubicBezTo>
                    <a:pt x="109" y="219"/>
                    <a:pt x="109" y="219"/>
                    <a:pt x="109" y="219"/>
                  </a:cubicBezTo>
                  <a:cubicBezTo>
                    <a:pt x="115" y="218"/>
                    <a:pt x="121" y="218"/>
                    <a:pt x="127" y="217"/>
                  </a:cubicBezTo>
                  <a:cubicBezTo>
                    <a:pt x="126" y="216"/>
                    <a:pt x="126" y="215"/>
                    <a:pt x="127" y="214"/>
                  </a:cubicBezTo>
                  <a:cubicBezTo>
                    <a:pt x="127" y="213"/>
                    <a:pt x="127" y="213"/>
                    <a:pt x="128" y="212"/>
                  </a:cubicBezTo>
                  <a:cubicBezTo>
                    <a:pt x="130" y="208"/>
                    <a:pt x="133" y="204"/>
                    <a:pt x="135" y="200"/>
                  </a:cubicBezTo>
                  <a:cubicBezTo>
                    <a:pt x="136" y="199"/>
                    <a:pt x="136" y="197"/>
                    <a:pt x="137" y="196"/>
                  </a:cubicBezTo>
                  <a:cubicBezTo>
                    <a:pt x="137" y="195"/>
                    <a:pt x="137" y="195"/>
                    <a:pt x="138" y="195"/>
                  </a:cubicBezTo>
                  <a:cubicBezTo>
                    <a:pt x="139" y="194"/>
                    <a:pt x="139" y="195"/>
                    <a:pt x="140" y="196"/>
                  </a:cubicBezTo>
                  <a:cubicBezTo>
                    <a:pt x="140" y="196"/>
                    <a:pt x="140" y="197"/>
                    <a:pt x="139" y="197"/>
                  </a:cubicBezTo>
                  <a:cubicBezTo>
                    <a:pt x="138" y="199"/>
                    <a:pt x="137" y="200"/>
                    <a:pt x="136" y="201"/>
                  </a:cubicBezTo>
                  <a:cubicBezTo>
                    <a:pt x="134" y="205"/>
                    <a:pt x="132" y="208"/>
                    <a:pt x="130" y="212"/>
                  </a:cubicBezTo>
                  <a:cubicBezTo>
                    <a:pt x="130" y="212"/>
                    <a:pt x="129" y="213"/>
                    <a:pt x="129" y="214"/>
                  </a:cubicBezTo>
                  <a:cubicBezTo>
                    <a:pt x="129" y="214"/>
                    <a:pt x="129" y="214"/>
                    <a:pt x="129" y="214"/>
                  </a:cubicBezTo>
                  <a:cubicBezTo>
                    <a:pt x="130" y="215"/>
                    <a:pt x="130" y="216"/>
                    <a:pt x="130" y="217"/>
                  </a:cubicBezTo>
                  <a:cubicBezTo>
                    <a:pt x="133" y="217"/>
                    <a:pt x="136" y="216"/>
                    <a:pt x="139" y="216"/>
                  </a:cubicBezTo>
                  <a:cubicBezTo>
                    <a:pt x="140" y="216"/>
                    <a:pt x="141" y="216"/>
                    <a:pt x="142" y="215"/>
                  </a:cubicBezTo>
                  <a:cubicBezTo>
                    <a:pt x="143" y="211"/>
                    <a:pt x="145" y="208"/>
                    <a:pt x="147" y="205"/>
                  </a:cubicBezTo>
                  <a:cubicBezTo>
                    <a:pt x="148" y="202"/>
                    <a:pt x="150" y="200"/>
                    <a:pt x="151" y="198"/>
                  </a:cubicBezTo>
                  <a:cubicBezTo>
                    <a:pt x="152" y="197"/>
                    <a:pt x="152" y="197"/>
                    <a:pt x="152" y="196"/>
                  </a:cubicBezTo>
                  <a:cubicBezTo>
                    <a:pt x="152" y="196"/>
                    <a:pt x="152" y="195"/>
                    <a:pt x="152" y="195"/>
                  </a:cubicBezTo>
                  <a:cubicBezTo>
                    <a:pt x="153" y="194"/>
                    <a:pt x="154" y="194"/>
                    <a:pt x="155" y="195"/>
                  </a:cubicBezTo>
                  <a:cubicBezTo>
                    <a:pt x="155" y="196"/>
                    <a:pt x="155" y="197"/>
                    <a:pt x="155" y="197"/>
                  </a:cubicBezTo>
                  <a:cubicBezTo>
                    <a:pt x="154" y="198"/>
                    <a:pt x="153" y="198"/>
                    <a:pt x="153" y="199"/>
                  </a:cubicBezTo>
                  <a:cubicBezTo>
                    <a:pt x="150" y="203"/>
                    <a:pt x="147" y="207"/>
                    <a:pt x="145" y="212"/>
                  </a:cubicBezTo>
                  <a:cubicBezTo>
                    <a:pt x="145" y="213"/>
                    <a:pt x="144" y="214"/>
                    <a:pt x="144" y="216"/>
                  </a:cubicBezTo>
                  <a:cubicBezTo>
                    <a:pt x="149" y="215"/>
                    <a:pt x="155" y="215"/>
                    <a:pt x="160" y="215"/>
                  </a:cubicBezTo>
                  <a:cubicBezTo>
                    <a:pt x="160" y="213"/>
                    <a:pt x="161" y="212"/>
                    <a:pt x="162" y="211"/>
                  </a:cubicBezTo>
                  <a:cubicBezTo>
                    <a:pt x="163" y="210"/>
                    <a:pt x="164" y="208"/>
                    <a:pt x="165" y="207"/>
                  </a:cubicBezTo>
                  <a:cubicBezTo>
                    <a:pt x="166" y="204"/>
                    <a:pt x="168" y="201"/>
                    <a:pt x="170" y="197"/>
                  </a:cubicBezTo>
                  <a:cubicBezTo>
                    <a:pt x="170" y="197"/>
                    <a:pt x="170" y="196"/>
                    <a:pt x="171" y="196"/>
                  </a:cubicBezTo>
                  <a:cubicBezTo>
                    <a:pt x="171" y="195"/>
                    <a:pt x="171" y="195"/>
                    <a:pt x="170" y="194"/>
                  </a:cubicBezTo>
                  <a:cubicBezTo>
                    <a:pt x="170" y="194"/>
                    <a:pt x="170" y="193"/>
                    <a:pt x="170" y="193"/>
                  </a:cubicBezTo>
                  <a:cubicBezTo>
                    <a:pt x="171" y="192"/>
                    <a:pt x="172" y="192"/>
                    <a:pt x="173" y="192"/>
                  </a:cubicBezTo>
                  <a:cubicBezTo>
                    <a:pt x="174" y="193"/>
                    <a:pt x="174" y="194"/>
                    <a:pt x="174" y="194"/>
                  </a:cubicBezTo>
                  <a:cubicBezTo>
                    <a:pt x="173" y="195"/>
                    <a:pt x="173" y="196"/>
                    <a:pt x="172" y="197"/>
                  </a:cubicBezTo>
                  <a:cubicBezTo>
                    <a:pt x="171" y="199"/>
                    <a:pt x="169" y="202"/>
                    <a:pt x="168" y="205"/>
                  </a:cubicBezTo>
                  <a:cubicBezTo>
                    <a:pt x="166" y="207"/>
                    <a:pt x="165" y="210"/>
                    <a:pt x="164" y="213"/>
                  </a:cubicBezTo>
                  <a:cubicBezTo>
                    <a:pt x="164" y="214"/>
                    <a:pt x="164" y="214"/>
                    <a:pt x="164" y="215"/>
                  </a:cubicBezTo>
                  <a:cubicBezTo>
                    <a:pt x="164" y="215"/>
                    <a:pt x="164" y="215"/>
                    <a:pt x="165" y="215"/>
                  </a:cubicBezTo>
                  <a:cubicBezTo>
                    <a:pt x="169" y="214"/>
                    <a:pt x="174" y="214"/>
                    <a:pt x="179" y="214"/>
                  </a:cubicBezTo>
                  <a:cubicBezTo>
                    <a:pt x="187" y="214"/>
                    <a:pt x="195" y="213"/>
                    <a:pt x="203" y="213"/>
                  </a:cubicBezTo>
                  <a:cubicBezTo>
                    <a:pt x="207" y="213"/>
                    <a:pt x="210" y="213"/>
                    <a:pt x="214" y="212"/>
                  </a:cubicBezTo>
                  <a:cubicBezTo>
                    <a:pt x="221" y="212"/>
                    <a:pt x="228" y="211"/>
                    <a:pt x="235" y="211"/>
                  </a:cubicBezTo>
                  <a:cubicBezTo>
                    <a:pt x="238" y="211"/>
                    <a:pt x="240" y="211"/>
                    <a:pt x="243" y="211"/>
                  </a:cubicBezTo>
                  <a:cubicBezTo>
                    <a:pt x="245" y="210"/>
                    <a:pt x="248" y="210"/>
                    <a:pt x="250" y="209"/>
                  </a:cubicBezTo>
                  <a:cubicBezTo>
                    <a:pt x="252" y="209"/>
                    <a:pt x="252" y="208"/>
                    <a:pt x="252" y="207"/>
                  </a:cubicBezTo>
                  <a:cubicBezTo>
                    <a:pt x="252" y="206"/>
                    <a:pt x="252" y="205"/>
                    <a:pt x="252" y="203"/>
                  </a:cubicBezTo>
                  <a:cubicBezTo>
                    <a:pt x="252" y="202"/>
                    <a:pt x="253" y="201"/>
                    <a:pt x="254" y="202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5" y="201"/>
                    <a:pt x="255" y="200"/>
                    <a:pt x="255" y="199"/>
                  </a:cubicBezTo>
                  <a:cubicBezTo>
                    <a:pt x="256" y="195"/>
                    <a:pt x="256" y="191"/>
                    <a:pt x="256" y="187"/>
                  </a:cubicBezTo>
                  <a:cubicBezTo>
                    <a:pt x="256" y="181"/>
                    <a:pt x="256" y="174"/>
                    <a:pt x="255" y="168"/>
                  </a:cubicBezTo>
                  <a:cubicBezTo>
                    <a:pt x="255" y="159"/>
                    <a:pt x="254" y="150"/>
                    <a:pt x="254" y="142"/>
                  </a:cubicBezTo>
                  <a:cubicBezTo>
                    <a:pt x="254" y="132"/>
                    <a:pt x="254" y="122"/>
                    <a:pt x="255" y="112"/>
                  </a:cubicBezTo>
                  <a:cubicBezTo>
                    <a:pt x="255" y="108"/>
                    <a:pt x="256" y="104"/>
                    <a:pt x="256" y="100"/>
                  </a:cubicBezTo>
                  <a:cubicBezTo>
                    <a:pt x="256" y="85"/>
                    <a:pt x="256" y="70"/>
                    <a:pt x="257" y="55"/>
                  </a:cubicBezTo>
                  <a:cubicBezTo>
                    <a:pt x="257" y="49"/>
                    <a:pt x="258" y="43"/>
                    <a:pt x="258" y="37"/>
                  </a:cubicBezTo>
                  <a:cubicBezTo>
                    <a:pt x="259" y="33"/>
                    <a:pt x="259" y="28"/>
                    <a:pt x="259" y="24"/>
                  </a:cubicBezTo>
                  <a:cubicBezTo>
                    <a:pt x="258" y="17"/>
                    <a:pt x="255" y="12"/>
                    <a:pt x="249" y="8"/>
                  </a:cubicBezTo>
                  <a:cubicBezTo>
                    <a:pt x="249" y="8"/>
                    <a:pt x="248" y="8"/>
                    <a:pt x="247" y="8"/>
                  </a:cubicBezTo>
                  <a:cubicBezTo>
                    <a:pt x="240" y="8"/>
                    <a:pt x="234" y="7"/>
                    <a:pt x="227" y="8"/>
                  </a:cubicBezTo>
                  <a:cubicBezTo>
                    <a:pt x="225" y="8"/>
                    <a:pt x="224" y="8"/>
                    <a:pt x="222" y="8"/>
                  </a:cubicBezTo>
                  <a:cubicBezTo>
                    <a:pt x="222" y="9"/>
                    <a:pt x="222" y="10"/>
                    <a:pt x="221" y="10"/>
                  </a:cubicBezTo>
                  <a:cubicBezTo>
                    <a:pt x="220" y="11"/>
                    <a:pt x="219" y="12"/>
                    <a:pt x="218" y="13"/>
                  </a:cubicBezTo>
                  <a:cubicBezTo>
                    <a:pt x="215" y="16"/>
                    <a:pt x="212" y="20"/>
                    <a:pt x="209" y="24"/>
                  </a:cubicBezTo>
                  <a:cubicBezTo>
                    <a:pt x="208" y="26"/>
                    <a:pt x="207" y="27"/>
                    <a:pt x="206" y="28"/>
                  </a:cubicBezTo>
                  <a:cubicBezTo>
                    <a:pt x="204" y="31"/>
                    <a:pt x="203" y="34"/>
                    <a:pt x="202" y="37"/>
                  </a:cubicBezTo>
                  <a:cubicBezTo>
                    <a:pt x="202" y="38"/>
                    <a:pt x="201" y="38"/>
                    <a:pt x="200" y="38"/>
                  </a:cubicBezTo>
                  <a:cubicBezTo>
                    <a:pt x="199" y="38"/>
                    <a:pt x="199" y="37"/>
                    <a:pt x="199" y="36"/>
                  </a:cubicBezTo>
                  <a:cubicBezTo>
                    <a:pt x="200" y="35"/>
                    <a:pt x="200" y="35"/>
                    <a:pt x="200" y="34"/>
                  </a:cubicBezTo>
                  <a:cubicBezTo>
                    <a:pt x="203" y="30"/>
                    <a:pt x="206" y="25"/>
                    <a:pt x="209" y="21"/>
                  </a:cubicBezTo>
                  <a:cubicBezTo>
                    <a:pt x="212" y="18"/>
                    <a:pt x="214" y="15"/>
                    <a:pt x="217" y="12"/>
                  </a:cubicBezTo>
                  <a:cubicBezTo>
                    <a:pt x="218" y="11"/>
                    <a:pt x="218" y="10"/>
                    <a:pt x="219" y="8"/>
                  </a:cubicBezTo>
                  <a:cubicBezTo>
                    <a:pt x="218" y="8"/>
                    <a:pt x="216" y="8"/>
                    <a:pt x="215" y="8"/>
                  </a:cubicBezTo>
                  <a:cubicBezTo>
                    <a:pt x="205" y="8"/>
                    <a:pt x="195" y="9"/>
                    <a:pt x="184" y="9"/>
                  </a:cubicBezTo>
                  <a:cubicBezTo>
                    <a:pt x="175" y="9"/>
                    <a:pt x="166" y="9"/>
                    <a:pt x="157" y="10"/>
                  </a:cubicBezTo>
                  <a:cubicBezTo>
                    <a:pt x="151" y="10"/>
                    <a:pt x="145" y="10"/>
                    <a:pt x="138" y="10"/>
                  </a:cubicBezTo>
                  <a:cubicBezTo>
                    <a:pt x="131" y="11"/>
                    <a:pt x="124" y="11"/>
                    <a:pt x="117" y="12"/>
                  </a:cubicBezTo>
                  <a:cubicBezTo>
                    <a:pt x="116" y="12"/>
                    <a:pt x="116" y="12"/>
                    <a:pt x="115" y="11"/>
                  </a:cubicBezTo>
                  <a:cubicBezTo>
                    <a:pt x="115" y="11"/>
                    <a:pt x="114" y="11"/>
                    <a:pt x="113" y="11"/>
                  </a:cubicBezTo>
                  <a:cubicBezTo>
                    <a:pt x="111" y="11"/>
                    <a:pt x="110" y="12"/>
                    <a:pt x="108" y="12"/>
                  </a:cubicBezTo>
                  <a:cubicBezTo>
                    <a:pt x="107" y="12"/>
                    <a:pt x="106" y="12"/>
                    <a:pt x="106" y="13"/>
                  </a:cubicBezTo>
                  <a:cubicBezTo>
                    <a:pt x="106" y="13"/>
                    <a:pt x="106" y="14"/>
                    <a:pt x="106" y="14"/>
                  </a:cubicBezTo>
                  <a:cubicBezTo>
                    <a:pt x="102" y="21"/>
                    <a:pt x="99" y="27"/>
                    <a:pt x="95" y="34"/>
                  </a:cubicBezTo>
                  <a:cubicBezTo>
                    <a:pt x="95" y="35"/>
                    <a:pt x="95" y="36"/>
                    <a:pt x="95" y="38"/>
                  </a:cubicBezTo>
                  <a:cubicBezTo>
                    <a:pt x="95" y="39"/>
                    <a:pt x="94" y="41"/>
                    <a:pt x="94" y="43"/>
                  </a:cubicBezTo>
                  <a:cubicBezTo>
                    <a:pt x="94" y="45"/>
                    <a:pt x="93" y="46"/>
                    <a:pt x="91" y="47"/>
                  </a:cubicBezTo>
                  <a:cubicBezTo>
                    <a:pt x="91" y="47"/>
                    <a:pt x="90" y="47"/>
                    <a:pt x="90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8" y="50"/>
                    <a:pt x="87" y="52"/>
                    <a:pt x="85" y="52"/>
                  </a:cubicBezTo>
                  <a:cubicBezTo>
                    <a:pt x="85" y="54"/>
                    <a:pt x="84" y="54"/>
                    <a:pt x="83" y="54"/>
                  </a:cubicBezTo>
                  <a:cubicBezTo>
                    <a:pt x="82" y="54"/>
                    <a:pt x="81" y="54"/>
                    <a:pt x="81" y="55"/>
                  </a:cubicBezTo>
                  <a:cubicBezTo>
                    <a:pt x="75" y="55"/>
                    <a:pt x="70" y="56"/>
                    <a:pt x="65" y="57"/>
                  </a:cubicBezTo>
                  <a:cubicBezTo>
                    <a:pt x="60" y="57"/>
                    <a:pt x="56" y="58"/>
                    <a:pt x="51" y="59"/>
                  </a:cubicBezTo>
                  <a:cubicBezTo>
                    <a:pt x="44" y="60"/>
                    <a:pt x="36" y="61"/>
                    <a:pt x="28" y="62"/>
                  </a:cubicBezTo>
                  <a:cubicBezTo>
                    <a:pt x="22" y="62"/>
                    <a:pt x="16" y="63"/>
                    <a:pt x="10" y="63"/>
                  </a:cubicBezTo>
                  <a:cubicBezTo>
                    <a:pt x="10" y="63"/>
                    <a:pt x="9" y="63"/>
                    <a:pt x="9" y="63"/>
                  </a:cubicBezTo>
                  <a:cubicBezTo>
                    <a:pt x="8" y="64"/>
                    <a:pt x="8" y="65"/>
                    <a:pt x="8" y="66"/>
                  </a:cubicBezTo>
                  <a:cubicBezTo>
                    <a:pt x="9" y="72"/>
                    <a:pt x="9" y="78"/>
                    <a:pt x="9" y="84"/>
                  </a:cubicBezTo>
                  <a:cubicBezTo>
                    <a:pt x="10" y="88"/>
                    <a:pt x="10" y="93"/>
                    <a:pt x="10" y="97"/>
                  </a:cubicBezTo>
                  <a:cubicBezTo>
                    <a:pt x="11" y="103"/>
                    <a:pt x="11" y="110"/>
                    <a:pt x="11" y="116"/>
                  </a:cubicBezTo>
                  <a:cubicBezTo>
                    <a:pt x="11" y="117"/>
                    <a:pt x="11" y="117"/>
                    <a:pt x="11" y="118"/>
                  </a:cubicBezTo>
                  <a:cubicBezTo>
                    <a:pt x="12" y="123"/>
                    <a:pt x="13" y="128"/>
                    <a:pt x="14" y="133"/>
                  </a:cubicBezTo>
                  <a:cubicBezTo>
                    <a:pt x="14" y="135"/>
                    <a:pt x="14" y="136"/>
                    <a:pt x="15" y="138"/>
                  </a:cubicBezTo>
                  <a:close/>
                  <a:moveTo>
                    <a:pt x="109" y="226"/>
                  </a:moveTo>
                  <a:cubicBezTo>
                    <a:pt x="109" y="226"/>
                    <a:pt x="109" y="226"/>
                    <a:pt x="109" y="226"/>
                  </a:cubicBezTo>
                  <a:cubicBezTo>
                    <a:pt x="108" y="226"/>
                    <a:pt x="107" y="226"/>
                    <a:pt x="106" y="226"/>
                  </a:cubicBezTo>
                  <a:cubicBezTo>
                    <a:pt x="96" y="226"/>
                    <a:pt x="85" y="226"/>
                    <a:pt x="75" y="226"/>
                  </a:cubicBezTo>
                  <a:cubicBezTo>
                    <a:pt x="69" y="226"/>
                    <a:pt x="63" y="226"/>
                    <a:pt x="57" y="225"/>
                  </a:cubicBezTo>
                  <a:cubicBezTo>
                    <a:pt x="51" y="225"/>
                    <a:pt x="45" y="224"/>
                    <a:pt x="39" y="224"/>
                  </a:cubicBezTo>
                  <a:cubicBezTo>
                    <a:pt x="35" y="223"/>
                    <a:pt x="31" y="223"/>
                    <a:pt x="26" y="224"/>
                  </a:cubicBezTo>
                  <a:cubicBezTo>
                    <a:pt x="25" y="224"/>
                    <a:pt x="25" y="224"/>
                    <a:pt x="24" y="223"/>
                  </a:cubicBezTo>
                  <a:cubicBezTo>
                    <a:pt x="23" y="222"/>
                    <a:pt x="23" y="222"/>
                    <a:pt x="22" y="222"/>
                  </a:cubicBezTo>
                  <a:cubicBezTo>
                    <a:pt x="22" y="222"/>
                    <a:pt x="22" y="223"/>
                    <a:pt x="22" y="223"/>
                  </a:cubicBezTo>
                  <a:cubicBezTo>
                    <a:pt x="22" y="225"/>
                    <a:pt x="22" y="225"/>
                    <a:pt x="24" y="225"/>
                  </a:cubicBezTo>
                  <a:cubicBezTo>
                    <a:pt x="28" y="226"/>
                    <a:pt x="32" y="227"/>
                    <a:pt x="36" y="227"/>
                  </a:cubicBezTo>
                  <a:cubicBezTo>
                    <a:pt x="45" y="229"/>
                    <a:pt x="54" y="230"/>
                    <a:pt x="63" y="230"/>
                  </a:cubicBezTo>
                  <a:cubicBezTo>
                    <a:pt x="69" y="231"/>
                    <a:pt x="76" y="230"/>
                    <a:pt x="82" y="229"/>
                  </a:cubicBezTo>
                  <a:cubicBezTo>
                    <a:pt x="88" y="229"/>
                    <a:pt x="94" y="228"/>
                    <a:pt x="100" y="227"/>
                  </a:cubicBezTo>
                  <a:cubicBezTo>
                    <a:pt x="103" y="227"/>
                    <a:pt x="106" y="226"/>
                    <a:pt x="109" y="226"/>
                  </a:cubicBezTo>
                  <a:close/>
                  <a:moveTo>
                    <a:pt x="221" y="219"/>
                  </a:moveTo>
                  <a:cubicBezTo>
                    <a:pt x="221" y="219"/>
                    <a:pt x="221" y="219"/>
                    <a:pt x="221" y="218"/>
                  </a:cubicBezTo>
                  <a:cubicBezTo>
                    <a:pt x="221" y="218"/>
                    <a:pt x="220" y="218"/>
                    <a:pt x="220" y="218"/>
                  </a:cubicBezTo>
                  <a:cubicBezTo>
                    <a:pt x="214" y="219"/>
                    <a:pt x="209" y="219"/>
                    <a:pt x="204" y="219"/>
                  </a:cubicBezTo>
                  <a:cubicBezTo>
                    <a:pt x="196" y="219"/>
                    <a:pt x="189" y="220"/>
                    <a:pt x="182" y="221"/>
                  </a:cubicBezTo>
                  <a:cubicBezTo>
                    <a:pt x="175" y="221"/>
                    <a:pt x="169" y="222"/>
                    <a:pt x="163" y="222"/>
                  </a:cubicBezTo>
                  <a:cubicBezTo>
                    <a:pt x="158" y="223"/>
                    <a:pt x="153" y="223"/>
                    <a:pt x="148" y="224"/>
                  </a:cubicBezTo>
                  <a:cubicBezTo>
                    <a:pt x="139" y="225"/>
                    <a:pt x="131" y="226"/>
                    <a:pt x="122" y="227"/>
                  </a:cubicBezTo>
                  <a:cubicBezTo>
                    <a:pt x="119" y="227"/>
                    <a:pt x="116" y="228"/>
                    <a:pt x="113" y="228"/>
                  </a:cubicBezTo>
                  <a:cubicBezTo>
                    <a:pt x="113" y="228"/>
                    <a:pt x="113" y="228"/>
                    <a:pt x="114" y="228"/>
                  </a:cubicBezTo>
                  <a:cubicBezTo>
                    <a:pt x="124" y="228"/>
                    <a:pt x="134" y="227"/>
                    <a:pt x="144" y="227"/>
                  </a:cubicBezTo>
                  <a:cubicBezTo>
                    <a:pt x="147" y="226"/>
                    <a:pt x="150" y="226"/>
                    <a:pt x="154" y="226"/>
                  </a:cubicBezTo>
                  <a:cubicBezTo>
                    <a:pt x="160" y="225"/>
                    <a:pt x="167" y="225"/>
                    <a:pt x="174" y="224"/>
                  </a:cubicBezTo>
                  <a:cubicBezTo>
                    <a:pt x="180" y="224"/>
                    <a:pt x="186" y="223"/>
                    <a:pt x="193" y="222"/>
                  </a:cubicBezTo>
                  <a:cubicBezTo>
                    <a:pt x="200" y="221"/>
                    <a:pt x="207" y="220"/>
                    <a:pt x="214" y="220"/>
                  </a:cubicBezTo>
                  <a:cubicBezTo>
                    <a:pt x="216" y="219"/>
                    <a:pt x="219" y="219"/>
                    <a:pt x="221" y="219"/>
                  </a:cubicBezTo>
                  <a:close/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34" y="53"/>
                    <a:pt x="43" y="53"/>
                    <a:pt x="51" y="52"/>
                  </a:cubicBezTo>
                  <a:cubicBezTo>
                    <a:pt x="53" y="52"/>
                    <a:pt x="54" y="52"/>
                    <a:pt x="56" y="52"/>
                  </a:cubicBezTo>
                  <a:cubicBezTo>
                    <a:pt x="62" y="51"/>
                    <a:pt x="68" y="50"/>
                    <a:pt x="73" y="49"/>
                  </a:cubicBezTo>
                  <a:cubicBezTo>
                    <a:pt x="74" y="49"/>
                    <a:pt x="75" y="48"/>
                    <a:pt x="75" y="48"/>
                  </a:cubicBezTo>
                  <a:cubicBezTo>
                    <a:pt x="77" y="45"/>
                    <a:pt x="79" y="41"/>
                    <a:pt x="81" y="38"/>
                  </a:cubicBezTo>
                  <a:cubicBezTo>
                    <a:pt x="81" y="38"/>
                    <a:pt x="81" y="38"/>
                    <a:pt x="81" y="37"/>
                  </a:cubicBezTo>
                  <a:cubicBezTo>
                    <a:pt x="80" y="36"/>
                    <a:pt x="80" y="35"/>
                    <a:pt x="81" y="34"/>
                  </a:cubicBezTo>
                  <a:cubicBezTo>
                    <a:pt x="81" y="33"/>
                    <a:pt x="82" y="32"/>
                    <a:pt x="82" y="32"/>
                  </a:cubicBezTo>
                  <a:cubicBezTo>
                    <a:pt x="82" y="31"/>
                    <a:pt x="82" y="32"/>
                    <a:pt x="82" y="32"/>
                  </a:cubicBezTo>
                  <a:cubicBezTo>
                    <a:pt x="79" y="36"/>
                    <a:pt x="75" y="40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1" y="47"/>
                    <a:pt x="70" y="47"/>
                    <a:pt x="69" y="47"/>
                  </a:cubicBezTo>
                  <a:cubicBezTo>
                    <a:pt x="64" y="47"/>
                    <a:pt x="59" y="48"/>
                    <a:pt x="54" y="48"/>
                  </a:cubicBezTo>
                  <a:cubicBezTo>
                    <a:pt x="53" y="48"/>
                    <a:pt x="53" y="49"/>
                    <a:pt x="52" y="49"/>
                  </a:cubicBezTo>
                  <a:cubicBezTo>
                    <a:pt x="51" y="50"/>
                    <a:pt x="51" y="51"/>
                    <a:pt x="50" y="51"/>
                  </a:cubicBezTo>
                  <a:cubicBezTo>
                    <a:pt x="49" y="52"/>
                    <a:pt x="48" y="52"/>
                    <a:pt x="48" y="50"/>
                  </a:cubicBezTo>
                  <a:cubicBezTo>
                    <a:pt x="48" y="50"/>
                    <a:pt x="48" y="50"/>
                    <a:pt x="48" y="49"/>
                  </a:cubicBezTo>
                  <a:cubicBezTo>
                    <a:pt x="48" y="49"/>
                    <a:pt x="48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0" y="50"/>
                    <a:pt x="34" y="51"/>
                    <a:pt x="28" y="51"/>
                  </a:cubicBezTo>
                  <a:cubicBezTo>
                    <a:pt x="27" y="51"/>
                    <a:pt x="26" y="51"/>
                    <a:pt x="26" y="52"/>
                  </a:cubicBezTo>
                  <a:cubicBezTo>
                    <a:pt x="25" y="52"/>
                    <a:pt x="25" y="52"/>
                    <a:pt x="25" y="53"/>
                  </a:cubicBezTo>
                  <a:cubicBezTo>
                    <a:pt x="25" y="53"/>
                    <a:pt x="25" y="53"/>
                    <a:pt x="25" y="54"/>
                  </a:cubicBezTo>
                  <a:close/>
                  <a:moveTo>
                    <a:pt x="257" y="209"/>
                  </a:moveTo>
                  <a:cubicBezTo>
                    <a:pt x="257" y="208"/>
                    <a:pt x="258" y="207"/>
                    <a:pt x="258" y="207"/>
                  </a:cubicBezTo>
                  <a:cubicBezTo>
                    <a:pt x="259" y="205"/>
                    <a:pt x="260" y="203"/>
                    <a:pt x="260" y="201"/>
                  </a:cubicBezTo>
                  <a:cubicBezTo>
                    <a:pt x="261" y="200"/>
                    <a:pt x="261" y="199"/>
                    <a:pt x="261" y="197"/>
                  </a:cubicBezTo>
                  <a:cubicBezTo>
                    <a:pt x="261" y="188"/>
                    <a:pt x="261" y="179"/>
                    <a:pt x="261" y="170"/>
                  </a:cubicBezTo>
                  <a:cubicBezTo>
                    <a:pt x="261" y="168"/>
                    <a:pt x="261" y="167"/>
                    <a:pt x="261" y="166"/>
                  </a:cubicBezTo>
                  <a:cubicBezTo>
                    <a:pt x="260" y="160"/>
                    <a:pt x="259" y="154"/>
                    <a:pt x="259" y="147"/>
                  </a:cubicBezTo>
                  <a:cubicBezTo>
                    <a:pt x="259" y="142"/>
                    <a:pt x="259" y="136"/>
                    <a:pt x="259" y="131"/>
                  </a:cubicBezTo>
                  <a:cubicBezTo>
                    <a:pt x="259" y="126"/>
                    <a:pt x="260" y="121"/>
                    <a:pt x="259" y="115"/>
                  </a:cubicBezTo>
                  <a:cubicBezTo>
                    <a:pt x="259" y="113"/>
                    <a:pt x="258" y="111"/>
                    <a:pt x="258" y="109"/>
                  </a:cubicBezTo>
                  <a:cubicBezTo>
                    <a:pt x="258" y="110"/>
                    <a:pt x="258" y="110"/>
                    <a:pt x="258" y="111"/>
                  </a:cubicBezTo>
                  <a:cubicBezTo>
                    <a:pt x="258" y="127"/>
                    <a:pt x="258" y="144"/>
                    <a:pt x="258" y="160"/>
                  </a:cubicBezTo>
                  <a:cubicBezTo>
                    <a:pt x="258" y="163"/>
                    <a:pt x="258" y="167"/>
                    <a:pt x="258" y="171"/>
                  </a:cubicBezTo>
                  <a:cubicBezTo>
                    <a:pt x="258" y="174"/>
                    <a:pt x="259" y="177"/>
                    <a:pt x="259" y="181"/>
                  </a:cubicBezTo>
                  <a:cubicBezTo>
                    <a:pt x="259" y="188"/>
                    <a:pt x="258" y="195"/>
                    <a:pt x="258" y="203"/>
                  </a:cubicBezTo>
                  <a:cubicBezTo>
                    <a:pt x="258" y="203"/>
                    <a:pt x="258" y="204"/>
                    <a:pt x="258" y="204"/>
                  </a:cubicBezTo>
                  <a:cubicBezTo>
                    <a:pt x="257" y="206"/>
                    <a:pt x="257" y="207"/>
                    <a:pt x="257" y="209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8"/>
                  </a:cubicBezTo>
                  <a:cubicBezTo>
                    <a:pt x="50" y="36"/>
                    <a:pt x="52" y="33"/>
                    <a:pt x="55" y="30"/>
                  </a:cubicBezTo>
                  <a:cubicBezTo>
                    <a:pt x="57" y="28"/>
                    <a:pt x="59" y="25"/>
                    <a:pt x="61" y="23"/>
                  </a:cubicBezTo>
                  <a:cubicBezTo>
                    <a:pt x="62" y="22"/>
                    <a:pt x="62" y="22"/>
                    <a:pt x="63" y="21"/>
                  </a:cubicBezTo>
                  <a:cubicBezTo>
                    <a:pt x="63" y="21"/>
                    <a:pt x="64" y="21"/>
                    <a:pt x="64" y="21"/>
                  </a:cubicBezTo>
                  <a:cubicBezTo>
                    <a:pt x="65" y="22"/>
                    <a:pt x="65" y="22"/>
                    <a:pt x="65" y="23"/>
                  </a:cubicBezTo>
                  <a:cubicBezTo>
                    <a:pt x="65" y="23"/>
                    <a:pt x="65" y="24"/>
                    <a:pt x="64" y="24"/>
                  </a:cubicBezTo>
                  <a:cubicBezTo>
                    <a:pt x="63" y="26"/>
                    <a:pt x="62" y="28"/>
                    <a:pt x="61" y="30"/>
                  </a:cubicBezTo>
                  <a:cubicBezTo>
                    <a:pt x="59" y="34"/>
                    <a:pt x="57" y="37"/>
                    <a:pt x="55" y="41"/>
                  </a:cubicBezTo>
                  <a:cubicBezTo>
                    <a:pt x="55" y="41"/>
                    <a:pt x="55" y="42"/>
                    <a:pt x="54" y="42"/>
                  </a:cubicBezTo>
                  <a:cubicBezTo>
                    <a:pt x="56" y="41"/>
                    <a:pt x="71" y="22"/>
                    <a:pt x="71" y="21"/>
                  </a:cubicBezTo>
                  <a:cubicBezTo>
                    <a:pt x="67" y="20"/>
                    <a:pt x="62" y="21"/>
                    <a:pt x="57" y="21"/>
                  </a:cubicBezTo>
                  <a:cubicBezTo>
                    <a:pt x="53" y="27"/>
                    <a:pt x="50" y="33"/>
                    <a:pt x="47" y="39"/>
                  </a:cubicBezTo>
                  <a:close/>
                  <a:moveTo>
                    <a:pt x="61" y="198"/>
                  </a:moveTo>
                  <a:cubicBezTo>
                    <a:pt x="60" y="198"/>
                    <a:pt x="60" y="198"/>
                    <a:pt x="60" y="198"/>
                  </a:cubicBezTo>
                  <a:cubicBezTo>
                    <a:pt x="52" y="204"/>
                    <a:pt x="44" y="212"/>
                    <a:pt x="35" y="220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9" y="220"/>
                    <a:pt x="43" y="220"/>
                    <a:pt x="47" y="220"/>
                  </a:cubicBezTo>
                  <a:cubicBezTo>
                    <a:pt x="46" y="218"/>
                    <a:pt x="47" y="217"/>
                    <a:pt x="48" y="216"/>
                  </a:cubicBezTo>
                  <a:cubicBezTo>
                    <a:pt x="51" y="212"/>
                    <a:pt x="53" y="208"/>
                    <a:pt x="56" y="204"/>
                  </a:cubicBezTo>
                  <a:cubicBezTo>
                    <a:pt x="58" y="202"/>
                    <a:pt x="59" y="200"/>
                    <a:pt x="61" y="198"/>
                  </a:cubicBezTo>
                  <a:close/>
                  <a:moveTo>
                    <a:pt x="20" y="177"/>
                  </a:moveTo>
                  <a:cubicBezTo>
                    <a:pt x="24" y="169"/>
                    <a:pt x="30" y="161"/>
                    <a:pt x="35" y="153"/>
                  </a:cubicBezTo>
                  <a:cubicBezTo>
                    <a:pt x="29" y="157"/>
                    <a:pt x="24" y="162"/>
                    <a:pt x="18" y="166"/>
                  </a:cubicBezTo>
                  <a:cubicBezTo>
                    <a:pt x="19" y="170"/>
                    <a:pt x="19" y="173"/>
                    <a:pt x="20" y="177"/>
                  </a:cubicBezTo>
                  <a:close/>
                  <a:moveTo>
                    <a:pt x="199" y="216"/>
                  </a:moveTo>
                  <a:cubicBezTo>
                    <a:pt x="199" y="216"/>
                    <a:pt x="199" y="216"/>
                    <a:pt x="199" y="216"/>
                  </a:cubicBezTo>
                  <a:cubicBezTo>
                    <a:pt x="198" y="216"/>
                    <a:pt x="197" y="216"/>
                    <a:pt x="196" y="216"/>
                  </a:cubicBezTo>
                  <a:cubicBezTo>
                    <a:pt x="190" y="216"/>
                    <a:pt x="185" y="217"/>
                    <a:pt x="179" y="217"/>
                  </a:cubicBezTo>
                  <a:cubicBezTo>
                    <a:pt x="168" y="217"/>
                    <a:pt x="157" y="218"/>
                    <a:pt x="145" y="218"/>
                  </a:cubicBezTo>
                  <a:cubicBezTo>
                    <a:pt x="145" y="218"/>
                    <a:pt x="144" y="218"/>
                    <a:pt x="144" y="219"/>
                  </a:cubicBezTo>
                  <a:cubicBezTo>
                    <a:pt x="143" y="220"/>
                    <a:pt x="142" y="220"/>
                    <a:pt x="141" y="219"/>
                  </a:cubicBezTo>
                  <a:cubicBezTo>
                    <a:pt x="141" y="219"/>
                    <a:pt x="140" y="219"/>
                    <a:pt x="139" y="219"/>
                  </a:cubicBezTo>
                  <a:cubicBezTo>
                    <a:pt x="135" y="219"/>
                    <a:pt x="130" y="220"/>
                    <a:pt x="125" y="220"/>
                  </a:cubicBezTo>
                  <a:cubicBezTo>
                    <a:pt x="124" y="220"/>
                    <a:pt x="122" y="220"/>
                    <a:pt x="120" y="221"/>
                  </a:cubicBezTo>
                  <a:cubicBezTo>
                    <a:pt x="122" y="221"/>
                    <a:pt x="125" y="221"/>
                    <a:pt x="127" y="221"/>
                  </a:cubicBezTo>
                  <a:cubicBezTo>
                    <a:pt x="132" y="221"/>
                    <a:pt x="136" y="221"/>
                    <a:pt x="141" y="221"/>
                  </a:cubicBezTo>
                  <a:cubicBezTo>
                    <a:pt x="149" y="220"/>
                    <a:pt x="157" y="219"/>
                    <a:pt x="165" y="219"/>
                  </a:cubicBezTo>
                  <a:cubicBezTo>
                    <a:pt x="171" y="218"/>
                    <a:pt x="178" y="218"/>
                    <a:pt x="184" y="217"/>
                  </a:cubicBezTo>
                  <a:cubicBezTo>
                    <a:pt x="189" y="217"/>
                    <a:pt x="194" y="216"/>
                    <a:pt x="199" y="216"/>
                  </a:cubicBezTo>
                  <a:close/>
                  <a:moveTo>
                    <a:pt x="17" y="157"/>
                  </a:moveTo>
                  <a:cubicBezTo>
                    <a:pt x="17" y="157"/>
                    <a:pt x="17" y="157"/>
                    <a:pt x="17" y="157"/>
                  </a:cubicBezTo>
                  <a:cubicBezTo>
                    <a:pt x="17" y="156"/>
                    <a:pt x="18" y="156"/>
                    <a:pt x="18" y="155"/>
                  </a:cubicBezTo>
                  <a:cubicBezTo>
                    <a:pt x="19" y="153"/>
                    <a:pt x="21" y="150"/>
                    <a:pt x="23" y="147"/>
                  </a:cubicBezTo>
                  <a:cubicBezTo>
                    <a:pt x="25" y="144"/>
                    <a:pt x="27" y="140"/>
                    <a:pt x="30" y="137"/>
                  </a:cubicBezTo>
                  <a:cubicBezTo>
                    <a:pt x="30" y="136"/>
                    <a:pt x="30" y="136"/>
                    <a:pt x="30" y="135"/>
                  </a:cubicBezTo>
                  <a:cubicBezTo>
                    <a:pt x="30" y="136"/>
                    <a:pt x="30" y="136"/>
                    <a:pt x="29" y="136"/>
                  </a:cubicBezTo>
                  <a:cubicBezTo>
                    <a:pt x="26" y="138"/>
                    <a:pt x="23" y="141"/>
                    <a:pt x="20" y="143"/>
                  </a:cubicBezTo>
                  <a:cubicBezTo>
                    <a:pt x="19" y="144"/>
                    <a:pt x="17" y="145"/>
                    <a:pt x="15" y="146"/>
                  </a:cubicBezTo>
                  <a:cubicBezTo>
                    <a:pt x="16" y="149"/>
                    <a:pt x="16" y="153"/>
                    <a:pt x="17" y="157"/>
                  </a:cubicBezTo>
                  <a:close/>
                  <a:moveTo>
                    <a:pt x="35" y="49"/>
                  </a:moveTo>
                  <a:cubicBezTo>
                    <a:pt x="35" y="49"/>
                    <a:pt x="35" y="49"/>
                    <a:pt x="36" y="49"/>
                  </a:cubicBezTo>
                  <a:cubicBezTo>
                    <a:pt x="40" y="48"/>
                    <a:pt x="44" y="48"/>
                    <a:pt x="48" y="47"/>
                  </a:cubicBezTo>
                  <a:cubicBezTo>
                    <a:pt x="49" y="47"/>
                    <a:pt x="50" y="46"/>
                    <a:pt x="50" y="46"/>
                  </a:cubicBezTo>
                  <a:cubicBezTo>
                    <a:pt x="52" y="41"/>
                    <a:pt x="55" y="36"/>
                    <a:pt x="57" y="32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2"/>
                  </a:cubicBezTo>
                  <a:cubicBezTo>
                    <a:pt x="53" y="36"/>
                    <a:pt x="49" y="41"/>
                    <a:pt x="45" y="45"/>
                  </a:cubicBezTo>
                  <a:cubicBezTo>
                    <a:pt x="44" y="46"/>
                    <a:pt x="43" y="47"/>
                    <a:pt x="42" y="47"/>
                  </a:cubicBezTo>
                  <a:cubicBezTo>
                    <a:pt x="42" y="48"/>
                    <a:pt x="41" y="48"/>
                    <a:pt x="40" y="47"/>
                  </a:cubicBezTo>
                  <a:cubicBezTo>
                    <a:pt x="40" y="47"/>
                    <a:pt x="40" y="46"/>
                    <a:pt x="40" y="46"/>
                  </a:cubicBezTo>
                  <a:cubicBezTo>
                    <a:pt x="40" y="45"/>
                    <a:pt x="40" y="44"/>
                    <a:pt x="41" y="43"/>
                  </a:cubicBezTo>
                  <a:cubicBezTo>
                    <a:pt x="43" y="40"/>
                    <a:pt x="45" y="37"/>
                    <a:pt x="46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2"/>
                  </a:cubicBezTo>
                  <a:cubicBezTo>
                    <a:pt x="43" y="38"/>
                    <a:pt x="39" y="43"/>
                    <a:pt x="35" y="49"/>
                  </a:cubicBezTo>
                  <a:close/>
                  <a:moveTo>
                    <a:pt x="4" y="176"/>
                  </a:moveTo>
                  <a:cubicBezTo>
                    <a:pt x="4" y="177"/>
                    <a:pt x="4" y="177"/>
                    <a:pt x="4" y="177"/>
                  </a:cubicBezTo>
                  <a:cubicBezTo>
                    <a:pt x="4" y="180"/>
                    <a:pt x="5" y="183"/>
                    <a:pt x="5" y="186"/>
                  </a:cubicBezTo>
                  <a:cubicBezTo>
                    <a:pt x="5" y="190"/>
                    <a:pt x="5" y="194"/>
                    <a:pt x="6" y="197"/>
                  </a:cubicBezTo>
                  <a:cubicBezTo>
                    <a:pt x="6" y="198"/>
                    <a:pt x="6" y="198"/>
                    <a:pt x="6" y="198"/>
                  </a:cubicBezTo>
                  <a:cubicBezTo>
                    <a:pt x="7" y="191"/>
                    <a:pt x="7" y="184"/>
                    <a:pt x="7" y="177"/>
                  </a:cubicBezTo>
                  <a:cubicBezTo>
                    <a:pt x="6" y="177"/>
                    <a:pt x="5" y="177"/>
                    <a:pt x="4" y="176"/>
                  </a:cubicBezTo>
                  <a:close/>
                  <a:moveTo>
                    <a:pt x="79" y="21"/>
                  </a:moveTo>
                  <a:cubicBezTo>
                    <a:pt x="78" y="21"/>
                    <a:pt x="77" y="21"/>
                    <a:pt x="76" y="21"/>
                  </a:cubicBezTo>
                  <a:cubicBezTo>
                    <a:pt x="75" y="21"/>
                    <a:pt x="75" y="21"/>
                    <a:pt x="74" y="22"/>
                  </a:cubicBezTo>
                  <a:cubicBezTo>
                    <a:pt x="72" y="27"/>
                    <a:pt x="69" y="32"/>
                    <a:pt x="66" y="37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33"/>
                    <a:pt x="74" y="27"/>
                    <a:pt x="79" y="21"/>
                  </a:cubicBezTo>
                  <a:close/>
                  <a:moveTo>
                    <a:pt x="76" y="35"/>
                  </a:move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7" y="34"/>
                    <a:pt x="77" y="34"/>
                  </a:cubicBezTo>
                  <a:cubicBezTo>
                    <a:pt x="80" y="30"/>
                    <a:pt x="83" y="26"/>
                    <a:pt x="87" y="21"/>
                  </a:cubicBezTo>
                  <a:cubicBezTo>
                    <a:pt x="87" y="21"/>
                    <a:pt x="87" y="21"/>
                    <a:pt x="88" y="20"/>
                  </a:cubicBezTo>
                  <a:cubicBezTo>
                    <a:pt x="88" y="20"/>
                    <a:pt x="89" y="20"/>
                    <a:pt x="90" y="20"/>
                  </a:cubicBezTo>
                  <a:cubicBezTo>
                    <a:pt x="90" y="20"/>
                    <a:pt x="90" y="20"/>
                    <a:pt x="91" y="20"/>
                  </a:cubicBezTo>
                  <a:cubicBezTo>
                    <a:pt x="91" y="20"/>
                    <a:pt x="91" y="19"/>
                    <a:pt x="91" y="19"/>
                  </a:cubicBezTo>
                  <a:cubicBezTo>
                    <a:pt x="89" y="19"/>
                    <a:pt x="88" y="19"/>
                    <a:pt x="86" y="19"/>
                  </a:cubicBezTo>
                  <a:cubicBezTo>
                    <a:pt x="86" y="20"/>
                    <a:pt x="85" y="21"/>
                    <a:pt x="84" y="21"/>
                  </a:cubicBezTo>
                  <a:cubicBezTo>
                    <a:pt x="83" y="21"/>
                    <a:pt x="83" y="22"/>
                    <a:pt x="83" y="22"/>
                  </a:cubicBezTo>
                  <a:cubicBezTo>
                    <a:pt x="81" y="26"/>
                    <a:pt x="79" y="30"/>
                    <a:pt x="76" y="34"/>
                  </a:cubicBezTo>
                  <a:cubicBezTo>
                    <a:pt x="76" y="34"/>
                    <a:pt x="76" y="34"/>
                    <a:pt x="76" y="35"/>
                  </a:cubicBezTo>
                  <a:close/>
                  <a:moveTo>
                    <a:pt x="34" y="36"/>
                  </a:moveTo>
                  <a:cubicBezTo>
                    <a:pt x="38" y="31"/>
                    <a:pt x="41" y="26"/>
                    <a:pt x="45" y="21"/>
                  </a:cubicBezTo>
                  <a:cubicBezTo>
                    <a:pt x="44" y="21"/>
                    <a:pt x="43" y="21"/>
                    <a:pt x="42" y="21"/>
                  </a:cubicBezTo>
                  <a:cubicBezTo>
                    <a:pt x="41" y="21"/>
                    <a:pt x="41" y="21"/>
                    <a:pt x="40" y="22"/>
                  </a:cubicBezTo>
                  <a:cubicBezTo>
                    <a:pt x="38" y="26"/>
                    <a:pt x="36" y="31"/>
                    <a:pt x="34" y="35"/>
                  </a:cubicBezTo>
                  <a:cubicBezTo>
                    <a:pt x="34" y="35"/>
                    <a:pt x="34" y="35"/>
                    <a:pt x="34" y="36"/>
                  </a:cubicBezTo>
                  <a:close/>
                  <a:moveTo>
                    <a:pt x="259" y="15"/>
                  </a:moveTo>
                  <a:cubicBezTo>
                    <a:pt x="259" y="15"/>
                    <a:pt x="259" y="15"/>
                    <a:pt x="259" y="15"/>
                  </a:cubicBezTo>
                  <a:cubicBezTo>
                    <a:pt x="259" y="13"/>
                    <a:pt x="259" y="10"/>
                    <a:pt x="258" y="7"/>
                  </a:cubicBezTo>
                  <a:cubicBezTo>
                    <a:pt x="258" y="7"/>
                    <a:pt x="258" y="7"/>
                    <a:pt x="258" y="7"/>
                  </a:cubicBezTo>
                  <a:cubicBezTo>
                    <a:pt x="256" y="6"/>
                    <a:pt x="255" y="5"/>
                    <a:pt x="253" y="5"/>
                  </a:cubicBezTo>
                  <a:cubicBezTo>
                    <a:pt x="253" y="6"/>
                    <a:pt x="253" y="6"/>
                    <a:pt x="253" y="7"/>
                  </a:cubicBezTo>
                  <a:cubicBezTo>
                    <a:pt x="253" y="7"/>
                    <a:pt x="253" y="8"/>
                    <a:pt x="253" y="8"/>
                  </a:cubicBezTo>
                  <a:cubicBezTo>
                    <a:pt x="256" y="10"/>
                    <a:pt x="258" y="13"/>
                    <a:pt x="259" y="15"/>
                  </a:cubicBezTo>
                  <a:close/>
                  <a:moveTo>
                    <a:pt x="65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7" y="43"/>
                    <a:pt x="68" y="43"/>
                  </a:cubicBezTo>
                  <a:cubicBezTo>
                    <a:pt x="69" y="43"/>
                    <a:pt x="69" y="42"/>
                    <a:pt x="70" y="42"/>
                  </a:cubicBezTo>
                  <a:cubicBezTo>
                    <a:pt x="71" y="38"/>
                    <a:pt x="73" y="34"/>
                    <a:pt x="75" y="31"/>
                  </a:cubicBezTo>
                  <a:cubicBezTo>
                    <a:pt x="75" y="30"/>
                    <a:pt x="75" y="30"/>
                    <a:pt x="7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4"/>
                    <a:pt x="68" y="39"/>
                    <a:pt x="65" y="43"/>
                  </a:cubicBezTo>
                  <a:close/>
                  <a:moveTo>
                    <a:pt x="13" y="211"/>
                  </a:moveTo>
                  <a:cubicBezTo>
                    <a:pt x="13" y="210"/>
                    <a:pt x="13" y="209"/>
                    <a:pt x="13" y="208"/>
                  </a:cubicBezTo>
                  <a:cubicBezTo>
                    <a:pt x="13" y="206"/>
                    <a:pt x="13" y="204"/>
                    <a:pt x="13" y="202"/>
                  </a:cubicBezTo>
                  <a:cubicBezTo>
                    <a:pt x="13" y="192"/>
                    <a:pt x="13" y="183"/>
                    <a:pt x="13" y="173"/>
                  </a:cubicBezTo>
                  <a:cubicBezTo>
                    <a:pt x="13" y="173"/>
                    <a:pt x="12" y="172"/>
                    <a:pt x="12" y="171"/>
                  </a:cubicBezTo>
                  <a:cubicBezTo>
                    <a:pt x="12" y="171"/>
                    <a:pt x="12" y="170"/>
                    <a:pt x="12" y="169"/>
                  </a:cubicBezTo>
                  <a:cubicBezTo>
                    <a:pt x="12" y="183"/>
                    <a:pt x="12" y="197"/>
                    <a:pt x="13" y="211"/>
                  </a:cubicBezTo>
                  <a:close/>
                  <a:moveTo>
                    <a:pt x="4" y="97"/>
                  </a:moveTo>
                  <a:cubicBezTo>
                    <a:pt x="3" y="97"/>
                    <a:pt x="3" y="96"/>
                    <a:pt x="3" y="96"/>
                  </a:cubicBezTo>
                  <a:cubicBezTo>
                    <a:pt x="3" y="113"/>
                    <a:pt x="3" y="129"/>
                    <a:pt x="3" y="145"/>
                  </a:cubicBezTo>
                  <a:cubicBezTo>
                    <a:pt x="4" y="143"/>
                    <a:pt x="4" y="141"/>
                    <a:pt x="4" y="138"/>
                  </a:cubicBezTo>
                  <a:cubicBezTo>
                    <a:pt x="4" y="125"/>
                    <a:pt x="4" y="113"/>
                    <a:pt x="4" y="100"/>
                  </a:cubicBezTo>
                  <a:cubicBezTo>
                    <a:pt x="4" y="99"/>
                    <a:pt x="4" y="98"/>
                    <a:pt x="4" y="97"/>
                  </a:cubicBezTo>
                  <a:close/>
                  <a:moveTo>
                    <a:pt x="41" y="35"/>
                  </a:moveTo>
                  <a:cubicBezTo>
                    <a:pt x="41" y="35"/>
                    <a:pt x="42" y="35"/>
                    <a:pt x="42" y="35"/>
                  </a:cubicBezTo>
                  <a:cubicBezTo>
                    <a:pt x="45" y="30"/>
                    <a:pt x="48" y="26"/>
                    <a:pt x="52" y="21"/>
                  </a:cubicBezTo>
                  <a:cubicBezTo>
                    <a:pt x="51" y="21"/>
                    <a:pt x="50" y="21"/>
                    <a:pt x="49" y="21"/>
                  </a:cubicBezTo>
                  <a:cubicBezTo>
                    <a:pt x="46" y="25"/>
                    <a:pt x="44" y="30"/>
                    <a:pt x="41" y="35"/>
                  </a:cubicBezTo>
                  <a:close/>
                  <a:moveTo>
                    <a:pt x="28" y="49"/>
                  </a:moveTo>
                  <a:cubicBezTo>
                    <a:pt x="30" y="49"/>
                    <a:pt x="31" y="49"/>
                    <a:pt x="32" y="49"/>
                  </a:cubicBezTo>
                  <a:cubicBezTo>
                    <a:pt x="32" y="48"/>
                    <a:pt x="32" y="47"/>
                    <a:pt x="33" y="46"/>
                  </a:cubicBezTo>
                  <a:cubicBezTo>
                    <a:pt x="34" y="43"/>
                    <a:pt x="36" y="40"/>
                    <a:pt x="38" y="36"/>
                  </a:cubicBezTo>
                  <a:cubicBezTo>
                    <a:pt x="38" y="36"/>
                    <a:pt x="38" y="36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5" y="39"/>
                    <a:pt x="32" y="44"/>
                    <a:pt x="28" y="49"/>
                  </a:cubicBezTo>
                  <a:close/>
                  <a:moveTo>
                    <a:pt x="265" y="193"/>
                  </a:moveTo>
                  <a:cubicBezTo>
                    <a:pt x="263" y="198"/>
                    <a:pt x="263" y="203"/>
                    <a:pt x="264" y="208"/>
                  </a:cubicBezTo>
                  <a:cubicBezTo>
                    <a:pt x="264" y="208"/>
                    <a:pt x="264" y="207"/>
                    <a:pt x="265" y="207"/>
                  </a:cubicBezTo>
                  <a:cubicBezTo>
                    <a:pt x="265" y="205"/>
                    <a:pt x="266" y="204"/>
                    <a:pt x="266" y="202"/>
                  </a:cubicBezTo>
                  <a:cubicBezTo>
                    <a:pt x="265" y="199"/>
                    <a:pt x="265" y="196"/>
                    <a:pt x="265" y="193"/>
                  </a:cubicBezTo>
                  <a:close/>
                  <a:moveTo>
                    <a:pt x="32" y="21"/>
                  </a:moveTo>
                  <a:cubicBezTo>
                    <a:pt x="30" y="21"/>
                    <a:pt x="30" y="21"/>
                    <a:pt x="29" y="22"/>
                  </a:cubicBezTo>
                  <a:cubicBezTo>
                    <a:pt x="29" y="23"/>
                    <a:pt x="28" y="23"/>
                    <a:pt x="28" y="23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5"/>
                    <a:pt x="26" y="27"/>
                    <a:pt x="25" y="28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7" y="27"/>
                    <a:pt x="29" y="25"/>
                    <a:pt x="32" y="21"/>
                  </a:cubicBezTo>
                  <a:close/>
                  <a:moveTo>
                    <a:pt x="35" y="21"/>
                  </a:moveTo>
                  <a:cubicBezTo>
                    <a:pt x="34" y="22"/>
                    <a:pt x="34" y="22"/>
                    <a:pt x="34" y="23"/>
                  </a:cubicBezTo>
                  <a:cubicBezTo>
                    <a:pt x="32" y="27"/>
                    <a:pt x="30" y="31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8" y="36"/>
                  </a:cubicBezTo>
                  <a:cubicBezTo>
                    <a:pt x="31" y="31"/>
                    <a:pt x="34" y="26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110" y="223"/>
                  </a:moveTo>
                  <a:cubicBezTo>
                    <a:pt x="110" y="223"/>
                    <a:pt x="110" y="223"/>
                    <a:pt x="110" y="223"/>
                  </a:cubicBezTo>
                  <a:cubicBezTo>
                    <a:pt x="109" y="223"/>
                    <a:pt x="107" y="223"/>
                    <a:pt x="106" y="223"/>
                  </a:cubicBezTo>
                  <a:cubicBezTo>
                    <a:pt x="104" y="222"/>
                    <a:pt x="103" y="222"/>
                    <a:pt x="101" y="222"/>
                  </a:cubicBezTo>
                  <a:cubicBezTo>
                    <a:pt x="100" y="222"/>
                    <a:pt x="99" y="223"/>
                    <a:pt x="97" y="223"/>
                  </a:cubicBezTo>
                  <a:cubicBezTo>
                    <a:pt x="96" y="223"/>
                    <a:pt x="94" y="223"/>
                    <a:pt x="93" y="223"/>
                  </a:cubicBezTo>
                  <a:cubicBezTo>
                    <a:pt x="91" y="223"/>
                    <a:pt x="90" y="223"/>
                    <a:pt x="88" y="223"/>
                  </a:cubicBezTo>
                  <a:cubicBezTo>
                    <a:pt x="88" y="223"/>
                    <a:pt x="88" y="224"/>
                    <a:pt x="88" y="224"/>
                  </a:cubicBezTo>
                  <a:cubicBezTo>
                    <a:pt x="96" y="224"/>
                    <a:pt x="103" y="223"/>
                    <a:pt x="110" y="223"/>
                  </a:cubicBezTo>
                  <a:close/>
                  <a:moveTo>
                    <a:pt x="31" y="37"/>
                  </a:moveTo>
                  <a:cubicBezTo>
                    <a:pt x="31" y="37"/>
                    <a:pt x="31" y="37"/>
                    <a:pt x="30" y="36"/>
                  </a:cubicBezTo>
                  <a:cubicBezTo>
                    <a:pt x="29" y="39"/>
                    <a:pt x="28" y="41"/>
                    <a:pt x="26" y="43"/>
                  </a:cubicBezTo>
                  <a:cubicBezTo>
                    <a:pt x="25" y="44"/>
                    <a:pt x="25" y="46"/>
                    <a:pt x="25" y="48"/>
                  </a:cubicBezTo>
                  <a:cubicBezTo>
                    <a:pt x="26" y="48"/>
                    <a:pt x="26" y="47"/>
                    <a:pt x="26" y="47"/>
                  </a:cubicBezTo>
                  <a:cubicBezTo>
                    <a:pt x="27" y="44"/>
                    <a:pt x="28" y="42"/>
                    <a:pt x="29" y="39"/>
                  </a:cubicBezTo>
                  <a:cubicBezTo>
                    <a:pt x="30" y="38"/>
                    <a:pt x="30" y="38"/>
                    <a:pt x="31" y="37"/>
                  </a:cubicBezTo>
                  <a:close/>
                  <a:moveTo>
                    <a:pt x="9" y="186"/>
                  </a:moveTo>
                  <a:cubicBezTo>
                    <a:pt x="9" y="186"/>
                    <a:pt x="9" y="186"/>
                    <a:pt x="9" y="186"/>
                  </a:cubicBezTo>
                  <a:cubicBezTo>
                    <a:pt x="9" y="191"/>
                    <a:pt x="9" y="196"/>
                    <a:pt x="9" y="201"/>
                  </a:cubicBezTo>
                  <a:cubicBezTo>
                    <a:pt x="9" y="203"/>
                    <a:pt x="9" y="204"/>
                    <a:pt x="9" y="205"/>
                  </a:cubicBezTo>
                  <a:cubicBezTo>
                    <a:pt x="9" y="206"/>
                    <a:pt x="9" y="207"/>
                    <a:pt x="10" y="208"/>
                  </a:cubicBezTo>
                  <a:cubicBezTo>
                    <a:pt x="10" y="201"/>
                    <a:pt x="10" y="193"/>
                    <a:pt x="9" y="186"/>
                  </a:cubicBezTo>
                  <a:close/>
                  <a:moveTo>
                    <a:pt x="59" y="45"/>
                  </a:moveTo>
                  <a:cubicBezTo>
                    <a:pt x="60" y="42"/>
                    <a:pt x="61" y="40"/>
                    <a:pt x="63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40"/>
                    <a:pt x="58" y="43"/>
                    <a:pt x="56" y="45"/>
                  </a:cubicBezTo>
                  <a:cubicBezTo>
                    <a:pt x="56" y="45"/>
                    <a:pt x="56" y="46"/>
                    <a:pt x="56" y="46"/>
                  </a:cubicBezTo>
                  <a:cubicBezTo>
                    <a:pt x="57" y="45"/>
                    <a:pt x="58" y="45"/>
                    <a:pt x="59" y="45"/>
                  </a:cubicBezTo>
                  <a:close/>
                  <a:moveTo>
                    <a:pt x="16" y="218"/>
                  </a:moveTo>
                  <a:cubicBezTo>
                    <a:pt x="16" y="219"/>
                    <a:pt x="16" y="220"/>
                    <a:pt x="16" y="222"/>
                  </a:cubicBezTo>
                  <a:cubicBezTo>
                    <a:pt x="16" y="222"/>
                    <a:pt x="16" y="222"/>
                    <a:pt x="16" y="222"/>
                  </a:cubicBezTo>
                  <a:cubicBezTo>
                    <a:pt x="17" y="223"/>
                    <a:pt x="18" y="223"/>
                    <a:pt x="19" y="224"/>
                  </a:cubicBezTo>
                  <a:cubicBezTo>
                    <a:pt x="19" y="221"/>
                    <a:pt x="18" y="218"/>
                    <a:pt x="16" y="218"/>
                  </a:cubicBezTo>
                  <a:close/>
                  <a:moveTo>
                    <a:pt x="260" y="53"/>
                  </a:moveTo>
                  <a:cubicBezTo>
                    <a:pt x="259" y="57"/>
                    <a:pt x="259" y="67"/>
                    <a:pt x="259" y="69"/>
                  </a:cubicBezTo>
                  <a:cubicBezTo>
                    <a:pt x="260" y="64"/>
                    <a:pt x="260" y="58"/>
                    <a:pt x="260" y="53"/>
                  </a:cubicBezTo>
                  <a:close/>
                  <a:moveTo>
                    <a:pt x="23" y="228"/>
                  </a:moveTo>
                  <a:cubicBezTo>
                    <a:pt x="24" y="229"/>
                    <a:pt x="25" y="229"/>
                    <a:pt x="26" y="229"/>
                  </a:cubicBezTo>
                  <a:cubicBezTo>
                    <a:pt x="27" y="229"/>
                    <a:pt x="28" y="230"/>
                    <a:pt x="29" y="230"/>
                  </a:cubicBezTo>
                  <a:cubicBezTo>
                    <a:pt x="31" y="230"/>
                    <a:pt x="33" y="230"/>
                    <a:pt x="35" y="230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1" y="229"/>
                    <a:pt x="27" y="229"/>
                    <a:pt x="23" y="228"/>
                  </a:cubicBezTo>
                  <a:close/>
                  <a:moveTo>
                    <a:pt x="85" y="224"/>
                  </a:moveTo>
                  <a:cubicBezTo>
                    <a:pt x="85" y="224"/>
                    <a:pt x="85" y="223"/>
                    <a:pt x="85" y="223"/>
                  </a:cubicBezTo>
                  <a:cubicBezTo>
                    <a:pt x="80" y="223"/>
                    <a:pt x="76" y="223"/>
                    <a:pt x="71" y="224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76" y="224"/>
                    <a:pt x="80" y="224"/>
                    <a:pt x="85" y="224"/>
                  </a:cubicBezTo>
                  <a:close/>
                  <a:moveTo>
                    <a:pt x="222" y="4"/>
                  </a:moveTo>
                  <a:cubicBezTo>
                    <a:pt x="225" y="5"/>
                    <a:pt x="229" y="5"/>
                    <a:pt x="232" y="4"/>
                  </a:cubicBezTo>
                  <a:cubicBezTo>
                    <a:pt x="229" y="4"/>
                    <a:pt x="225" y="4"/>
                    <a:pt x="222" y="4"/>
                  </a:cubicBezTo>
                  <a:close/>
                  <a:moveTo>
                    <a:pt x="9" y="137"/>
                  </a:moveTo>
                  <a:cubicBezTo>
                    <a:pt x="9" y="142"/>
                    <a:pt x="9" y="147"/>
                    <a:pt x="9" y="151"/>
                  </a:cubicBezTo>
                  <a:cubicBezTo>
                    <a:pt x="9" y="147"/>
                    <a:pt x="10" y="142"/>
                    <a:pt x="9" y="137"/>
                  </a:cubicBezTo>
                  <a:close/>
                  <a:moveTo>
                    <a:pt x="92" y="41"/>
                  </a:moveTo>
                  <a:cubicBezTo>
                    <a:pt x="91" y="42"/>
                    <a:pt x="90" y="44"/>
                    <a:pt x="90" y="45"/>
                  </a:cubicBezTo>
                  <a:cubicBezTo>
                    <a:pt x="92" y="44"/>
                    <a:pt x="92" y="42"/>
                    <a:pt x="92" y="41"/>
                  </a:cubicBezTo>
                  <a:close/>
                  <a:moveTo>
                    <a:pt x="10" y="212"/>
                  </a:moveTo>
                  <a:cubicBezTo>
                    <a:pt x="10" y="214"/>
                    <a:pt x="10" y="215"/>
                    <a:pt x="11" y="215"/>
                  </a:cubicBezTo>
                  <a:cubicBezTo>
                    <a:pt x="11" y="213"/>
                    <a:pt x="11" y="213"/>
                    <a:pt x="10" y="212"/>
                  </a:cubicBezTo>
                  <a:close/>
                  <a:moveTo>
                    <a:pt x="17" y="214"/>
                  </a:moveTo>
                  <a:cubicBezTo>
                    <a:pt x="17" y="214"/>
                    <a:pt x="17" y="213"/>
                    <a:pt x="16" y="212"/>
                  </a:cubicBezTo>
                  <a:cubicBezTo>
                    <a:pt x="16" y="214"/>
                    <a:pt x="16" y="214"/>
                    <a:pt x="17" y="214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2" y="22"/>
                  </a:cubicBezTo>
                  <a:close/>
                  <a:moveTo>
                    <a:pt x="95" y="23"/>
                  </a:moveTo>
                  <a:cubicBezTo>
                    <a:pt x="94" y="23"/>
                    <a:pt x="94" y="23"/>
                    <a:pt x="94" y="24"/>
                  </a:cubicBezTo>
                  <a:cubicBezTo>
                    <a:pt x="94" y="24"/>
                    <a:pt x="95" y="23"/>
                    <a:pt x="95" y="23"/>
                  </a:cubicBezTo>
                  <a:close/>
                  <a:moveTo>
                    <a:pt x="102" y="13"/>
                  </a:moveTo>
                  <a:cubicBezTo>
                    <a:pt x="102" y="13"/>
                    <a:pt x="102" y="13"/>
                    <a:pt x="102" y="13"/>
                  </a:cubicBezTo>
                  <a:cubicBezTo>
                    <a:pt x="101" y="14"/>
                    <a:pt x="101" y="14"/>
                    <a:pt x="101" y="15"/>
                  </a:cubicBezTo>
                  <a:cubicBezTo>
                    <a:pt x="101" y="14"/>
                    <a:pt x="102" y="14"/>
                    <a:pt x="102" y="13"/>
                  </a:cubicBezTo>
                  <a:close/>
                  <a:moveTo>
                    <a:pt x="201" y="216"/>
                  </a:moveTo>
                  <a:cubicBezTo>
                    <a:pt x="201" y="216"/>
                    <a:pt x="201" y="216"/>
                    <a:pt x="201" y="216"/>
                  </a:cubicBezTo>
                  <a:cubicBezTo>
                    <a:pt x="201" y="216"/>
                    <a:pt x="202" y="216"/>
                    <a:pt x="202" y="216"/>
                  </a:cubicBezTo>
                  <a:cubicBezTo>
                    <a:pt x="202" y="216"/>
                    <a:pt x="202" y="216"/>
                    <a:pt x="202" y="216"/>
                  </a:cubicBezTo>
                  <a:cubicBezTo>
                    <a:pt x="202" y="216"/>
                    <a:pt x="201" y="216"/>
                    <a:pt x="201" y="216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1"/>
                    <a:pt x="91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1" y="30"/>
                    <a:pt x="9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4" name="Freeform 35"/>
            <p:cNvSpPr>
              <a:spLocks noEditPoints="1"/>
            </p:cNvSpPr>
            <p:nvPr/>
          </p:nvSpPr>
          <p:spPr bwMode="auto">
            <a:xfrm>
              <a:off x="6254" y="1770"/>
              <a:ext cx="299" cy="299"/>
            </a:xfrm>
            <a:custGeom>
              <a:avLst/>
              <a:gdLst>
                <a:gd name="T0" fmla="*/ 124 w 145"/>
                <a:gd name="T1" fmla="*/ 110 h 145"/>
                <a:gd name="T2" fmla="*/ 128 w 145"/>
                <a:gd name="T3" fmla="*/ 109 h 145"/>
                <a:gd name="T4" fmla="*/ 110 w 145"/>
                <a:gd name="T5" fmla="*/ 131 h 145"/>
                <a:gd name="T6" fmla="*/ 72 w 145"/>
                <a:gd name="T7" fmla="*/ 144 h 145"/>
                <a:gd name="T8" fmla="*/ 25 w 145"/>
                <a:gd name="T9" fmla="*/ 131 h 145"/>
                <a:gd name="T10" fmla="*/ 0 w 145"/>
                <a:gd name="T11" fmla="*/ 71 h 145"/>
                <a:gd name="T12" fmla="*/ 24 w 145"/>
                <a:gd name="T13" fmla="*/ 19 h 145"/>
                <a:gd name="T14" fmla="*/ 72 w 145"/>
                <a:gd name="T15" fmla="*/ 0 h 145"/>
                <a:gd name="T16" fmla="*/ 114 w 145"/>
                <a:gd name="T17" fmla="*/ 10 h 145"/>
                <a:gd name="T18" fmla="*/ 132 w 145"/>
                <a:gd name="T19" fmla="*/ 23 h 145"/>
                <a:gd name="T20" fmla="*/ 144 w 145"/>
                <a:gd name="T21" fmla="*/ 54 h 145"/>
                <a:gd name="T22" fmla="*/ 126 w 145"/>
                <a:gd name="T23" fmla="*/ 84 h 145"/>
                <a:gd name="T24" fmla="*/ 103 w 145"/>
                <a:gd name="T25" fmla="*/ 94 h 145"/>
                <a:gd name="T26" fmla="*/ 84 w 145"/>
                <a:gd name="T27" fmla="*/ 81 h 145"/>
                <a:gd name="T28" fmla="*/ 66 w 145"/>
                <a:gd name="T29" fmla="*/ 91 h 145"/>
                <a:gd name="T30" fmla="*/ 46 w 145"/>
                <a:gd name="T31" fmla="*/ 85 h 145"/>
                <a:gd name="T32" fmla="*/ 44 w 145"/>
                <a:gd name="T33" fmla="*/ 66 h 145"/>
                <a:gd name="T34" fmla="*/ 78 w 145"/>
                <a:gd name="T35" fmla="*/ 45 h 145"/>
                <a:gd name="T36" fmla="*/ 88 w 145"/>
                <a:gd name="T37" fmla="*/ 47 h 145"/>
                <a:gd name="T38" fmla="*/ 92 w 145"/>
                <a:gd name="T39" fmla="*/ 47 h 145"/>
                <a:gd name="T40" fmla="*/ 93 w 145"/>
                <a:gd name="T41" fmla="*/ 54 h 145"/>
                <a:gd name="T42" fmla="*/ 90 w 145"/>
                <a:gd name="T43" fmla="*/ 63 h 145"/>
                <a:gd name="T44" fmla="*/ 99 w 145"/>
                <a:gd name="T45" fmla="*/ 82 h 145"/>
                <a:gd name="T46" fmla="*/ 122 w 145"/>
                <a:gd name="T47" fmla="*/ 81 h 145"/>
                <a:gd name="T48" fmla="*/ 132 w 145"/>
                <a:gd name="T49" fmla="*/ 42 h 145"/>
                <a:gd name="T50" fmla="*/ 85 w 145"/>
                <a:gd name="T51" fmla="*/ 12 h 145"/>
                <a:gd name="T52" fmla="*/ 22 w 145"/>
                <a:gd name="T53" fmla="*/ 41 h 145"/>
                <a:gd name="T54" fmla="*/ 9 w 145"/>
                <a:gd name="T55" fmla="*/ 89 h 145"/>
                <a:gd name="T56" fmla="*/ 33 w 145"/>
                <a:gd name="T57" fmla="*/ 129 h 145"/>
                <a:gd name="T58" fmla="*/ 59 w 145"/>
                <a:gd name="T59" fmla="*/ 134 h 145"/>
                <a:gd name="T60" fmla="*/ 108 w 145"/>
                <a:gd name="T61" fmla="*/ 121 h 145"/>
                <a:gd name="T62" fmla="*/ 119 w 145"/>
                <a:gd name="T63" fmla="*/ 108 h 145"/>
                <a:gd name="T64" fmla="*/ 123 w 145"/>
                <a:gd name="T65" fmla="*/ 107 h 145"/>
                <a:gd name="T66" fmla="*/ 115 w 145"/>
                <a:gd name="T67" fmla="*/ 119 h 145"/>
                <a:gd name="T68" fmla="*/ 79 w 145"/>
                <a:gd name="T69" fmla="*/ 51 h 145"/>
                <a:gd name="T70" fmla="*/ 56 w 145"/>
                <a:gd name="T71" fmla="*/ 62 h 145"/>
                <a:gd name="T72" fmla="*/ 73 w 145"/>
                <a:gd name="T73" fmla="*/ 81 h 145"/>
                <a:gd name="T74" fmla="*/ 82 w 145"/>
                <a:gd name="T75" fmla="*/ 66 h 145"/>
                <a:gd name="T76" fmla="*/ 4 w 145"/>
                <a:gd name="T77" fmla="*/ 82 h 145"/>
                <a:gd name="T78" fmla="*/ 11 w 145"/>
                <a:gd name="T79" fmla="*/ 43 h 145"/>
                <a:gd name="T80" fmla="*/ 42 w 145"/>
                <a:gd name="T81" fmla="*/ 12 h 145"/>
                <a:gd name="T82" fmla="*/ 85 w 145"/>
                <a:gd name="T83" fmla="*/ 4 h 145"/>
                <a:gd name="T84" fmla="*/ 62 w 145"/>
                <a:gd name="T85" fmla="*/ 4 h 145"/>
                <a:gd name="T86" fmla="*/ 9 w 145"/>
                <a:gd name="T87" fmla="*/ 39 h 145"/>
                <a:gd name="T88" fmla="*/ 4 w 145"/>
                <a:gd name="T89" fmla="*/ 82 h 145"/>
                <a:gd name="T90" fmla="*/ 70 w 145"/>
                <a:gd name="T91" fmla="*/ 8 h 145"/>
                <a:gd name="T92" fmla="*/ 49 w 145"/>
                <a:gd name="T93" fmla="*/ 137 h 145"/>
                <a:gd name="T94" fmla="*/ 77 w 145"/>
                <a:gd name="T95" fmla="*/ 136 h 145"/>
                <a:gd name="T96" fmla="*/ 56 w 145"/>
                <a:gd name="T97" fmla="*/ 59 h 145"/>
                <a:gd name="T98" fmla="*/ 112 w 145"/>
                <a:gd name="T99" fmla="*/ 124 h 145"/>
                <a:gd name="T100" fmla="*/ 99 w 145"/>
                <a:gd name="T101" fmla="*/ 133 h 145"/>
                <a:gd name="T102" fmla="*/ 139 w 145"/>
                <a:gd name="T103" fmla="*/ 38 h 145"/>
                <a:gd name="T104" fmla="*/ 62 w 145"/>
                <a:gd name="T105" fmla="*/ 142 h 145"/>
                <a:gd name="T106" fmla="*/ 62 w 145"/>
                <a:gd name="T107" fmla="*/ 142 h 145"/>
                <a:gd name="T108" fmla="*/ 89 w 145"/>
                <a:gd name="T109" fmla="*/ 83 h 145"/>
                <a:gd name="T110" fmla="*/ 47 w 145"/>
                <a:gd name="T111" fmla="*/ 81 h 145"/>
                <a:gd name="T112" fmla="*/ 51 w 145"/>
                <a:gd name="T113" fmla="*/ 88 h 145"/>
                <a:gd name="T114" fmla="*/ 133 w 145"/>
                <a:gd name="T115" fmla="*/ 2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145">
                  <a:moveTo>
                    <a:pt x="113" y="124"/>
                  </a:moveTo>
                  <a:cubicBezTo>
                    <a:pt x="113" y="124"/>
                    <a:pt x="113" y="123"/>
                    <a:pt x="114" y="123"/>
                  </a:cubicBezTo>
                  <a:cubicBezTo>
                    <a:pt x="117" y="119"/>
                    <a:pt x="121" y="115"/>
                    <a:pt x="124" y="110"/>
                  </a:cubicBezTo>
                  <a:cubicBezTo>
                    <a:pt x="124" y="109"/>
                    <a:pt x="124" y="109"/>
                    <a:pt x="125" y="108"/>
                  </a:cubicBezTo>
                  <a:cubicBezTo>
                    <a:pt x="125" y="108"/>
                    <a:pt x="126" y="107"/>
                    <a:pt x="127" y="108"/>
                  </a:cubicBezTo>
                  <a:cubicBezTo>
                    <a:pt x="127" y="108"/>
                    <a:pt x="128" y="109"/>
                    <a:pt x="128" y="109"/>
                  </a:cubicBezTo>
                  <a:cubicBezTo>
                    <a:pt x="127" y="111"/>
                    <a:pt x="127" y="112"/>
                    <a:pt x="127" y="113"/>
                  </a:cubicBezTo>
                  <a:cubicBezTo>
                    <a:pt x="125" y="117"/>
                    <a:pt x="123" y="121"/>
                    <a:pt x="120" y="124"/>
                  </a:cubicBezTo>
                  <a:cubicBezTo>
                    <a:pt x="117" y="127"/>
                    <a:pt x="114" y="129"/>
                    <a:pt x="110" y="131"/>
                  </a:cubicBezTo>
                  <a:cubicBezTo>
                    <a:pt x="107" y="133"/>
                    <a:pt x="105" y="134"/>
                    <a:pt x="102" y="136"/>
                  </a:cubicBezTo>
                  <a:cubicBezTo>
                    <a:pt x="95" y="140"/>
                    <a:pt x="87" y="143"/>
                    <a:pt x="79" y="143"/>
                  </a:cubicBezTo>
                  <a:cubicBezTo>
                    <a:pt x="77" y="143"/>
                    <a:pt x="74" y="144"/>
                    <a:pt x="72" y="144"/>
                  </a:cubicBezTo>
                  <a:cubicBezTo>
                    <a:pt x="67" y="144"/>
                    <a:pt x="62" y="145"/>
                    <a:pt x="57" y="145"/>
                  </a:cubicBezTo>
                  <a:cubicBezTo>
                    <a:pt x="53" y="144"/>
                    <a:pt x="50" y="144"/>
                    <a:pt x="46" y="142"/>
                  </a:cubicBezTo>
                  <a:cubicBezTo>
                    <a:pt x="38" y="140"/>
                    <a:pt x="31" y="136"/>
                    <a:pt x="25" y="131"/>
                  </a:cubicBezTo>
                  <a:cubicBezTo>
                    <a:pt x="22" y="128"/>
                    <a:pt x="19" y="125"/>
                    <a:pt x="16" y="122"/>
                  </a:cubicBezTo>
                  <a:cubicBezTo>
                    <a:pt x="9" y="113"/>
                    <a:pt x="5" y="103"/>
                    <a:pt x="2" y="92"/>
                  </a:cubicBezTo>
                  <a:cubicBezTo>
                    <a:pt x="1" y="85"/>
                    <a:pt x="1" y="78"/>
                    <a:pt x="0" y="71"/>
                  </a:cubicBezTo>
                  <a:cubicBezTo>
                    <a:pt x="0" y="69"/>
                    <a:pt x="0" y="67"/>
                    <a:pt x="0" y="65"/>
                  </a:cubicBezTo>
                  <a:cubicBezTo>
                    <a:pt x="0" y="54"/>
                    <a:pt x="3" y="43"/>
                    <a:pt x="10" y="34"/>
                  </a:cubicBezTo>
                  <a:cubicBezTo>
                    <a:pt x="14" y="28"/>
                    <a:pt x="19" y="23"/>
                    <a:pt x="24" y="19"/>
                  </a:cubicBezTo>
                  <a:cubicBezTo>
                    <a:pt x="28" y="15"/>
                    <a:pt x="32" y="12"/>
                    <a:pt x="36" y="9"/>
                  </a:cubicBezTo>
                  <a:cubicBezTo>
                    <a:pt x="43" y="6"/>
                    <a:pt x="50" y="3"/>
                    <a:pt x="58" y="2"/>
                  </a:cubicBezTo>
                  <a:cubicBezTo>
                    <a:pt x="62" y="1"/>
                    <a:pt x="67" y="0"/>
                    <a:pt x="72" y="0"/>
                  </a:cubicBezTo>
                  <a:cubicBezTo>
                    <a:pt x="80" y="0"/>
                    <a:pt x="87" y="1"/>
                    <a:pt x="94" y="3"/>
                  </a:cubicBezTo>
                  <a:cubicBezTo>
                    <a:pt x="97" y="3"/>
                    <a:pt x="100" y="4"/>
                    <a:pt x="104" y="5"/>
                  </a:cubicBezTo>
                  <a:cubicBezTo>
                    <a:pt x="107" y="6"/>
                    <a:pt x="111" y="8"/>
                    <a:pt x="114" y="10"/>
                  </a:cubicBezTo>
                  <a:cubicBezTo>
                    <a:pt x="115" y="11"/>
                    <a:pt x="116" y="11"/>
                    <a:pt x="117" y="12"/>
                  </a:cubicBezTo>
                  <a:cubicBezTo>
                    <a:pt x="122" y="14"/>
                    <a:pt x="126" y="17"/>
                    <a:pt x="130" y="20"/>
                  </a:cubicBezTo>
                  <a:cubicBezTo>
                    <a:pt x="131" y="21"/>
                    <a:pt x="131" y="22"/>
                    <a:pt x="132" y="23"/>
                  </a:cubicBezTo>
                  <a:cubicBezTo>
                    <a:pt x="134" y="25"/>
                    <a:pt x="135" y="26"/>
                    <a:pt x="136" y="28"/>
                  </a:cubicBezTo>
                  <a:cubicBezTo>
                    <a:pt x="140" y="33"/>
                    <a:pt x="143" y="38"/>
                    <a:pt x="144" y="45"/>
                  </a:cubicBezTo>
                  <a:cubicBezTo>
                    <a:pt x="145" y="48"/>
                    <a:pt x="144" y="51"/>
                    <a:pt x="144" y="54"/>
                  </a:cubicBezTo>
                  <a:cubicBezTo>
                    <a:pt x="142" y="60"/>
                    <a:pt x="140" y="66"/>
                    <a:pt x="137" y="71"/>
                  </a:cubicBezTo>
                  <a:cubicBezTo>
                    <a:pt x="135" y="75"/>
                    <a:pt x="131" y="79"/>
                    <a:pt x="128" y="82"/>
                  </a:cubicBezTo>
                  <a:cubicBezTo>
                    <a:pt x="127" y="82"/>
                    <a:pt x="126" y="83"/>
                    <a:pt x="126" y="84"/>
                  </a:cubicBezTo>
                  <a:cubicBezTo>
                    <a:pt x="124" y="86"/>
                    <a:pt x="122" y="87"/>
                    <a:pt x="119" y="89"/>
                  </a:cubicBezTo>
                  <a:cubicBezTo>
                    <a:pt x="118" y="89"/>
                    <a:pt x="117" y="90"/>
                    <a:pt x="116" y="91"/>
                  </a:cubicBezTo>
                  <a:cubicBezTo>
                    <a:pt x="112" y="92"/>
                    <a:pt x="108" y="94"/>
                    <a:pt x="103" y="94"/>
                  </a:cubicBezTo>
                  <a:cubicBezTo>
                    <a:pt x="99" y="95"/>
                    <a:pt x="96" y="94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7" y="89"/>
                    <a:pt x="85" y="86"/>
                    <a:pt x="84" y="81"/>
                  </a:cubicBezTo>
                  <a:cubicBezTo>
                    <a:pt x="84" y="80"/>
                    <a:pt x="83" y="80"/>
                    <a:pt x="83" y="79"/>
                  </a:cubicBezTo>
                  <a:cubicBezTo>
                    <a:pt x="83" y="79"/>
                    <a:pt x="83" y="79"/>
                    <a:pt x="82" y="79"/>
                  </a:cubicBezTo>
                  <a:cubicBezTo>
                    <a:pt x="78" y="85"/>
                    <a:pt x="73" y="89"/>
                    <a:pt x="66" y="91"/>
                  </a:cubicBezTo>
                  <a:cubicBezTo>
                    <a:pt x="65" y="91"/>
                    <a:pt x="64" y="91"/>
                    <a:pt x="64" y="92"/>
                  </a:cubicBezTo>
                  <a:cubicBezTo>
                    <a:pt x="61" y="93"/>
                    <a:pt x="58" y="93"/>
                    <a:pt x="55" y="93"/>
                  </a:cubicBezTo>
                  <a:cubicBezTo>
                    <a:pt x="51" y="92"/>
                    <a:pt x="48" y="89"/>
                    <a:pt x="46" y="85"/>
                  </a:cubicBezTo>
                  <a:cubicBezTo>
                    <a:pt x="45" y="85"/>
                    <a:pt x="45" y="84"/>
                    <a:pt x="44" y="83"/>
                  </a:cubicBezTo>
                  <a:cubicBezTo>
                    <a:pt x="43" y="81"/>
                    <a:pt x="42" y="78"/>
                    <a:pt x="42" y="75"/>
                  </a:cubicBezTo>
                  <a:cubicBezTo>
                    <a:pt x="43" y="72"/>
                    <a:pt x="43" y="69"/>
                    <a:pt x="44" y="66"/>
                  </a:cubicBezTo>
                  <a:cubicBezTo>
                    <a:pt x="46" y="61"/>
                    <a:pt x="49" y="57"/>
                    <a:pt x="52" y="54"/>
                  </a:cubicBezTo>
                  <a:cubicBezTo>
                    <a:pt x="55" y="50"/>
                    <a:pt x="59" y="48"/>
                    <a:pt x="64" y="46"/>
                  </a:cubicBezTo>
                  <a:cubicBezTo>
                    <a:pt x="68" y="43"/>
                    <a:pt x="73" y="43"/>
                    <a:pt x="78" y="45"/>
                  </a:cubicBezTo>
                  <a:cubicBezTo>
                    <a:pt x="79" y="45"/>
                    <a:pt x="80" y="45"/>
                    <a:pt x="81" y="45"/>
                  </a:cubicBezTo>
                  <a:cubicBezTo>
                    <a:pt x="83" y="46"/>
                    <a:pt x="84" y="46"/>
                    <a:pt x="86" y="47"/>
                  </a:cubicBezTo>
                  <a:cubicBezTo>
                    <a:pt x="87" y="47"/>
                    <a:pt x="87" y="47"/>
                    <a:pt x="88" y="47"/>
                  </a:cubicBezTo>
                  <a:cubicBezTo>
                    <a:pt x="88" y="47"/>
                    <a:pt x="89" y="47"/>
                    <a:pt x="89" y="47"/>
                  </a:cubicBezTo>
                  <a:cubicBezTo>
                    <a:pt x="89" y="47"/>
                    <a:pt x="89" y="47"/>
                    <a:pt x="90" y="47"/>
                  </a:cubicBezTo>
                  <a:cubicBezTo>
                    <a:pt x="90" y="46"/>
                    <a:pt x="92" y="46"/>
                    <a:pt x="92" y="47"/>
                  </a:cubicBezTo>
                  <a:cubicBezTo>
                    <a:pt x="92" y="48"/>
                    <a:pt x="92" y="48"/>
                    <a:pt x="92" y="49"/>
                  </a:cubicBezTo>
                  <a:cubicBezTo>
                    <a:pt x="92" y="49"/>
                    <a:pt x="92" y="50"/>
                    <a:pt x="92" y="50"/>
                  </a:cubicBezTo>
                  <a:cubicBezTo>
                    <a:pt x="92" y="51"/>
                    <a:pt x="92" y="53"/>
                    <a:pt x="93" y="54"/>
                  </a:cubicBezTo>
                  <a:cubicBezTo>
                    <a:pt x="93" y="55"/>
                    <a:pt x="93" y="56"/>
                    <a:pt x="93" y="57"/>
                  </a:cubicBezTo>
                  <a:cubicBezTo>
                    <a:pt x="94" y="59"/>
                    <a:pt x="93" y="60"/>
                    <a:pt x="91" y="59"/>
                  </a:cubicBezTo>
                  <a:cubicBezTo>
                    <a:pt x="91" y="61"/>
                    <a:pt x="90" y="62"/>
                    <a:pt x="90" y="63"/>
                  </a:cubicBezTo>
                  <a:cubicBezTo>
                    <a:pt x="90" y="65"/>
                    <a:pt x="90" y="67"/>
                    <a:pt x="90" y="70"/>
                  </a:cubicBezTo>
                  <a:cubicBezTo>
                    <a:pt x="90" y="73"/>
                    <a:pt x="91" y="75"/>
                    <a:pt x="93" y="78"/>
                  </a:cubicBezTo>
                  <a:cubicBezTo>
                    <a:pt x="95" y="80"/>
                    <a:pt x="97" y="81"/>
                    <a:pt x="99" y="82"/>
                  </a:cubicBezTo>
                  <a:cubicBezTo>
                    <a:pt x="104" y="84"/>
                    <a:pt x="108" y="85"/>
                    <a:pt x="113" y="85"/>
                  </a:cubicBezTo>
                  <a:cubicBezTo>
                    <a:pt x="114" y="85"/>
                    <a:pt x="115" y="85"/>
                    <a:pt x="116" y="84"/>
                  </a:cubicBezTo>
                  <a:cubicBezTo>
                    <a:pt x="118" y="83"/>
                    <a:pt x="120" y="82"/>
                    <a:pt x="122" y="81"/>
                  </a:cubicBezTo>
                  <a:cubicBezTo>
                    <a:pt x="126" y="79"/>
                    <a:pt x="129" y="75"/>
                    <a:pt x="130" y="70"/>
                  </a:cubicBezTo>
                  <a:cubicBezTo>
                    <a:pt x="133" y="64"/>
                    <a:pt x="134" y="58"/>
                    <a:pt x="133" y="51"/>
                  </a:cubicBezTo>
                  <a:cubicBezTo>
                    <a:pt x="133" y="48"/>
                    <a:pt x="133" y="45"/>
                    <a:pt x="132" y="42"/>
                  </a:cubicBezTo>
                  <a:cubicBezTo>
                    <a:pt x="132" y="38"/>
                    <a:pt x="130" y="35"/>
                    <a:pt x="128" y="32"/>
                  </a:cubicBezTo>
                  <a:cubicBezTo>
                    <a:pt x="122" y="26"/>
                    <a:pt x="116" y="22"/>
                    <a:pt x="109" y="19"/>
                  </a:cubicBezTo>
                  <a:cubicBezTo>
                    <a:pt x="101" y="16"/>
                    <a:pt x="93" y="13"/>
                    <a:pt x="85" y="12"/>
                  </a:cubicBezTo>
                  <a:cubicBezTo>
                    <a:pt x="81" y="12"/>
                    <a:pt x="77" y="11"/>
                    <a:pt x="72" y="11"/>
                  </a:cubicBezTo>
                  <a:cubicBezTo>
                    <a:pt x="63" y="11"/>
                    <a:pt x="54" y="13"/>
                    <a:pt x="46" y="18"/>
                  </a:cubicBezTo>
                  <a:cubicBezTo>
                    <a:pt x="36" y="24"/>
                    <a:pt x="28" y="32"/>
                    <a:pt x="22" y="41"/>
                  </a:cubicBezTo>
                  <a:cubicBezTo>
                    <a:pt x="18" y="46"/>
                    <a:pt x="15" y="51"/>
                    <a:pt x="14" y="57"/>
                  </a:cubicBezTo>
                  <a:cubicBezTo>
                    <a:pt x="11" y="65"/>
                    <a:pt x="9" y="73"/>
                    <a:pt x="8" y="82"/>
                  </a:cubicBezTo>
                  <a:cubicBezTo>
                    <a:pt x="8" y="84"/>
                    <a:pt x="9" y="87"/>
                    <a:pt x="9" y="89"/>
                  </a:cubicBezTo>
                  <a:cubicBezTo>
                    <a:pt x="9" y="93"/>
                    <a:pt x="10" y="97"/>
                    <a:pt x="11" y="101"/>
                  </a:cubicBezTo>
                  <a:cubicBezTo>
                    <a:pt x="13" y="106"/>
                    <a:pt x="16" y="111"/>
                    <a:pt x="19" y="116"/>
                  </a:cubicBezTo>
                  <a:cubicBezTo>
                    <a:pt x="23" y="121"/>
                    <a:pt x="28" y="126"/>
                    <a:pt x="33" y="129"/>
                  </a:cubicBezTo>
                  <a:cubicBezTo>
                    <a:pt x="34" y="130"/>
                    <a:pt x="35" y="130"/>
                    <a:pt x="36" y="131"/>
                  </a:cubicBezTo>
                  <a:cubicBezTo>
                    <a:pt x="39" y="133"/>
                    <a:pt x="42" y="133"/>
                    <a:pt x="45" y="134"/>
                  </a:cubicBezTo>
                  <a:cubicBezTo>
                    <a:pt x="50" y="134"/>
                    <a:pt x="55" y="134"/>
                    <a:pt x="59" y="134"/>
                  </a:cubicBezTo>
                  <a:cubicBezTo>
                    <a:pt x="64" y="133"/>
                    <a:pt x="69" y="133"/>
                    <a:pt x="74" y="133"/>
                  </a:cubicBezTo>
                  <a:cubicBezTo>
                    <a:pt x="84" y="132"/>
                    <a:pt x="92" y="130"/>
                    <a:pt x="101" y="126"/>
                  </a:cubicBezTo>
                  <a:cubicBezTo>
                    <a:pt x="104" y="125"/>
                    <a:pt x="106" y="123"/>
                    <a:pt x="108" y="121"/>
                  </a:cubicBezTo>
                  <a:cubicBezTo>
                    <a:pt x="109" y="120"/>
                    <a:pt x="109" y="120"/>
                    <a:pt x="110" y="119"/>
                  </a:cubicBezTo>
                  <a:cubicBezTo>
                    <a:pt x="111" y="119"/>
                    <a:pt x="111" y="119"/>
                    <a:pt x="111" y="118"/>
                  </a:cubicBezTo>
                  <a:cubicBezTo>
                    <a:pt x="114" y="115"/>
                    <a:pt x="116" y="111"/>
                    <a:pt x="119" y="108"/>
                  </a:cubicBezTo>
                  <a:cubicBezTo>
                    <a:pt x="119" y="107"/>
                    <a:pt x="120" y="107"/>
                    <a:pt x="120" y="106"/>
                  </a:cubicBezTo>
                  <a:cubicBezTo>
                    <a:pt x="121" y="106"/>
                    <a:pt x="121" y="105"/>
                    <a:pt x="122" y="106"/>
                  </a:cubicBezTo>
                  <a:cubicBezTo>
                    <a:pt x="123" y="106"/>
                    <a:pt x="123" y="106"/>
                    <a:pt x="123" y="107"/>
                  </a:cubicBezTo>
                  <a:cubicBezTo>
                    <a:pt x="123" y="109"/>
                    <a:pt x="122" y="110"/>
                    <a:pt x="122" y="111"/>
                  </a:cubicBezTo>
                  <a:cubicBezTo>
                    <a:pt x="121" y="114"/>
                    <a:pt x="119" y="115"/>
                    <a:pt x="118" y="117"/>
                  </a:cubicBezTo>
                  <a:cubicBezTo>
                    <a:pt x="117" y="118"/>
                    <a:pt x="116" y="119"/>
                    <a:pt x="115" y="119"/>
                  </a:cubicBezTo>
                  <a:cubicBezTo>
                    <a:pt x="114" y="120"/>
                    <a:pt x="113" y="122"/>
                    <a:pt x="113" y="124"/>
                  </a:cubicBezTo>
                  <a:close/>
                  <a:moveTo>
                    <a:pt x="84" y="53"/>
                  </a:moveTo>
                  <a:cubicBezTo>
                    <a:pt x="82" y="52"/>
                    <a:pt x="81" y="51"/>
                    <a:pt x="79" y="51"/>
                  </a:cubicBezTo>
                  <a:cubicBezTo>
                    <a:pt x="76" y="51"/>
                    <a:pt x="73" y="51"/>
                    <a:pt x="70" y="51"/>
                  </a:cubicBezTo>
                  <a:cubicBezTo>
                    <a:pt x="68" y="51"/>
                    <a:pt x="65" y="52"/>
                    <a:pt x="64" y="54"/>
                  </a:cubicBezTo>
                  <a:cubicBezTo>
                    <a:pt x="61" y="56"/>
                    <a:pt x="58" y="59"/>
                    <a:pt x="56" y="62"/>
                  </a:cubicBezTo>
                  <a:cubicBezTo>
                    <a:pt x="54" y="67"/>
                    <a:pt x="53" y="73"/>
                    <a:pt x="52" y="78"/>
                  </a:cubicBezTo>
                  <a:cubicBezTo>
                    <a:pt x="52" y="79"/>
                    <a:pt x="52" y="80"/>
                    <a:pt x="53" y="80"/>
                  </a:cubicBezTo>
                  <a:cubicBezTo>
                    <a:pt x="60" y="84"/>
                    <a:pt x="66" y="85"/>
                    <a:pt x="73" y="81"/>
                  </a:cubicBezTo>
                  <a:cubicBezTo>
                    <a:pt x="73" y="81"/>
                    <a:pt x="74" y="81"/>
                    <a:pt x="74" y="80"/>
                  </a:cubicBezTo>
                  <a:cubicBezTo>
                    <a:pt x="77" y="77"/>
                    <a:pt x="80" y="72"/>
                    <a:pt x="81" y="68"/>
                  </a:cubicBezTo>
                  <a:cubicBezTo>
                    <a:pt x="82" y="67"/>
                    <a:pt x="82" y="67"/>
                    <a:pt x="82" y="66"/>
                  </a:cubicBezTo>
                  <a:cubicBezTo>
                    <a:pt x="82" y="64"/>
                    <a:pt x="82" y="62"/>
                    <a:pt x="82" y="59"/>
                  </a:cubicBezTo>
                  <a:cubicBezTo>
                    <a:pt x="82" y="57"/>
                    <a:pt x="83" y="55"/>
                    <a:pt x="84" y="53"/>
                  </a:cubicBezTo>
                  <a:close/>
                  <a:moveTo>
                    <a:pt x="4" y="82"/>
                  </a:moveTo>
                  <a:cubicBezTo>
                    <a:pt x="4" y="82"/>
                    <a:pt x="4" y="82"/>
                    <a:pt x="4" y="82"/>
                  </a:cubicBezTo>
                  <a:cubicBezTo>
                    <a:pt x="4" y="77"/>
                    <a:pt x="4" y="73"/>
                    <a:pt x="5" y="68"/>
                  </a:cubicBezTo>
                  <a:cubicBezTo>
                    <a:pt x="5" y="59"/>
                    <a:pt x="8" y="51"/>
                    <a:pt x="11" y="43"/>
                  </a:cubicBezTo>
                  <a:cubicBezTo>
                    <a:pt x="12" y="41"/>
                    <a:pt x="13" y="39"/>
                    <a:pt x="14" y="37"/>
                  </a:cubicBezTo>
                  <a:cubicBezTo>
                    <a:pt x="18" y="32"/>
                    <a:pt x="22" y="27"/>
                    <a:pt x="27" y="23"/>
                  </a:cubicBezTo>
                  <a:cubicBezTo>
                    <a:pt x="32" y="19"/>
                    <a:pt x="36" y="15"/>
                    <a:pt x="42" y="12"/>
                  </a:cubicBezTo>
                  <a:cubicBezTo>
                    <a:pt x="48" y="9"/>
                    <a:pt x="54" y="6"/>
                    <a:pt x="61" y="5"/>
                  </a:cubicBezTo>
                  <a:cubicBezTo>
                    <a:pt x="68" y="3"/>
                    <a:pt x="74" y="3"/>
                    <a:pt x="81" y="4"/>
                  </a:cubicBezTo>
                  <a:cubicBezTo>
                    <a:pt x="82" y="4"/>
                    <a:pt x="83" y="4"/>
                    <a:pt x="85" y="4"/>
                  </a:cubicBezTo>
                  <a:cubicBezTo>
                    <a:pt x="85" y="4"/>
                    <a:pt x="85" y="4"/>
                    <a:pt x="86" y="4"/>
                  </a:cubicBezTo>
                  <a:cubicBezTo>
                    <a:pt x="81" y="3"/>
                    <a:pt x="77" y="2"/>
                    <a:pt x="72" y="3"/>
                  </a:cubicBezTo>
                  <a:cubicBezTo>
                    <a:pt x="69" y="3"/>
                    <a:pt x="65" y="3"/>
                    <a:pt x="62" y="4"/>
                  </a:cubicBezTo>
                  <a:cubicBezTo>
                    <a:pt x="50" y="5"/>
                    <a:pt x="38" y="10"/>
                    <a:pt x="29" y="18"/>
                  </a:cubicBezTo>
                  <a:cubicBezTo>
                    <a:pt x="26" y="21"/>
                    <a:pt x="23" y="24"/>
                    <a:pt x="20" y="27"/>
                  </a:cubicBezTo>
                  <a:cubicBezTo>
                    <a:pt x="16" y="31"/>
                    <a:pt x="12" y="35"/>
                    <a:pt x="9" y="39"/>
                  </a:cubicBezTo>
                  <a:cubicBezTo>
                    <a:pt x="5" y="46"/>
                    <a:pt x="3" y="52"/>
                    <a:pt x="3" y="59"/>
                  </a:cubicBezTo>
                  <a:cubicBezTo>
                    <a:pt x="3" y="63"/>
                    <a:pt x="3" y="66"/>
                    <a:pt x="3" y="69"/>
                  </a:cubicBezTo>
                  <a:cubicBezTo>
                    <a:pt x="3" y="74"/>
                    <a:pt x="3" y="78"/>
                    <a:pt x="4" y="82"/>
                  </a:cubicBezTo>
                  <a:close/>
                  <a:moveTo>
                    <a:pt x="115" y="15"/>
                  </a:moveTo>
                  <a:cubicBezTo>
                    <a:pt x="113" y="13"/>
                    <a:pt x="103" y="10"/>
                    <a:pt x="96" y="8"/>
                  </a:cubicBezTo>
                  <a:cubicBezTo>
                    <a:pt x="88" y="6"/>
                    <a:pt x="79" y="6"/>
                    <a:pt x="70" y="8"/>
                  </a:cubicBezTo>
                  <a:cubicBezTo>
                    <a:pt x="85" y="8"/>
                    <a:pt x="100" y="10"/>
                    <a:pt x="115" y="15"/>
                  </a:cubicBezTo>
                  <a:close/>
                  <a:moveTo>
                    <a:pt x="85" y="134"/>
                  </a:moveTo>
                  <a:cubicBezTo>
                    <a:pt x="73" y="136"/>
                    <a:pt x="61" y="136"/>
                    <a:pt x="49" y="137"/>
                  </a:cubicBezTo>
                  <a:cubicBezTo>
                    <a:pt x="50" y="137"/>
                    <a:pt x="51" y="137"/>
                    <a:pt x="51" y="137"/>
                  </a:cubicBezTo>
                  <a:cubicBezTo>
                    <a:pt x="54" y="138"/>
                    <a:pt x="57" y="138"/>
                    <a:pt x="60" y="138"/>
                  </a:cubicBezTo>
                  <a:cubicBezTo>
                    <a:pt x="66" y="139"/>
                    <a:pt x="72" y="139"/>
                    <a:pt x="77" y="136"/>
                  </a:cubicBezTo>
                  <a:cubicBezTo>
                    <a:pt x="77" y="136"/>
                    <a:pt x="78" y="136"/>
                    <a:pt x="78" y="136"/>
                  </a:cubicBezTo>
                  <a:cubicBezTo>
                    <a:pt x="80" y="136"/>
                    <a:pt x="83" y="135"/>
                    <a:pt x="85" y="134"/>
                  </a:cubicBezTo>
                  <a:close/>
                  <a:moveTo>
                    <a:pt x="56" y="59"/>
                  </a:moveTo>
                  <a:cubicBezTo>
                    <a:pt x="50" y="62"/>
                    <a:pt x="49" y="68"/>
                    <a:pt x="50" y="74"/>
                  </a:cubicBezTo>
                  <a:cubicBezTo>
                    <a:pt x="51" y="68"/>
                    <a:pt x="53" y="64"/>
                    <a:pt x="56" y="59"/>
                  </a:cubicBezTo>
                  <a:close/>
                  <a:moveTo>
                    <a:pt x="112" y="124"/>
                  </a:moveTo>
                  <a:cubicBezTo>
                    <a:pt x="112" y="125"/>
                    <a:pt x="111" y="125"/>
                    <a:pt x="110" y="125"/>
                  </a:cubicBezTo>
                  <a:cubicBezTo>
                    <a:pt x="109" y="126"/>
                    <a:pt x="108" y="127"/>
                    <a:pt x="106" y="128"/>
                  </a:cubicBezTo>
                  <a:cubicBezTo>
                    <a:pt x="104" y="130"/>
                    <a:pt x="101" y="132"/>
                    <a:pt x="99" y="133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102" y="133"/>
                    <a:pt x="109" y="128"/>
                    <a:pt x="112" y="124"/>
                  </a:cubicBezTo>
                  <a:close/>
                  <a:moveTo>
                    <a:pt x="139" y="38"/>
                  </a:moveTo>
                  <a:cubicBezTo>
                    <a:pt x="140" y="42"/>
                    <a:pt x="140" y="46"/>
                    <a:pt x="142" y="50"/>
                  </a:cubicBezTo>
                  <a:cubicBezTo>
                    <a:pt x="142" y="46"/>
                    <a:pt x="141" y="42"/>
                    <a:pt x="139" y="38"/>
                  </a:cubicBezTo>
                  <a:close/>
                  <a:moveTo>
                    <a:pt x="62" y="142"/>
                  </a:moveTo>
                  <a:cubicBezTo>
                    <a:pt x="59" y="142"/>
                    <a:pt x="56" y="141"/>
                    <a:pt x="53" y="141"/>
                  </a:cubicBezTo>
                  <a:cubicBezTo>
                    <a:pt x="50" y="140"/>
                    <a:pt x="47" y="139"/>
                    <a:pt x="44" y="139"/>
                  </a:cubicBezTo>
                  <a:cubicBezTo>
                    <a:pt x="50" y="141"/>
                    <a:pt x="56" y="142"/>
                    <a:pt x="62" y="142"/>
                  </a:cubicBezTo>
                  <a:close/>
                  <a:moveTo>
                    <a:pt x="89" y="83"/>
                  </a:moveTo>
                  <a:cubicBezTo>
                    <a:pt x="90" y="86"/>
                    <a:pt x="92" y="89"/>
                    <a:pt x="94" y="89"/>
                  </a:cubicBezTo>
                  <a:cubicBezTo>
                    <a:pt x="92" y="87"/>
                    <a:pt x="91" y="85"/>
                    <a:pt x="89" y="83"/>
                  </a:cubicBezTo>
                  <a:close/>
                  <a:moveTo>
                    <a:pt x="47" y="81"/>
                  </a:moveTo>
                  <a:cubicBezTo>
                    <a:pt x="47" y="83"/>
                    <a:pt x="48" y="84"/>
                    <a:pt x="51" y="85"/>
                  </a:cubicBezTo>
                  <a:cubicBezTo>
                    <a:pt x="50" y="83"/>
                    <a:pt x="48" y="82"/>
                    <a:pt x="47" y="81"/>
                  </a:cubicBezTo>
                  <a:close/>
                  <a:moveTo>
                    <a:pt x="51" y="88"/>
                  </a:moveTo>
                  <a:cubicBezTo>
                    <a:pt x="53" y="89"/>
                    <a:pt x="54" y="90"/>
                    <a:pt x="56" y="90"/>
                  </a:cubicBezTo>
                  <a:cubicBezTo>
                    <a:pt x="54" y="89"/>
                    <a:pt x="53" y="89"/>
                    <a:pt x="51" y="88"/>
                  </a:cubicBezTo>
                  <a:close/>
                  <a:moveTo>
                    <a:pt x="131" y="27"/>
                  </a:moveTo>
                  <a:cubicBezTo>
                    <a:pt x="132" y="27"/>
                    <a:pt x="132" y="28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2" y="28"/>
                    <a:pt x="132" y="27"/>
                    <a:pt x="1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5" name="Freeform 36"/>
            <p:cNvSpPr/>
            <p:nvPr/>
          </p:nvSpPr>
          <p:spPr bwMode="auto">
            <a:xfrm>
              <a:off x="6585" y="1704"/>
              <a:ext cx="60" cy="82"/>
            </a:xfrm>
            <a:custGeom>
              <a:avLst/>
              <a:gdLst>
                <a:gd name="T0" fmla="*/ 29 w 29"/>
                <a:gd name="T1" fmla="*/ 2 h 40"/>
                <a:gd name="T2" fmla="*/ 28 w 29"/>
                <a:gd name="T3" fmla="*/ 3 h 40"/>
                <a:gd name="T4" fmla="*/ 18 w 29"/>
                <a:gd name="T5" fmla="*/ 15 h 40"/>
                <a:gd name="T6" fmla="*/ 8 w 29"/>
                <a:gd name="T7" fmla="*/ 29 h 40"/>
                <a:gd name="T8" fmla="*/ 4 w 29"/>
                <a:gd name="T9" fmla="*/ 37 h 40"/>
                <a:gd name="T10" fmla="*/ 3 w 29"/>
                <a:gd name="T11" fmla="*/ 38 h 40"/>
                <a:gd name="T12" fmla="*/ 1 w 29"/>
                <a:gd name="T13" fmla="*/ 40 h 40"/>
                <a:gd name="T14" fmla="*/ 0 w 29"/>
                <a:gd name="T15" fmla="*/ 37 h 40"/>
                <a:gd name="T16" fmla="*/ 1 w 29"/>
                <a:gd name="T17" fmla="*/ 36 h 40"/>
                <a:gd name="T18" fmla="*/ 22 w 29"/>
                <a:gd name="T19" fmla="*/ 7 h 40"/>
                <a:gd name="T20" fmla="*/ 25 w 29"/>
                <a:gd name="T21" fmla="*/ 1 h 40"/>
                <a:gd name="T22" fmla="*/ 27 w 29"/>
                <a:gd name="T23" fmla="*/ 0 h 40"/>
                <a:gd name="T24" fmla="*/ 29 w 29"/>
                <a:gd name="T2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0">
                  <a:moveTo>
                    <a:pt x="29" y="2"/>
                  </a:moveTo>
                  <a:cubicBezTo>
                    <a:pt x="29" y="2"/>
                    <a:pt x="28" y="3"/>
                    <a:pt x="28" y="3"/>
                  </a:cubicBezTo>
                  <a:cubicBezTo>
                    <a:pt x="24" y="6"/>
                    <a:pt x="21" y="11"/>
                    <a:pt x="18" y="15"/>
                  </a:cubicBezTo>
                  <a:cubicBezTo>
                    <a:pt x="15" y="20"/>
                    <a:pt x="11" y="24"/>
                    <a:pt x="8" y="29"/>
                  </a:cubicBezTo>
                  <a:cubicBezTo>
                    <a:pt x="6" y="32"/>
                    <a:pt x="5" y="35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2" y="40"/>
                    <a:pt x="1" y="40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0" y="37"/>
                    <a:pt x="1" y="36"/>
                    <a:pt x="1" y="36"/>
                  </a:cubicBezTo>
                  <a:cubicBezTo>
                    <a:pt x="8" y="26"/>
                    <a:pt x="15" y="16"/>
                    <a:pt x="22" y="7"/>
                  </a:cubicBezTo>
                  <a:cubicBezTo>
                    <a:pt x="24" y="5"/>
                    <a:pt x="25" y="3"/>
                    <a:pt x="25" y="1"/>
                  </a:cubicBezTo>
                  <a:cubicBezTo>
                    <a:pt x="26" y="1"/>
                    <a:pt x="26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6" name="Freeform 37"/>
            <p:cNvSpPr/>
            <p:nvPr/>
          </p:nvSpPr>
          <p:spPr bwMode="auto">
            <a:xfrm>
              <a:off x="6559" y="1696"/>
              <a:ext cx="59" cy="70"/>
            </a:xfrm>
            <a:custGeom>
              <a:avLst/>
              <a:gdLst>
                <a:gd name="T0" fmla="*/ 29 w 29"/>
                <a:gd name="T1" fmla="*/ 2 h 34"/>
                <a:gd name="T2" fmla="*/ 28 w 29"/>
                <a:gd name="T3" fmla="*/ 4 h 34"/>
                <a:gd name="T4" fmla="*/ 23 w 29"/>
                <a:gd name="T5" fmla="*/ 7 h 34"/>
                <a:gd name="T6" fmla="*/ 11 w 29"/>
                <a:gd name="T7" fmla="*/ 20 h 34"/>
                <a:gd name="T8" fmla="*/ 5 w 29"/>
                <a:gd name="T9" fmla="*/ 31 h 34"/>
                <a:gd name="T10" fmla="*/ 4 w 29"/>
                <a:gd name="T11" fmla="*/ 33 h 34"/>
                <a:gd name="T12" fmla="*/ 2 w 29"/>
                <a:gd name="T13" fmla="*/ 34 h 34"/>
                <a:gd name="T14" fmla="*/ 1 w 29"/>
                <a:gd name="T15" fmla="*/ 33 h 34"/>
                <a:gd name="T16" fmla="*/ 1 w 29"/>
                <a:gd name="T17" fmla="*/ 31 h 34"/>
                <a:gd name="T18" fmla="*/ 5 w 29"/>
                <a:gd name="T19" fmla="*/ 26 h 34"/>
                <a:gd name="T20" fmla="*/ 13 w 29"/>
                <a:gd name="T21" fmla="*/ 15 h 34"/>
                <a:gd name="T22" fmla="*/ 20 w 29"/>
                <a:gd name="T23" fmla="*/ 8 h 34"/>
                <a:gd name="T24" fmla="*/ 25 w 29"/>
                <a:gd name="T25" fmla="*/ 1 h 34"/>
                <a:gd name="T26" fmla="*/ 27 w 29"/>
                <a:gd name="T27" fmla="*/ 0 h 34"/>
                <a:gd name="T28" fmla="*/ 29 w 29"/>
                <a:gd name="T2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4">
                  <a:moveTo>
                    <a:pt x="29" y="2"/>
                  </a:moveTo>
                  <a:cubicBezTo>
                    <a:pt x="28" y="3"/>
                    <a:pt x="28" y="3"/>
                    <a:pt x="28" y="4"/>
                  </a:cubicBezTo>
                  <a:cubicBezTo>
                    <a:pt x="26" y="5"/>
                    <a:pt x="24" y="6"/>
                    <a:pt x="23" y="7"/>
                  </a:cubicBezTo>
                  <a:cubicBezTo>
                    <a:pt x="18" y="11"/>
                    <a:pt x="15" y="16"/>
                    <a:pt x="11" y="20"/>
                  </a:cubicBezTo>
                  <a:cubicBezTo>
                    <a:pt x="8" y="24"/>
                    <a:pt x="6" y="27"/>
                    <a:pt x="5" y="31"/>
                  </a:cubicBezTo>
                  <a:cubicBezTo>
                    <a:pt x="5" y="31"/>
                    <a:pt x="4" y="32"/>
                    <a:pt x="4" y="33"/>
                  </a:cubicBezTo>
                  <a:cubicBezTo>
                    <a:pt x="4" y="33"/>
                    <a:pt x="3" y="34"/>
                    <a:pt x="2" y="34"/>
                  </a:cubicBezTo>
                  <a:cubicBezTo>
                    <a:pt x="2" y="34"/>
                    <a:pt x="1" y="34"/>
                    <a:pt x="1" y="33"/>
                  </a:cubicBezTo>
                  <a:cubicBezTo>
                    <a:pt x="0" y="32"/>
                    <a:pt x="1" y="32"/>
                    <a:pt x="1" y="31"/>
                  </a:cubicBezTo>
                  <a:cubicBezTo>
                    <a:pt x="2" y="29"/>
                    <a:pt x="4" y="28"/>
                    <a:pt x="5" y="26"/>
                  </a:cubicBezTo>
                  <a:cubicBezTo>
                    <a:pt x="8" y="22"/>
                    <a:pt x="10" y="18"/>
                    <a:pt x="13" y="15"/>
                  </a:cubicBezTo>
                  <a:cubicBezTo>
                    <a:pt x="15" y="12"/>
                    <a:pt x="18" y="10"/>
                    <a:pt x="20" y="8"/>
                  </a:cubicBezTo>
                  <a:cubicBezTo>
                    <a:pt x="22" y="5"/>
                    <a:pt x="24" y="3"/>
                    <a:pt x="25" y="1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1"/>
                    <a:pt x="29" y="1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7" name="Freeform 38"/>
            <p:cNvSpPr/>
            <p:nvPr/>
          </p:nvSpPr>
          <p:spPr bwMode="auto">
            <a:xfrm>
              <a:off x="6602" y="1741"/>
              <a:ext cx="49" cy="66"/>
            </a:xfrm>
            <a:custGeom>
              <a:avLst/>
              <a:gdLst>
                <a:gd name="T0" fmla="*/ 0 w 24"/>
                <a:gd name="T1" fmla="*/ 30 h 32"/>
                <a:gd name="T2" fmla="*/ 1 w 24"/>
                <a:gd name="T3" fmla="*/ 29 h 32"/>
                <a:gd name="T4" fmla="*/ 4 w 24"/>
                <a:gd name="T5" fmla="*/ 25 h 32"/>
                <a:gd name="T6" fmla="*/ 8 w 24"/>
                <a:gd name="T7" fmla="*/ 21 h 32"/>
                <a:gd name="T8" fmla="*/ 19 w 24"/>
                <a:gd name="T9" fmla="*/ 7 h 32"/>
                <a:gd name="T10" fmla="*/ 21 w 24"/>
                <a:gd name="T11" fmla="*/ 1 h 32"/>
                <a:gd name="T12" fmla="*/ 22 w 24"/>
                <a:gd name="T13" fmla="*/ 0 h 32"/>
                <a:gd name="T14" fmla="*/ 24 w 24"/>
                <a:gd name="T15" fmla="*/ 1 h 32"/>
                <a:gd name="T16" fmla="*/ 24 w 24"/>
                <a:gd name="T17" fmla="*/ 2 h 32"/>
                <a:gd name="T18" fmla="*/ 13 w 24"/>
                <a:gd name="T19" fmla="*/ 18 h 32"/>
                <a:gd name="T20" fmla="*/ 6 w 24"/>
                <a:gd name="T21" fmla="*/ 27 h 32"/>
                <a:gd name="T22" fmla="*/ 3 w 24"/>
                <a:gd name="T23" fmla="*/ 31 h 32"/>
                <a:gd name="T24" fmla="*/ 1 w 24"/>
                <a:gd name="T25" fmla="*/ 32 h 32"/>
                <a:gd name="T26" fmla="*/ 0 w 24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2">
                  <a:moveTo>
                    <a:pt x="0" y="30"/>
                  </a:moveTo>
                  <a:cubicBezTo>
                    <a:pt x="0" y="30"/>
                    <a:pt x="0" y="29"/>
                    <a:pt x="1" y="29"/>
                  </a:cubicBezTo>
                  <a:cubicBezTo>
                    <a:pt x="2" y="28"/>
                    <a:pt x="3" y="26"/>
                    <a:pt x="4" y="25"/>
                  </a:cubicBezTo>
                  <a:cubicBezTo>
                    <a:pt x="5" y="24"/>
                    <a:pt x="7" y="22"/>
                    <a:pt x="8" y="21"/>
                  </a:cubicBezTo>
                  <a:cubicBezTo>
                    <a:pt x="12" y="16"/>
                    <a:pt x="15" y="11"/>
                    <a:pt x="19" y="7"/>
                  </a:cubicBezTo>
                  <a:cubicBezTo>
                    <a:pt x="20" y="5"/>
                    <a:pt x="21" y="3"/>
                    <a:pt x="21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0" y="8"/>
                    <a:pt x="16" y="13"/>
                    <a:pt x="13" y="18"/>
                  </a:cubicBezTo>
                  <a:cubicBezTo>
                    <a:pt x="10" y="21"/>
                    <a:pt x="8" y="24"/>
                    <a:pt x="6" y="27"/>
                  </a:cubicBezTo>
                  <a:cubicBezTo>
                    <a:pt x="5" y="28"/>
                    <a:pt x="4" y="30"/>
                    <a:pt x="3" y="31"/>
                  </a:cubicBezTo>
                  <a:cubicBezTo>
                    <a:pt x="3" y="32"/>
                    <a:pt x="2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6550" y="2055"/>
              <a:ext cx="27" cy="56"/>
            </a:xfrm>
            <a:custGeom>
              <a:avLst/>
              <a:gdLst>
                <a:gd name="T0" fmla="*/ 9 w 13"/>
                <a:gd name="T1" fmla="*/ 2 h 27"/>
                <a:gd name="T2" fmla="*/ 13 w 13"/>
                <a:gd name="T3" fmla="*/ 1 h 27"/>
                <a:gd name="T4" fmla="*/ 13 w 13"/>
                <a:gd name="T5" fmla="*/ 3 h 27"/>
                <a:gd name="T6" fmla="*/ 4 w 13"/>
                <a:gd name="T7" fmla="*/ 20 h 27"/>
                <a:gd name="T8" fmla="*/ 4 w 13"/>
                <a:gd name="T9" fmla="*/ 22 h 27"/>
                <a:gd name="T10" fmla="*/ 4 w 13"/>
                <a:gd name="T11" fmla="*/ 23 h 27"/>
                <a:gd name="T12" fmla="*/ 4 w 13"/>
                <a:gd name="T13" fmla="*/ 26 h 27"/>
                <a:gd name="T14" fmla="*/ 1 w 13"/>
                <a:gd name="T15" fmla="*/ 26 h 27"/>
                <a:gd name="T16" fmla="*/ 0 w 13"/>
                <a:gd name="T17" fmla="*/ 24 h 27"/>
                <a:gd name="T18" fmla="*/ 8 w 13"/>
                <a:gd name="T19" fmla="*/ 8 h 27"/>
                <a:gd name="T20" fmla="*/ 10 w 13"/>
                <a:gd name="T21" fmla="*/ 4 h 27"/>
                <a:gd name="T22" fmla="*/ 9 w 13"/>
                <a:gd name="T2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7">
                  <a:moveTo>
                    <a:pt x="9" y="2"/>
                  </a:moveTo>
                  <a:cubicBezTo>
                    <a:pt x="10" y="0"/>
                    <a:pt x="12" y="0"/>
                    <a:pt x="13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0" y="8"/>
                    <a:pt x="7" y="14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5" y="24"/>
                    <a:pt x="5" y="25"/>
                    <a:pt x="4" y="26"/>
                  </a:cubicBezTo>
                  <a:cubicBezTo>
                    <a:pt x="3" y="27"/>
                    <a:pt x="2" y="27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3" y="19"/>
                    <a:pt x="5" y="13"/>
                    <a:pt x="8" y="8"/>
                  </a:cubicBezTo>
                  <a:cubicBezTo>
                    <a:pt x="9" y="7"/>
                    <a:pt x="9" y="6"/>
                    <a:pt x="10" y="4"/>
                  </a:cubicBezTo>
                  <a:cubicBezTo>
                    <a:pt x="10" y="4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9" name="Freeform 40"/>
            <p:cNvSpPr/>
            <p:nvPr/>
          </p:nvSpPr>
          <p:spPr bwMode="auto">
            <a:xfrm>
              <a:off x="6485" y="2067"/>
              <a:ext cx="30" cy="52"/>
            </a:xfrm>
            <a:custGeom>
              <a:avLst/>
              <a:gdLst>
                <a:gd name="T0" fmla="*/ 2 w 15"/>
                <a:gd name="T1" fmla="*/ 25 h 25"/>
                <a:gd name="T2" fmla="*/ 0 w 15"/>
                <a:gd name="T3" fmla="*/ 23 h 25"/>
                <a:gd name="T4" fmla="*/ 1 w 15"/>
                <a:gd name="T5" fmla="*/ 21 h 25"/>
                <a:gd name="T6" fmla="*/ 6 w 15"/>
                <a:gd name="T7" fmla="*/ 14 h 25"/>
                <a:gd name="T8" fmla="*/ 10 w 15"/>
                <a:gd name="T9" fmla="*/ 6 h 25"/>
                <a:gd name="T10" fmla="*/ 11 w 15"/>
                <a:gd name="T11" fmla="*/ 3 h 25"/>
                <a:gd name="T12" fmla="*/ 14 w 15"/>
                <a:gd name="T13" fmla="*/ 1 h 25"/>
                <a:gd name="T14" fmla="*/ 15 w 15"/>
                <a:gd name="T15" fmla="*/ 3 h 25"/>
                <a:gd name="T16" fmla="*/ 14 w 15"/>
                <a:gd name="T17" fmla="*/ 4 h 25"/>
                <a:gd name="T18" fmla="*/ 12 w 15"/>
                <a:gd name="T19" fmla="*/ 6 h 25"/>
                <a:gd name="T20" fmla="*/ 7 w 15"/>
                <a:gd name="T21" fmla="*/ 16 h 25"/>
                <a:gd name="T22" fmla="*/ 4 w 15"/>
                <a:gd name="T23" fmla="*/ 24 h 25"/>
                <a:gd name="T24" fmla="*/ 2 w 15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3" y="19"/>
                    <a:pt x="5" y="17"/>
                    <a:pt x="6" y="14"/>
                  </a:cubicBezTo>
                  <a:cubicBezTo>
                    <a:pt x="7" y="11"/>
                    <a:pt x="9" y="9"/>
                    <a:pt x="10" y="6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1" y="1"/>
                    <a:pt x="12" y="0"/>
                    <a:pt x="14" y="1"/>
                  </a:cubicBezTo>
                  <a:cubicBezTo>
                    <a:pt x="14" y="1"/>
                    <a:pt x="15" y="2"/>
                    <a:pt x="15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0" y="10"/>
                    <a:pt x="9" y="13"/>
                    <a:pt x="7" y="16"/>
                  </a:cubicBezTo>
                  <a:cubicBezTo>
                    <a:pt x="6" y="19"/>
                    <a:pt x="5" y="21"/>
                    <a:pt x="4" y="24"/>
                  </a:cubicBezTo>
                  <a:cubicBezTo>
                    <a:pt x="4" y="25"/>
                    <a:pt x="3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6515" y="2067"/>
              <a:ext cx="25" cy="48"/>
            </a:xfrm>
            <a:custGeom>
              <a:avLst/>
              <a:gdLst>
                <a:gd name="T0" fmla="*/ 10 w 12"/>
                <a:gd name="T1" fmla="*/ 3 h 23"/>
                <a:gd name="T2" fmla="*/ 9 w 12"/>
                <a:gd name="T3" fmla="*/ 2 h 23"/>
                <a:gd name="T4" fmla="*/ 12 w 12"/>
                <a:gd name="T5" fmla="*/ 1 h 23"/>
                <a:gd name="T6" fmla="*/ 12 w 12"/>
                <a:gd name="T7" fmla="*/ 1 h 23"/>
                <a:gd name="T8" fmla="*/ 11 w 12"/>
                <a:gd name="T9" fmla="*/ 5 h 23"/>
                <a:gd name="T10" fmla="*/ 7 w 12"/>
                <a:gd name="T11" fmla="*/ 13 h 23"/>
                <a:gd name="T12" fmla="*/ 5 w 12"/>
                <a:gd name="T13" fmla="*/ 19 h 23"/>
                <a:gd name="T14" fmla="*/ 4 w 12"/>
                <a:gd name="T15" fmla="*/ 21 h 23"/>
                <a:gd name="T16" fmla="*/ 3 w 12"/>
                <a:gd name="T17" fmla="*/ 23 h 23"/>
                <a:gd name="T18" fmla="*/ 1 w 12"/>
                <a:gd name="T19" fmla="*/ 23 h 23"/>
                <a:gd name="T20" fmla="*/ 1 w 12"/>
                <a:gd name="T21" fmla="*/ 21 h 23"/>
                <a:gd name="T22" fmla="*/ 2 w 12"/>
                <a:gd name="T23" fmla="*/ 18 h 23"/>
                <a:gd name="T24" fmla="*/ 5 w 12"/>
                <a:gd name="T25" fmla="*/ 13 h 23"/>
                <a:gd name="T26" fmla="*/ 9 w 12"/>
                <a:gd name="T27" fmla="*/ 4 h 23"/>
                <a:gd name="T28" fmla="*/ 10 w 12"/>
                <a:gd name="T2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3">
                  <a:moveTo>
                    <a:pt x="10" y="3"/>
                  </a:moveTo>
                  <a:cubicBezTo>
                    <a:pt x="9" y="3"/>
                    <a:pt x="8" y="2"/>
                    <a:pt x="9" y="2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2" y="4"/>
                    <a:pt x="11" y="5"/>
                  </a:cubicBezTo>
                  <a:cubicBezTo>
                    <a:pt x="10" y="8"/>
                    <a:pt x="8" y="10"/>
                    <a:pt x="7" y="13"/>
                  </a:cubicBezTo>
                  <a:cubicBezTo>
                    <a:pt x="6" y="15"/>
                    <a:pt x="5" y="17"/>
                    <a:pt x="5" y="19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1" y="22"/>
                    <a:pt x="0" y="21"/>
                    <a:pt x="1" y="21"/>
                  </a:cubicBezTo>
                  <a:cubicBezTo>
                    <a:pt x="1" y="20"/>
                    <a:pt x="1" y="19"/>
                    <a:pt x="2" y="18"/>
                  </a:cubicBezTo>
                  <a:cubicBezTo>
                    <a:pt x="3" y="17"/>
                    <a:pt x="4" y="15"/>
                    <a:pt x="5" y="13"/>
                  </a:cubicBezTo>
                  <a:cubicBezTo>
                    <a:pt x="7" y="10"/>
                    <a:pt x="8" y="7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1" name="Freeform 42"/>
            <p:cNvSpPr/>
            <p:nvPr/>
          </p:nvSpPr>
          <p:spPr bwMode="auto">
            <a:xfrm>
              <a:off x="6612" y="1784"/>
              <a:ext cx="37" cy="48"/>
            </a:xfrm>
            <a:custGeom>
              <a:avLst/>
              <a:gdLst>
                <a:gd name="T0" fmla="*/ 2 w 18"/>
                <a:gd name="T1" fmla="*/ 23 h 23"/>
                <a:gd name="T2" fmla="*/ 0 w 18"/>
                <a:gd name="T3" fmla="*/ 22 h 23"/>
                <a:gd name="T4" fmla="*/ 0 w 18"/>
                <a:gd name="T5" fmla="*/ 21 h 23"/>
                <a:gd name="T6" fmla="*/ 1 w 18"/>
                <a:gd name="T7" fmla="*/ 19 h 23"/>
                <a:gd name="T8" fmla="*/ 13 w 18"/>
                <a:gd name="T9" fmla="*/ 5 h 23"/>
                <a:gd name="T10" fmla="*/ 14 w 18"/>
                <a:gd name="T11" fmla="*/ 1 h 23"/>
                <a:gd name="T12" fmla="*/ 15 w 18"/>
                <a:gd name="T13" fmla="*/ 0 h 23"/>
                <a:gd name="T14" fmla="*/ 17 w 18"/>
                <a:gd name="T15" fmla="*/ 1 h 23"/>
                <a:gd name="T16" fmla="*/ 17 w 18"/>
                <a:gd name="T17" fmla="*/ 2 h 23"/>
                <a:gd name="T18" fmla="*/ 8 w 18"/>
                <a:gd name="T19" fmla="*/ 14 h 23"/>
                <a:gd name="T20" fmla="*/ 3 w 18"/>
                <a:gd name="T21" fmla="*/ 22 h 23"/>
                <a:gd name="T22" fmla="*/ 2 w 18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3">
                  <a:moveTo>
                    <a:pt x="2" y="23"/>
                  </a:moveTo>
                  <a:cubicBezTo>
                    <a:pt x="1" y="23"/>
                    <a:pt x="1" y="23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6" y="15"/>
                    <a:pt x="9" y="10"/>
                    <a:pt x="13" y="5"/>
                  </a:cubicBezTo>
                  <a:cubicBezTo>
                    <a:pt x="14" y="4"/>
                    <a:pt x="15" y="3"/>
                    <a:pt x="14" y="1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8" y="2"/>
                    <a:pt x="17" y="2"/>
                  </a:cubicBezTo>
                  <a:cubicBezTo>
                    <a:pt x="14" y="6"/>
                    <a:pt x="11" y="10"/>
                    <a:pt x="8" y="14"/>
                  </a:cubicBezTo>
                  <a:cubicBezTo>
                    <a:pt x="6" y="16"/>
                    <a:pt x="4" y="19"/>
                    <a:pt x="3" y="22"/>
                  </a:cubicBezTo>
                  <a:cubicBezTo>
                    <a:pt x="3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6507" y="1700"/>
              <a:ext cx="35" cy="43"/>
            </a:xfrm>
            <a:custGeom>
              <a:avLst/>
              <a:gdLst>
                <a:gd name="T0" fmla="*/ 15 w 17"/>
                <a:gd name="T1" fmla="*/ 0 h 21"/>
                <a:gd name="T2" fmla="*/ 17 w 17"/>
                <a:gd name="T3" fmla="*/ 1 h 21"/>
                <a:gd name="T4" fmla="*/ 16 w 17"/>
                <a:gd name="T5" fmla="*/ 3 h 21"/>
                <a:gd name="T6" fmla="*/ 14 w 17"/>
                <a:gd name="T7" fmla="*/ 3 h 21"/>
                <a:gd name="T8" fmla="*/ 12 w 17"/>
                <a:gd name="T9" fmla="*/ 6 h 21"/>
                <a:gd name="T10" fmla="*/ 3 w 17"/>
                <a:gd name="T11" fmla="*/ 20 h 21"/>
                <a:gd name="T12" fmla="*/ 3 w 17"/>
                <a:gd name="T13" fmla="*/ 20 h 21"/>
                <a:gd name="T14" fmla="*/ 1 w 17"/>
                <a:gd name="T15" fmla="*/ 21 h 21"/>
                <a:gd name="T16" fmla="*/ 0 w 17"/>
                <a:gd name="T17" fmla="*/ 18 h 21"/>
                <a:gd name="T18" fmla="*/ 1 w 17"/>
                <a:gd name="T19" fmla="*/ 17 h 21"/>
                <a:gd name="T20" fmla="*/ 9 w 17"/>
                <a:gd name="T21" fmla="*/ 7 h 21"/>
                <a:gd name="T22" fmla="*/ 14 w 17"/>
                <a:gd name="T23" fmla="*/ 2 h 21"/>
                <a:gd name="T24" fmla="*/ 15 w 17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1">
                  <a:moveTo>
                    <a:pt x="15" y="0"/>
                  </a:move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2"/>
                    <a:pt x="16" y="3"/>
                  </a:cubicBezTo>
                  <a:cubicBezTo>
                    <a:pt x="16" y="2"/>
                    <a:pt x="15" y="3"/>
                    <a:pt x="14" y="3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9" y="10"/>
                    <a:pt x="6" y="15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1" y="18"/>
                    <a:pt x="1" y="17"/>
                  </a:cubicBezTo>
                  <a:cubicBezTo>
                    <a:pt x="4" y="14"/>
                    <a:pt x="7" y="11"/>
                    <a:pt x="9" y="7"/>
                  </a:cubicBezTo>
                  <a:cubicBezTo>
                    <a:pt x="11" y="5"/>
                    <a:pt x="12" y="4"/>
                    <a:pt x="14" y="2"/>
                  </a:cubicBezTo>
                  <a:cubicBezTo>
                    <a:pt x="14" y="1"/>
                    <a:pt x="15" y="1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3" name="Freeform 44"/>
            <p:cNvSpPr/>
            <p:nvPr/>
          </p:nvSpPr>
          <p:spPr bwMode="auto">
            <a:xfrm>
              <a:off x="6585" y="2061"/>
              <a:ext cx="15" cy="39"/>
            </a:xfrm>
            <a:custGeom>
              <a:avLst/>
              <a:gdLst>
                <a:gd name="T0" fmla="*/ 2 w 7"/>
                <a:gd name="T1" fmla="*/ 19 h 19"/>
                <a:gd name="T2" fmla="*/ 0 w 7"/>
                <a:gd name="T3" fmla="*/ 17 h 19"/>
                <a:gd name="T4" fmla="*/ 3 w 7"/>
                <a:gd name="T5" fmla="*/ 11 h 19"/>
                <a:gd name="T6" fmla="*/ 5 w 7"/>
                <a:gd name="T7" fmla="*/ 5 h 19"/>
                <a:gd name="T8" fmla="*/ 4 w 7"/>
                <a:gd name="T9" fmla="*/ 3 h 19"/>
                <a:gd name="T10" fmla="*/ 4 w 7"/>
                <a:gd name="T11" fmla="*/ 2 h 19"/>
                <a:gd name="T12" fmla="*/ 5 w 7"/>
                <a:gd name="T13" fmla="*/ 0 h 19"/>
                <a:gd name="T14" fmla="*/ 7 w 7"/>
                <a:gd name="T15" fmla="*/ 1 h 19"/>
                <a:gd name="T16" fmla="*/ 7 w 7"/>
                <a:gd name="T17" fmla="*/ 2 h 19"/>
                <a:gd name="T18" fmla="*/ 6 w 7"/>
                <a:gd name="T19" fmla="*/ 6 h 19"/>
                <a:gd name="T20" fmla="*/ 4 w 7"/>
                <a:gd name="T21" fmla="*/ 12 h 19"/>
                <a:gd name="T22" fmla="*/ 3 w 7"/>
                <a:gd name="T23" fmla="*/ 15 h 19"/>
                <a:gd name="T24" fmla="*/ 3 w 7"/>
                <a:gd name="T25" fmla="*/ 16 h 19"/>
                <a:gd name="T26" fmla="*/ 4 w 7"/>
                <a:gd name="T27" fmla="*/ 18 h 19"/>
                <a:gd name="T28" fmla="*/ 2 w 7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9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5" y="4"/>
                    <a:pt x="5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3"/>
                    <a:pt x="7" y="5"/>
                    <a:pt x="6" y="6"/>
                  </a:cubicBezTo>
                  <a:cubicBezTo>
                    <a:pt x="5" y="8"/>
                    <a:pt x="5" y="10"/>
                    <a:pt x="4" y="12"/>
                  </a:cubicBezTo>
                  <a:cubicBezTo>
                    <a:pt x="4" y="13"/>
                    <a:pt x="3" y="14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4" name="Freeform 45"/>
            <p:cNvSpPr/>
            <p:nvPr/>
          </p:nvSpPr>
          <p:spPr bwMode="auto">
            <a:xfrm>
              <a:off x="6151" y="1892"/>
              <a:ext cx="27" cy="41"/>
            </a:xfrm>
            <a:custGeom>
              <a:avLst/>
              <a:gdLst>
                <a:gd name="T0" fmla="*/ 3 w 13"/>
                <a:gd name="T1" fmla="*/ 17 h 20"/>
                <a:gd name="T2" fmla="*/ 3 w 13"/>
                <a:gd name="T3" fmla="*/ 17 h 20"/>
                <a:gd name="T4" fmla="*/ 3 w 13"/>
                <a:gd name="T5" fmla="*/ 19 h 20"/>
                <a:gd name="T6" fmla="*/ 1 w 13"/>
                <a:gd name="T7" fmla="*/ 20 h 20"/>
                <a:gd name="T8" fmla="*/ 0 w 13"/>
                <a:gd name="T9" fmla="*/ 18 h 20"/>
                <a:gd name="T10" fmla="*/ 1 w 13"/>
                <a:gd name="T11" fmla="*/ 17 h 20"/>
                <a:gd name="T12" fmla="*/ 7 w 13"/>
                <a:gd name="T13" fmla="*/ 7 h 20"/>
                <a:gd name="T14" fmla="*/ 10 w 13"/>
                <a:gd name="T15" fmla="*/ 1 h 20"/>
                <a:gd name="T16" fmla="*/ 12 w 13"/>
                <a:gd name="T17" fmla="*/ 0 h 20"/>
                <a:gd name="T18" fmla="*/ 13 w 13"/>
                <a:gd name="T19" fmla="*/ 1 h 20"/>
                <a:gd name="T20" fmla="*/ 13 w 13"/>
                <a:gd name="T21" fmla="*/ 2 h 20"/>
                <a:gd name="T22" fmla="*/ 10 w 13"/>
                <a:gd name="T23" fmla="*/ 6 h 20"/>
                <a:gd name="T24" fmla="*/ 4 w 13"/>
                <a:gd name="T25" fmla="*/ 15 h 20"/>
                <a:gd name="T26" fmla="*/ 3 w 13"/>
                <a:gd name="T2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0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3" y="14"/>
                    <a:pt x="5" y="11"/>
                    <a:pt x="7" y="7"/>
                  </a:cubicBezTo>
                  <a:cubicBezTo>
                    <a:pt x="8" y="5"/>
                    <a:pt x="9" y="3"/>
                    <a:pt x="10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0" y="4"/>
                    <a:pt x="10" y="6"/>
                  </a:cubicBezTo>
                  <a:cubicBezTo>
                    <a:pt x="8" y="9"/>
                    <a:pt x="6" y="12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5" name="Freeform 46"/>
            <p:cNvSpPr/>
            <p:nvPr/>
          </p:nvSpPr>
          <p:spPr bwMode="auto">
            <a:xfrm>
              <a:off x="6623" y="1817"/>
              <a:ext cx="22" cy="40"/>
            </a:xfrm>
            <a:custGeom>
              <a:avLst/>
              <a:gdLst>
                <a:gd name="T0" fmla="*/ 10 w 11"/>
                <a:gd name="T1" fmla="*/ 1 h 19"/>
                <a:gd name="T2" fmla="*/ 9 w 11"/>
                <a:gd name="T3" fmla="*/ 1 h 19"/>
                <a:gd name="T4" fmla="*/ 9 w 11"/>
                <a:gd name="T5" fmla="*/ 1 h 19"/>
                <a:gd name="T6" fmla="*/ 9 w 11"/>
                <a:gd name="T7" fmla="*/ 0 h 19"/>
                <a:gd name="T8" fmla="*/ 10 w 11"/>
                <a:gd name="T9" fmla="*/ 0 h 19"/>
                <a:gd name="T10" fmla="*/ 11 w 11"/>
                <a:gd name="T11" fmla="*/ 2 h 19"/>
                <a:gd name="T12" fmla="*/ 10 w 11"/>
                <a:gd name="T13" fmla="*/ 4 h 19"/>
                <a:gd name="T14" fmla="*/ 7 w 11"/>
                <a:gd name="T15" fmla="*/ 11 h 19"/>
                <a:gd name="T16" fmla="*/ 2 w 11"/>
                <a:gd name="T17" fmla="*/ 18 h 19"/>
                <a:gd name="T18" fmla="*/ 1 w 11"/>
                <a:gd name="T19" fmla="*/ 19 h 19"/>
                <a:gd name="T20" fmla="*/ 1 w 11"/>
                <a:gd name="T21" fmla="*/ 17 h 19"/>
                <a:gd name="T22" fmla="*/ 5 w 11"/>
                <a:gd name="T23" fmla="*/ 11 h 19"/>
                <a:gd name="T24" fmla="*/ 10 w 11"/>
                <a:gd name="T25" fmla="*/ 4 h 19"/>
                <a:gd name="T26" fmla="*/ 10 w 11"/>
                <a:gd name="T2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10" y="1"/>
                  </a:moveTo>
                  <a:cubicBezTo>
                    <a:pt x="10" y="1"/>
                    <a:pt x="10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9" y="7"/>
                    <a:pt x="8" y="9"/>
                    <a:pt x="7" y="11"/>
                  </a:cubicBezTo>
                  <a:cubicBezTo>
                    <a:pt x="5" y="13"/>
                    <a:pt x="4" y="16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19"/>
                    <a:pt x="0" y="18"/>
                    <a:pt x="1" y="17"/>
                  </a:cubicBezTo>
                  <a:cubicBezTo>
                    <a:pt x="2" y="15"/>
                    <a:pt x="4" y="13"/>
                    <a:pt x="5" y="11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0" y="3"/>
                    <a:pt x="10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6" name="Freeform 47"/>
            <p:cNvSpPr/>
            <p:nvPr/>
          </p:nvSpPr>
          <p:spPr bwMode="auto">
            <a:xfrm>
              <a:off x="6610" y="2067"/>
              <a:ext cx="10" cy="27"/>
            </a:xfrm>
            <a:custGeom>
              <a:avLst/>
              <a:gdLst>
                <a:gd name="T0" fmla="*/ 5 w 5"/>
                <a:gd name="T1" fmla="*/ 1 h 13"/>
                <a:gd name="T2" fmla="*/ 3 w 5"/>
                <a:gd name="T3" fmla="*/ 11 h 13"/>
                <a:gd name="T4" fmla="*/ 3 w 5"/>
                <a:gd name="T5" fmla="*/ 12 h 13"/>
                <a:gd name="T6" fmla="*/ 1 w 5"/>
                <a:gd name="T7" fmla="*/ 13 h 13"/>
                <a:gd name="T8" fmla="*/ 1 w 5"/>
                <a:gd name="T9" fmla="*/ 11 h 13"/>
                <a:gd name="T10" fmla="*/ 1 w 5"/>
                <a:gd name="T11" fmla="*/ 11 h 13"/>
                <a:gd name="T12" fmla="*/ 4 w 5"/>
                <a:gd name="T13" fmla="*/ 4 h 13"/>
                <a:gd name="T14" fmla="*/ 4 w 5"/>
                <a:gd name="T15" fmla="*/ 2 h 13"/>
                <a:gd name="T16" fmla="*/ 4 w 5"/>
                <a:gd name="T17" fmla="*/ 1 h 13"/>
                <a:gd name="T18" fmla="*/ 5 w 5"/>
                <a:gd name="T19" fmla="*/ 1 h 13"/>
                <a:gd name="T20" fmla="*/ 5 w 5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5" y="1"/>
                  </a:moveTo>
                  <a:cubicBezTo>
                    <a:pt x="5" y="5"/>
                    <a:pt x="4" y="8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9"/>
                    <a:pt x="3" y="7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89726" y="632736"/>
            <a:ext cx="698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HƯỚNG DẪN VỀ NHÀ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2466" y="2273547"/>
            <a:ext cx="511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3982466" y="3520316"/>
            <a:ext cx="511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3921648" y="4611922"/>
            <a:ext cx="562555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, an </a:t>
            </a:r>
            <a:r>
              <a:rPr lang="en-US" sz="2800" dirty="0" err="1" smtClean="0"/>
              <a:t>toàn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kiệm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8300" y="2064997"/>
            <a:ext cx="2024047" cy="392006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6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6499" y="4344211"/>
            <a:ext cx="280440" cy="2621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4846" y="4344211"/>
            <a:ext cx="280440" cy="262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13193" y="4344211"/>
            <a:ext cx="280440" cy="262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540" y="4344211"/>
            <a:ext cx="280440" cy="2621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9887" y="4344211"/>
            <a:ext cx="280440" cy="262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8234" y="4344211"/>
            <a:ext cx="280440" cy="262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6581" y="4344211"/>
            <a:ext cx="280440" cy="2621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4928" y="4344211"/>
            <a:ext cx="280440" cy="2621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23275" y="4344211"/>
            <a:ext cx="280440" cy="2621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1622" y="4344211"/>
            <a:ext cx="280440" cy="2621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9969" y="4344211"/>
            <a:ext cx="280440" cy="262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316" y="4344211"/>
            <a:ext cx="280440" cy="2621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6663" y="4344211"/>
            <a:ext cx="280440" cy="2621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010" y="4344211"/>
            <a:ext cx="280440" cy="262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3357" y="4344211"/>
            <a:ext cx="280440" cy="2621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1704" y="4344211"/>
            <a:ext cx="280440" cy="2621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0051" y="4344211"/>
            <a:ext cx="280440" cy="2621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6745" y="4344211"/>
            <a:ext cx="280440" cy="2621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43439" y="4344211"/>
            <a:ext cx="280440" cy="2621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80133" y="4344211"/>
            <a:ext cx="280440" cy="2621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6827" y="4344211"/>
            <a:ext cx="280440" cy="2621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53521" y="4344211"/>
            <a:ext cx="280440" cy="26215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8398" y="4344211"/>
            <a:ext cx="280440" cy="2621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5092" y="4344211"/>
            <a:ext cx="280440" cy="2621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1786" y="4344211"/>
            <a:ext cx="280440" cy="2621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8480" y="4344211"/>
            <a:ext cx="280440" cy="2621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174" y="4344211"/>
            <a:ext cx="280440" cy="2621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1868" y="4344211"/>
            <a:ext cx="280440" cy="2621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8562" y="4344211"/>
            <a:ext cx="280440" cy="26215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0215" y="4344211"/>
            <a:ext cx="280440" cy="2621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26897" y="4344211"/>
            <a:ext cx="280440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8515" y="1774209"/>
            <a:ext cx="871004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ĐÃ LẮNG NGHE BÀI GIẢNG!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97" y="2270989"/>
            <a:ext cx="928457" cy="18482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0" y="2270989"/>
            <a:ext cx="928457" cy="184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4418" y="718050"/>
            <a:ext cx="701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may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6332175"/>
              </p:ext>
            </p:extLst>
          </p:nvPr>
        </p:nvGraphicFramePr>
        <p:xfrm>
          <a:off x="6096000" y="1600201"/>
          <a:ext cx="6255819" cy="466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ardrop 4"/>
          <p:cNvSpPr/>
          <p:nvPr/>
        </p:nvSpPr>
        <p:spPr>
          <a:xfrm rot="18697422">
            <a:off x="9095589" y="5873401"/>
            <a:ext cx="503220" cy="479417"/>
          </a:xfrm>
          <a:prstGeom prst="teardrop">
            <a:avLst>
              <a:gd name="adj" fmla="val 200000"/>
            </a:avLst>
          </a:prstGeom>
          <a:solidFill>
            <a:srgbClr val="FF66CC"/>
          </a:solidFill>
          <a:ln w="25400" cap="flat" cmpd="sng" algn="ctr">
            <a:solidFill>
              <a:srgbClr val="8184D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42400" y="3741312"/>
            <a:ext cx="397267" cy="416853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6" y="1926989"/>
            <a:ext cx="994697" cy="659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8105" y="1709642"/>
            <a:ext cx="4865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quay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quay may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mắn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nhận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thưởng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3140466" y="4017011"/>
            <a:ext cx="1220719" cy="6984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4392717" y="4017011"/>
            <a:ext cx="1220719" cy="698461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140467" y="4759664"/>
            <a:ext cx="1220719" cy="69846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4403227" y="4759664"/>
            <a:ext cx="1220719" cy="69846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Action Button: Forward or Next 12">
            <a:hlinkClick r:id="rId9" action="ppaction://hlinksldjump" highlightClick="1"/>
          </p:cNvPr>
          <p:cNvSpPr/>
          <p:nvPr/>
        </p:nvSpPr>
        <p:spPr>
          <a:xfrm>
            <a:off x="0" y="6113109"/>
            <a:ext cx="812800" cy="744892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Graphic spid="4" grpId="1">
        <p:bldAsOne/>
      </p:bldGraphic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Freeform 544"/>
          <p:cNvSpPr>
            <a:spLocks noEditPoints="1"/>
          </p:cNvSpPr>
          <p:nvPr/>
        </p:nvSpPr>
        <p:spPr bwMode="auto">
          <a:xfrm>
            <a:off x="4870451" y="1119188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39" name="Freeform 20"/>
          <p:cNvSpPr>
            <a:spLocks noEditPoints="1"/>
          </p:cNvSpPr>
          <p:nvPr/>
        </p:nvSpPr>
        <p:spPr bwMode="auto">
          <a:xfrm>
            <a:off x="10401096" y="4258455"/>
            <a:ext cx="1898891" cy="2611120"/>
          </a:xfrm>
          <a:custGeom>
            <a:avLst/>
            <a:gdLst>
              <a:gd name="T0" fmla="*/ 665 w 680"/>
              <a:gd name="T1" fmla="*/ 247 h 936"/>
              <a:gd name="T2" fmla="*/ 596 w 680"/>
              <a:gd name="T3" fmla="*/ 194 h 936"/>
              <a:gd name="T4" fmla="*/ 532 w 680"/>
              <a:gd name="T5" fmla="*/ 128 h 936"/>
              <a:gd name="T6" fmla="*/ 460 w 680"/>
              <a:gd name="T7" fmla="*/ 62 h 936"/>
              <a:gd name="T8" fmla="*/ 259 w 680"/>
              <a:gd name="T9" fmla="*/ 100 h 936"/>
              <a:gd name="T10" fmla="*/ 202 w 680"/>
              <a:gd name="T11" fmla="*/ 151 h 936"/>
              <a:gd name="T12" fmla="*/ 100 w 680"/>
              <a:gd name="T13" fmla="*/ 207 h 936"/>
              <a:gd name="T14" fmla="*/ 110 w 680"/>
              <a:gd name="T15" fmla="*/ 417 h 936"/>
              <a:gd name="T16" fmla="*/ 235 w 680"/>
              <a:gd name="T17" fmla="*/ 469 h 936"/>
              <a:gd name="T18" fmla="*/ 319 w 680"/>
              <a:gd name="T19" fmla="*/ 471 h 936"/>
              <a:gd name="T20" fmla="*/ 280 w 680"/>
              <a:gd name="T21" fmla="*/ 727 h 936"/>
              <a:gd name="T22" fmla="*/ 186 w 680"/>
              <a:gd name="T23" fmla="*/ 634 h 936"/>
              <a:gd name="T24" fmla="*/ 227 w 680"/>
              <a:gd name="T25" fmla="*/ 625 h 936"/>
              <a:gd name="T26" fmla="*/ 262 w 680"/>
              <a:gd name="T27" fmla="*/ 560 h 936"/>
              <a:gd name="T28" fmla="*/ 241 w 680"/>
              <a:gd name="T29" fmla="*/ 531 h 936"/>
              <a:gd name="T30" fmla="*/ 209 w 680"/>
              <a:gd name="T31" fmla="*/ 512 h 936"/>
              <a:gd name="T32" fmla="*/ 184 w 680"/>
              <a:gd name="T33" fmla="*/ 480 h 936"/>
              <a:gd name="T34" fmla="*/ 143 w 680"/>
              <a:gd name="T35" fmla="*/ 455 h 936"/>
              <a:gd name="T36" fmla="*/ 100 w 680"/>
              <a:gd name="T37" fmla="*/ 495 h 936"/>
              <a:gd name="T38" fmla="*/ 68 w 680"/>
              <a:gd name="T39" fmla="*/ 513 h 936"/>
              <a:gd name="T40" fmla="*/ 0 w 680"/>
              <a:gd name="T41" fmla="*/ 579 h 936"/>
              <a:gd name="T42" fmla="*/ 59 w 680"/>
              <a:gd name="T43" fmla="*/ 617 h 936"/>
              <a:gd name="T44" fmla="*/ 110 w 680"/>
              <a:gd name="T45" fmla="*/ 637 h 936"/>
              <a:gd name="T46" fmla="*/ 215 w 680"/>
              <a:gd name="T47" fmla="*/ 713 h 936"/>
              <a:gd name="T48" fmla="*/ 237 w 680"/>
              <a:gd name="T49" fmla="*/ 726 h 936"/>
              <a:gd name="T50" fmla="*/ 271 w 680"/>
              <a:gd name="T51" fmla="*/ 936 h 936"/>
              <a:gd name="T52" fmla="*/ 340 w 680"/>
              <a:gd name="T53" fmla="*/ 719 h 936"/>
              <a:gd name="T54" fmla="*/ 519 w 680"/>
              <a:gd name="T55" fmla="*/ 412 h 936"/>
              <a:gd name="T56" fmla="*/ 680 w 680"/>
              <a:gd name="T57" fmla="*/ 323 h 936"/>
              <a:gd name="T58" fmla="*/ 153 w 680"/>
              <a:gd name="T59" fmla="*/ 645 h 936"/>
              <a:gd name="T60" fmla="*/ 178 w 680"/>
              <a:gd name="T61" fmla="*/ 669 h 936"/>
              <a:gd name="T62" fmla="*/ 350 w 680"/>
              <a:gd name="T63" fmla="*/ 571 h 936"/>
              <a:gd name="T64" fmla="*/ 369 w 680"/>
              <a:gd name="T65" fmla="*/ 477 h 936"/>
              <a:gd name="T66" fmla="*/ 350 w 680"/>
              <a:gd name="T67" fmla="*/ 5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0" h="936">
                <a:moveTo>
                  <a:pt x="662" y="264"/>
                </a:moveTo>
                <a:cubicBezTo>
                  <a:pt x="664" y="259"/>
                  <a:pt x="665" y="253"/>
                  <a:pt x="665" y="247"/>
                </a:cubicBezTo>
                <a:cubicBezTo>
                  <a:pt x="665" y="217"/>
                  <a:pt x="640" y="192"/>
                  <a:pt x="610" y="192"/>
                </a:cubicBezTo>
                <a:cubicBezTo>
                  <a:pt x="605" y="192"/>
                  <a:pt x="600" y="193"/>
                  <a:pt x="596" y="194"/>
                </a:cubicBezTo>
                <a:cubicBezTo>
                  <a:pt x="582" y="169"/>
                  <a:pt x="558" y="151"/>
                  <a:pt x="530" y="144"/>
                </a:cubicBezTo>
                <a:cubicBezTo>
                  <a:pt x="531" y="138"/>
                  <a:pt x="532" y="133"/>
                  <a:pt x="532" y="128"/>
                </a:cubicBezTo>
                <a:cubicBezTo>
                  <a:pt x="532" y="91"/>
                  <a:pt x="502" y="62"/>
                  <a:pt x="466" y="62"/>
                </a:cubicBezTo>
                <a:cubicBezTo>
                  <a:pt x="464" y="62"/>
                  <a:pt x="462" y="62"/>
                  <a:pt x="460" y="62"/>
                </a:cubicBezTo>
                <a:cubicBezTo>
                  <a:pt x="444" y="25"/>
                  <a:pt x="407" y="0"/>
                  <a:pt x="364" y="0"/>
                </a:cubicBezTo>
                <a:cubicBezTo>
                  <a:pt x="308" y="0"/>
                  <a:pt x="262" y="44"/>
                  <a:pt x="259" y="100"/>
                </a:cubicBezTo>
                <a:cubicBezTo>
                  <a:pt x="258" y="100"/>
                  <a:pt x="258" y="100"/>
                  <a:pt x="257" y="100"/>
                </a:cubicBezTo>
                <a:cubicBezTo>
                  <a:pt x="227" y="100"/>
                  <a:pt x="204" y="123"/>
                  <a:pt x="202" y="151"/>
                </a:cubicBezTo>
                <a:cubicBezTo>
                  <a:pt x="194" y="148"/>
                  <a:pt x="185" y="147"/>
                  <a:pt x="176" y="147"/>
                </a:cubicBezTo>
                <a:cubicBezTo>
                  <a:pt x="139" y="147"/>
                  <a:pt x="108" y="172"/>
                  <a:pt x="100" y="207"/>
                </a:cubicBezTo>
                <a:cubicBezTo>
                  <a:pt x="47" y="211"/>
                  <a:pt x="4" y="256"/>
                  <a:pt x="4" y="311"/>
                </a:cubicBezTo>
                <a:cubicBezTo>
                  <a:pt x="4" y="369"/>
                  <a:pt x="52" y="417"/>
                  <a:pt x="110" y="417"/>
                </a:cubicBezTo>
                <a:cubicBezTo>
                  <a:pt x="125" y="417"/>
                  <a:pt x="139" y="413"/>
                  <a:pt x="152" y="408"/>
                </a:cubicBezTo>
                <a:cubicBezTo>
                  <a:pt x="163" y="443"/>
                  <a:pt x="196" y="469"/>
                  <a:pt x="235" y="469"/>
                </a:cubicBezTo>
                <a:cubicBezTo>
                  <a:pt x="251" y="469"/>
                  <a:pt x="266" y="464"/>
                  <a:pt x="279" y="456"/>
                </a:cubicBezTo>
                <a:cubicBezTo>
                  <a:pt x="292" y="463"/>
                  <a:pt x="305" y="467"/>
                  <a:pt x="319" y="471"/>
                </a:cubicBezTo>
                <a:cubicBezTo>
                  <a:pt x="322" y="490"/>
                  <a:pt x="320" y="535"/>
                  <a:pt x="297" y="636"/>
                </a:cubicBezTo>
                <a:cubicBezTo>
                  <a:pt x="289" y="668"/>
                  <a:pt x="284" y="698"/>
                  <a:pt x="280" y="727"/>
                </a:cubicBezTo>
                <a:cubicBezTo>
                  <a:pt x="248" y="715"/>
                  <a:pt x="222" y="701"/>
                  <a:pt x="201" y="686"/>
                </a:cubicBezTo>
                <a:cubicBezTo>
                  <a:pt x="192" y="669"/>
                  <a:pt x="188" y="651"/>
                  <a:pt x="186" y="634"/>
                </a:cubicBezTo>
                <a:cubicBezTo>
                  <a:pt x="193" y="630"/>
                  <a:pt x="199" y="625"/>
                  <a:pt x="205" y="619"/>
                </a:cubicBezTo>
                <a:cubicBezTo>
                  <a:pt x="211" y="623"/>
                  <a:pt x="219" y="625"/>
                  <a:pt x="227" y="625"/>
                </a:cubicBezTo>
                <a:cubicBezTo>
                  <a:pt x="250" y="625"/>
                  <a:pt x="269" y="607"/>
                  <a:pt x="269" y="584"/>
                </a:cubicBezTo>
                <a:cubicBezTo>
                  <a:pt x="269" y="575"/>
                  <a:pt x="266" y="567"/>
                  <a:pt x="262" y="560"/>
                </a:cubicBezTo>
                <a:cubicBezTo>
                  <a:pt x="263" y="558"/>
                  <a:pt x="263" y="556"/>
                  <a:pt x="263" y="553"/>
                </a:cubicBezTo>
                <a:cubicBezTo>
                  <a:pt x="263" y="541"/>
                  <a:pt x="253" y="531"/>
                  <a:pt x="241" y="531"/>
                </a:cubicBezTo>
                <a:cubicBezTo>
                  <a:pt x="239" y="531"/>
                  <a:pt x="237" y="532"/>
                  <a:pt x="236" y="532"/>
                </a:cubicBezTo>
                <a:cubicBezTo>
                  <a:pt x="230" y="522"/>
                  <a:pt x="220" y="515"/>
                  <a:pt x="209" y="512"/>
                </a:cubicBezTo>
                <a:cubicBezTo>
                  <a:pt x="210" y="510"/>
                  <a:pt x="210" y="508"/>
                  <a:pt x="210" y="506"/>
                </a:cubicBezTo>
                <a:cubicBezTo>
                  <a:pt x="210" y="491"/>
                  <a:pt x="198" y="480"/>
                  <a:pt x="184" y="480"/>
                </a:cubicBezTo>
                <a:cubicBezTo>
                  <a:pt x="183" y="480"/>
                  <a:pt x="182" y="480"/>
                  <a:pt x="182" y="480"/>
                </a:cubicBezTo>
                <a:cubicBezTo>
                  <a:pt x="175" y="465"/>
                  <a:pt x="160" y="455"/>
                  <a:pt x="143" y="455"/>
                </a:cubicBezTo>
                <a:cubicBezTo>
                  <a:pt x="121" y="455"/>
                  <a:pt x="103" y="473"/>
                  <a:pt x="102" y="495"/>
                </a:cubicBezTo>
                <a:cubicBezTo>
                  <a:pt x="101" y="495"/>
                  <a:pt x="101" y="495"/>
                  <a:pt x="100" y="495"/>
                </a:cubicBezTo>
                <a:cubicBezTo>
                  <a:pt x="89" y="495"/>
                  <a:pt x="79" y="504"/>
                  <a:pt x="79" y="515"/>
                </a:cubicBezTo>
                <a:cubicBezTo>
                  <a:pt x="76" y="514"/>
                  <a:pt x="72" y="513"/>
                  <a:pt x="68" y="513"/>
                </a:cubicBezTo>
                <a:cubicBezTo>
                  <a:pt x="54" y="513"/>
                  <a:pt x="41" y="524"/>
                  <a:pt x="38" y="537"/>
                </a:cubicBezTo>
                <a:cubicBezTo>
                  <a:pt x="17" y="539"/>
                  <a:pt x="0" y="557"/>
                  <a:pt x="0" y="579"/>
                </a:cubicBezTo>
                <a:cubicBezTo>
                  <a:pt x="0" y="602"/>
                  <a:pt x="19" y="621"/>
                  <a:pt x="42" y="621"/>
                </a:cubicBezTo>
                <a:cubicBezTo>
                  <a:pt x="48" y="621"/>
                  <a:pt x="54" y="620"/>
                  <a:pt x="59" y="617"/>
                </a:cubicBezTo>
                <a:cubicBezTo>
                  <a:pt x="63" y="631"/>
                  <a:pt x="76" y="642"/>
                  <a:pt x="92" y="642"/>
                </a:cubicBezTo>
                <a:cubicBezTo>
                  <a:pt x="98" y="642"/>
                  <a:pt x="104" y="640"/>
                  <a:pt x="110" y="637"/>
                </a:cubicBezTo>
                <a:cubicBezTo>
                  <a:pt x="119" y="641"/>
                  <a:pt x="130" y="644"/>
                  <a:pt x="142" y="645"/>
                </a:cubicBezTo>
                <a:cubicBezTo>
                  <a:pt x="163" y="671"/>
                  <a:pt x="193" y="697"/>
                  <a:pt x="215" y="713"/>
                </a:cubicBezTo>
                <a:cubicBezTo>
                  <a:pt x="220" y="721"/>
                  <a:pt x="219" y="719"/>
                  <a:pt x="216" y="713"/>
                </a:cubicBezTo>
                <a:cubicBezTo>
                  <a:pt x="224" y="719"/>
                  <a:pt x="231" y="723"/>
                  <a:pt x="237" y="726"/>
                </a:cubicBezTo>
                <a:cubicBezTo>
                  <a:pt x="253" y="734"/>
                  <a:pt x="267" y="747"/>
                  <a:pt x="276" y="757"/>
                </a:cubicBezTo>
                <a:cubicBezTo>
                  <a:pt x="263" y="865"/>
                  <a:pt x="271" y="936"/>
                  <a:pt x="271" y="936"/>
                </a:cubicBezTo>
                <a:cubicBezTo>
                  <a:pt x="387" y="936"/>
                  <a:pt x="387" y="936"/>
                  <a:pt x="387" y="936"/>
                </a:cubicBezTo>
                <a:cubicBezTo>
                  <a:pt x="387" y="936"/>
                  <a:pt x="333" y="827"/>
                  <a:pt x="340" y="719"/>
                </a:cubicBezTo>
                <a:cubicBezTo>
                  <a:pt x="345" y="627"/>
                  <a:pt x="411" y="537"/>
                  <a:pt x="440" y="465"/>
                </a:cubicBezTo>
                <a:cubicBezTo>
                  <a:pt x="471" y="453"/>
                  <a:pt x="497" y="435"/>
                  <a:pt x="519" y="412"/>
                </a:cubicBezTo>
                <a:cubicBezTo>
                  <a:pt x="535" y="422"/>
                  <a:pt x="554" y="428"/>
                  <a:pt x="575" y="428"/>
                </a:cubicBezTo>
                <a:cubicBezTo>
                  <a:pt x="633" y="428"/>
                  <a:pt x="680" y="381"/>
                  <a:pt x="680" y="323"/>
                </a:cubicBezTo>
                <a:cubicBezTo>
                  <a:pt x="680" y="301"/>
                  <a:pt x="673" y="281"/>
                  <a:pt x="662" y="264"/>
                </a:cubicBezTo>
                <a:close/>
                <a:moveTo>
                  <a:pt x="153" y="645"/>
                </a:moveTo>
                <a:cubicBezTo>
                  <a:pt x="161" y="644"/>
                  <a:pt x="169" y="642"/>
                  <a:pt x="176" y="639"/>
                </a:cubicBezTo>
                <a:cubicBezTo>
                  <a:pt x="176" y="653"/>
                  <a:pt x="178" y="664"/>
                  <a:pt x="178" y="669"/>
                </a:cubicBezTo>
                <a:cubicBezTo>
                  <a:pt x="168" y="661"/>
                  <a:pt x="160" y="652"/>
                  <a:pt x="153" y="645"/>
                </a:cubicBezTo>
                <a:close/>
                <a:moveTo>
                  <a:pt x="350" y="571"/>
                </a:moveTo>
                <a:cubicBezTo>
                  <a:pt x="350" y="571"/>
                  <a:pt x="358" y="522"/>
                  <a:pt x="358" y="477"/>
                </a:cubicBezTo>
                <a:cubicBezTo>
                  <a:pt x="362" y="477"/>
                  <a:pt x="366" y="477"/>
                  <a:pt x="369" y="477"/>
                </a:cubicBezTo>
                <a:cubicBezTo>
                  <a:pt x="380" y="477"/>
                  <a:pt x="391" y="477"/>
                  <a:pt x="402" y="475"/>
                </a:cubicBezTo>
                <a:cubicBezTo>
                  <a:pt x="387" y="510"/>
                  <a:pt x="366" y="555"/>
                  <a:pt x="350" y="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440" name="Freeform 20"/>
          <p:cNvSpPr>
            <a:spLocks noEditPoints="1"/>
          </p:cNvSpPr>
          <p:nvPr/>
        </p:nvSpPr>
        <p:spPr bwMode="auto">
          <a:xfrm>
            <a:off x="8401826" y="2627027"/>
            <a:ext cx="3076900" cy="4230973"/>
          </a:xfrm>
          <a:custGeom>
            <a:avLst/>
            <a:gdLst>
              <a:gd name="T0" fmla="*/ 665 w 680"/>
              <a:gd name="T1" fmla="*/ 247 h 936"/>
              <a:gd name="T2" fmla="*/ 596 w 680"/>
              <a:gd name="T3" fmla="*/ 194 h 936"/>
              <a:gd name="T4" fmla="*/ 532 w 680"/>
              <a:gd name="T5" fmla="*/ 128 h 936"/>
              <a:gd name="T6" fmla="*/ 460 w 680"/>
              <a:gd name="T7" fmla="*/ 62 h 936"/>
              <a:gd name="T8" fmla="*/ 259 w 680"/>
              <a:gd name="T9" fmla="*/ 100 h 936"/>
              <a:gd name="T10" fmla="*/ 202 w 680"/>
              <a:gd name="T11" fmla="*/ 151 h 936"/>
              <a:gd name="T12" fmla="*/ 100 w 680"/>
              <a:gd name="T13" fmla="*/ 207 h 936"/>
              <a:gd name="T14" fmla="*/ 110 w 680"/>
              <a:gd name="T15" fmla="*/ 417 h 936"/>
              <a:gd name="T16" fmla="*/ 235 w 680"/>
              <a:gd name="T17" fmla="*/ 469 h 936"/>
              <a:gd name="T18" fmla="*/ 319 w 680"/>
              <a:gd name="T19" fmla="*/ 471 h 936"/>
              <a:gd name="T20" fmla="*/ 280 w 680"/>
              <a:gd name="T21" fmla="*/ 727 h 936"/>
              <a:gd name="T22" fmla="*/ 186 w 680"/>
              <a:gd name="T23" fmla="*/ 634 h 936"/>
              <a:gd name="T24" fmla="*/ 227 w 680"/>
              <a:gd name="T25" fmla="*/ 625 h 936"/>
              <a:gd name="T26" fmla="*/ 262 w 680"/>
              <a:gd name="T27" fmla="*/ 560 h 936"/>
              <a:gd name="T28" fmla="*/ 241 w 680"/>
              <a:gd name="T29" fmla="*/ 531 h 936"/>
              <a:gd name="T30" fmla="*/ 209 w 680"/>
              <a:gd name="T31" fmla="*/ 512 h 936"/>
              <a:gd name="T32" fmla="*/ 184 w 680"/>
              <a:gd name="T33" fmla="*/ 480 h 936"/>
              <a:gd name="T34" fmla="*/ 143 w 680"/>
              <a:gd name="T35" fmla="*/ 455 h 936"/>
              <a:gd name="T36" fmla="*/ 100 w 680"/>
              <a:gd name="T37" fmla="*/ 495 h 936"/>
              <a:gd name="T38" fmla="*/ 68 w 680"/>
              <a:gd name="T39" fmla="*/ 513 h 936"/>
              <a:gd name="T40" fmla="*/ 0 w 680"/>
              <a:gd name="T41" fmla="*/ 579 h 936"/>
              <a:gd name="T42" fmla="*/ 59 w 680"/>
              <a:gd name="T43" fmla="*/ 617 h 936"/>
              <a:gd name="T44" fmla="*/ 110 w 680"/>
              <a:gd name="T45" fmla="*/ 637 h 936"/>
              <a:gd name="T46" fmla="*/ 215 w 680"/>
              <a:gd name="T47" fmla="*/ 713 h 936"/>
              <a:gd name="T48" fmla="*/ 237 w 680"/>
              <a:gd name="T49" fmla="*/ 726 h 936"/>
              <a:gd name="T50" fmla="*/ 271 w 680"/>
              <a:gd name="T51" fmla="*/ 936 h 936"/>
              <a:gd name="T52" fmla="*/ 340 w 680"/>
              <a:gd name="T53" fmla="*/ 719 h 936"/>
              <a:gd name="T54" fmla="*/ 519 w 680"/>
              <a:gd name="T55" fmla="*/ 412 h 936"/>
              <a:gd name="T56" fmla="*/ 680 w 680"/>
              <a:gd name="T57" fmla="*/ 323 h 936"/>
              <a:gd name="T58" fmla="*/ 153 w 680"/>
              <a:gd name="T59" fmla="*/ 645 h 936"/>
              <a:gd name="T60" fmla="*/ 178 w 680"/>
              <a:gd name="T61" fmla="*/ 669 h 936"/>
              <a:gd name="T62" fmla="*/ 350 w 680"/>
              <a:gd name="T63" fmla="*/ 571 h 936"/>
              <a:gd name="T64" fmla="*/ 369 w 680"/>
              <a:gd name="T65" fmla="*/ 477 h 936"/>
              <a:gd name="T66" fmla="*/ 350 w 680"/>
              <a:gd name="T67" fmla="*/ 5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0" h="936">
                <a:moveTo>
                  <a:pt x="662" y="264"/>
                </a:moveTo>
                <a:cubicBezTo>
                  <a:pt x="664" y="259"/>
                  <a:pt x="665" y="253"/>
                  <a:pt x="665" y="247"/>
                </a:cubicBezTo>
                <a:cubicBezTo>
                  <a:pt x="665" y="217"/>
                  <a:pt x="640" y="192"/>
                  <a:pt x="610" y="192"/>
                </a:cubicBezTo>
                <a:cubicBezTo>
                  <a:pt x="605" y="192"/>
                  <a:pt x="600" y="193"/>
                  <a:pt x="596" y="194"/>
                </a:cubicBezTo>
                <a:cubicBezTo>
                  <a:pt x="582" y="169"/>
                  <a:pt x="558" y="151"/>
                  <a:pt x="530" y="144"/>
                </a:cubicBezTo>
                <a:cubicBezTo>
                  <a:pt x="531" y="138"/>
                  <a:pt x="532" y="133"/>
                  <a:pt x="532" y="128"/>
                </a:cubicBezTo>
                <a:cubicBezTo>
                  <a:pt x="532" y="91"/>
                  <a:pt x="502" y="62"/>
                  <a:pt x="466" y="62"/>
                </a:cubicBezTo>
                <a:cubicBezTo>
                  <a:pt x="464" y="62"/>
                  <a:pt x="462" y="62"/>
                  <a:pt x="460" y="62"/>
                </a:cubicBezTo>
                <a:cubicBezTo>
                  <a:pt x="444" y="25"/>
                  <a:pt x="407" y="0"/>
                  <a:pt x="364" y="0"/>
                </a:cubicBezTo>
                <a:cubicBezTo>
                  <a:pt x="308" y="0"/>
                  <a:pt x="262" y="44"/>
                  <a:pt x="259" y="100"/>
                </a:cubicBezTo>
                <a:cubicBezTo>
                  <a:pt x="258" y="100"/>
                  <a:pt x="258" y="100"/>
                  <a:pt x="257" y="100"/>
                </a:cubicBezTo>
                <a:cubicBezTo>
                  <a:pt x="227" y="100"/>
                  <a:pt x="204" y="123"/>
                  <a:pt x="202" y="151"/>
                </a:cubicBezTo>
                <a:cubicBezTo>
                  <a:pt x="194" y="148"/>
                  <a:pt x="185" y="147"/>
                  <a:pt x="176" y="147"/>
                </a:cubicBezTo>
                <a:cubicBezTo>
                  <a:pt x="139" y="147"/>
                  <a:pt x="108" y="172"/>
                  <a:pt x="100" y="207"/>
                </a:cubicBezTo>
                <a:cubicBezTo>
                  <a:pt x="47" y="211"/>
                  <a:pt x="4" y="256"/>
                  <a:pt x="4" y="311"/>
                </a:cubicBezTo>
                <a:cubicBezTo>
                  <a:pt x="4" y="369"/>
                  <a:pt x="52" y="417"/>
                  <a:pt x="110" y="417"/>
                </a:cubicBezTo>
                <a:cubicBezTo>
                  <a:pt x="125" y="417"/>
                  <a:pt x="139" y="413"/>
                  <a:pt x="152" y="408"/>
                </a:cubicBezTo>
                <a:cubicBezTo>
                  <a:pt x="163" y="443"/>
                  <a:pt x="196" y="469"/>
                  <a:pt x="235" y="469"/>
                </a:cubicBezTo>
                <a:cubicBezTo>
                  <a:pt x="251" y="469"/>
                  <a:pt x="266" y="464"/>
                  <a:pt x="279" y="456"/>
                </a:cubicBezTo>
                <a:cubicBezTo>
                  <a:pt x="292" y="463"/>
                  <a:pt x="305" y="467"/>
                  <a:pt x="319" y="471"/>
                </a:cubicBezTo>
                <a:cubicBezTo>
                  <a:pt x="322" y="490"/>
                  <a:pt x="320" y="535"/>
                  <a:pt x="297" y="636"/>
                </a:cubicBezTo>
                <a:cubicBezTo>
                  <a:pt x="289" y="668"/>
                  <a:pt x="284" y="698"/>
                  <a:pt x="280" y="727"/>
                </a:cubicBezTo>
                <a:cubicBezTo>
                  <a:pt x="248" y="715"/>
                  <a:pt x="222" y="701"/>
                  <a:pt x="201" y="686"/>
                </a:cubicBezTo>
                <a:cubicBezTo>
                  <a:pt x="192" y="669"/>
                  <a:pt x="188" y="651"/>
                  <a:pt x="186" y="634"/>
                </a:cubicBezTo>
                <a:cubicBezTo>
                  <a:pt x="193" y="630"/>
                  <a:pt x="199" y="625"/>
                  <a:pt x="205" y="619"/>
                </a:cubicBezTo>
                <a:cubicBezTo>
                  <a:pt x="211" y="623"/>
                  <a:pt x="219" y="625"/>
                  <a:pt x="227" y="625"/>
                </a:cubicBezTo>
                <a:cubicBezTo>
                  <a:pt x="250" y="625"/>
                  <a:pt x="269" y="607"/>
                  <a:pt x="269" y="584"/>
                </a:cubicBezTo>
                <a:cubicBezTo>
                  <a:pt x="269" y="575"/>
                  <a:pt x="266" y="567"/>
                  <a:pt x="262" y="560"/>
                </a:cubicBezTo>
                <a:cubicBezTo>
                  <a:pt x="263" y="558"/>
                  <a:pt x="263" y="556"/>
                  <a:pt x="263" y="553"/>
                </a:cubicBezTo>
                <a:cubicBezTo>
                  <a:pt x="263" y="541"/>
                  <a:pt x="253" y="531"/>
                  <a:pt x="241" y="531"/>
                </a:cubicBezTo>
                <a:cubicBezTo>
                  <a:pt x="239" y="531"/>
                  <a:pt x="237" y="532"/>
                  <a:pt x="236" y="532"/>
                </a:cubicBezTo>
                <a:cubicBezTo>
                  <a:pt x="230" y="522"/>
                  <a:pt x="220" y="515"/>
                  <a:pt x="209" y="512"/>
                </a:cubicBezTo>
                <a:cubicBezTo>
                  <a:pt x="210" y="510"/>
                  <a:pt x="210" y="508"/>
                  <a:pt x="210" y="506"/>
                </a:cubicBezTo>
                <a:cubicBezTo>
                  <a:pt x="210" y="491"/>
                  <a:pt x="198" y="480"/>
                  <a:pt x="184" y="480"/>
                </a:cubicBezTo>
                <a:cubicBezTo>
                  <a:pt x="183" y="480"/>
                  <a:pt x="182" y="480"/>
                  <a:pt x="182" y="480"/>
                </a:cubicBezTo>
                <a:cubicBezTo>
                  <a:pt x="175" y="465"/>
                  <a:pt x="160" y="455"/>
                  <a:pt x="143" y="455"/>
                </a:cubicBezTo>
                <a:cubicBezTo>
                  <a:pt x="121" y="455"/>
                  <a:pt x="103" y="473"/>
                  <a:pt x="102" y="495"/>
                </a:cubicBezTo>
                <a:cubicBezTo>
                  <a:pt x="101" y="495"/>
                  <a:pt x="101" y="495"/>
                  <a:pt x="100" y="495"/>
                </a:cubicBezTo>
                <a:cubicBezTo>
                  <a:pt x="89" y="495"/>
                  <a:pt x="79" y="504"/>
                  <a:pt x="79" y="515"/>
                </a:cubicBezTo>
                <a:cubicBezTo>
                  <a:pt x="76" y="514"/>
                  <a:pt x="72" y="513"/>
                  <a:pt x="68" y="513"/>
                </a:cubicBezTo>
                <a:cubicBezTo>
                  <a:pt x="54" y="513"/>
                  <a:pt x="41" y="524"/>
                  <a:pt x="38" y="537"/>
                </a:cubicBezTo>
                <a:cubicBezTo>
                  <a:pt x="17" y="539"/>
                  <a:pt x="0" y="557"/>
                  <a:pt x="0" y="579"/>
                </a:cubicBezTo>
                <a:cubicBezTo>
                  <a:pt x="0" y="602"/>
                  <a:pt x="19" y="621"/>
                  <a:pt x="42" y="621"/>
                </a:cubicBezTo>
                <a:cubicBezTo>
                  <a:pt x="48" y="621"/>
                  <a:pt x="54" y="620"/>
                  <a:pt x="59" y="617"/>
                </a:cubicBezTo>
                <a:cubicBezTo>
                  <a:pt x="63" y="631"/>
                  <a:pt x="76" y="642"/>
                  <a:pt x="92" y="642"/>
                </a:cubicBezTo>
                <a:cubicBezTo>
                  <a:pt x="98" y="642"/>
                  <a:pt x="104" y="640"/>
                  <a:pt x="110" y="637"/>
                </a:cubicBezTo>
                <a:cubicBezTo>
                  <a:pt x="119" y="641"/>
                  <a:pt x="130" y="644"/>
                  <a:pt x="142" y="645"/>
                </a:cubicBezTo>
                <a:cubicBezTo>
                  <a:pt x="163" y="671"/>
                  <a:pt x="193" y="697"/>
                  <a:pt x="215" y="713"/>
                </a:cubicBezTo>
                <a:cubicBezTo>
                  <a:pt x="220" y="721"/>
                  <a:pt x="219" y="719"/>
                  <a:pt x="216" y="713"/>
                </a:cubicBezTo>
                <a:cubicBezTo>
                  <a:pt x="224" y="719"/>
                  <a:pt x="231" y="723"/>
                  <a:pt x="237" y="726"/>
                </a:cubicBezTo>
                <a:cubicBezTo>
                  <a:pt x="253" y="734"/>
                  <a:pt x="267" y="747"/>
                  <a:pt x="276" y="757"/>
                </a:cubicBezTo>
                <a:cubicBezTo>
                  <a:pt x="263" y="865"/>
                  <a:pt x="271" y="936"/>
                  <a:pt x="271" y="936"/>
                </a:cubicBezTo>
                <a:cubicBezTo>
                  <a:pt x="387" y="936"/>
                  <a:pt x="387" y="936"/>
                  <a:pt x="387" y="936"/>
                </a:cubicBezTo>
                <a:cubicBezTo>
                  <a:pt x="387" y="936"/>
                  <a:pt x="333" y="827"/>
                  <a:pt x="340" y="719"/>
                </a:cubicBezTo>
                <a:cubicBezTo>
                  <a:pt x="345" y="627"/>
                  <a:pt x="411" y="537"/>
                  <a:pt x="440" y="465"/>
                </a:cubicBezTo>
                <a:cubicBezTo>
                  <a:pt x="471" y="453"/>
                  <a:pt x="497" y="435"/>
                  <a:pt x="519" y="412"/>
                </a:cubicBezTo>
                <a:cubicBezTo>
                  <a:pt x="535" y="422"/>
                  <a:pt x="554" y="428"/>
                  <a:pt x="575" y="428"/>
                </a:cubicBezTo>
                <a:cubicBezTo>
                  <a:pt x="633" y="428"/>
                  <a:pt x="680" y="381"/>
                  <a:pt x="680" y="323"/>
                </a:cubicBezTo>
                <a:cubicBezTo>
                  <a:pt x="680" y="301"/>
                  <a:pt x="673" y="281"/>
                  <a:pt x="662" y="264"/>
                </a:cubicBezTo>
                <a:close/>
                <a:moveTo>
                  <a:pt x="153" y="645"/>
                </a:moveTo>
                <a:cubicBezTo>
                  <a:pt x="161" y="644"/>
                  <a:pt x="169" y="642"/>
                  <a:pt x="176" y="639"/>
                </a:cubicBezTo>
                <a:cubicBezTo>
                  <a:pt x="176" y="653"/>
                  <a:pt x="178" y="664"/>
                  <a:pt x="178" y="669"/>
                </a:cubicBezTo>
                <a:cubicBezTo>
                  <a:pt x="168" y="661"/>
                  <a:pt x="160" y="652"/>
                  <a:pt x="153" y="645"/>
                </a:cubicBezTo>
                <a:close/>
                <a:moveTo>
                  <a:pt x="350" y="571"/>
                </a:moveTo>
                <a:cubicBezTo>
                  <a:pt x="350" y="571"/>
                  <a:pt x="358" y="522"/>
                  <a:pt x="358" y="477"/>
                </a:cubicBezTo>
                <a:cubicBezTo>
                  <a:pt x="362" y="477"/>
                  <a:pt x="366" y="477"/>
                  <a:pt x="369" y="477"/>
                </a:cubicBezTo>
                <a:cubicBezTo>
                  <a:pt x="380" y="477"/>
                  <a:pt x="391" y="477"/>
                  <a:pt x="402" y="475"/>
                </a:cubicBezTo>
                <a:cubicBezTo>
                  <a:pt x="387" y="510"/>
                  <a:pt x="366" y="555"/>
                  <a:pt x="350" y="57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033" y="504967"/>
            <a:ext cx="401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</a:rPr>
              <a:t> 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371" y="1593697"/>
            <a:ext cx="6680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Kí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hiệu</a:t>
            </a:r>
            <a:r>
              <a:rPr lang="en-US" sz="2400" b="1" dirty="0" smtClean="0"/>
              <a:t> MAX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ý </a:t>
            </a:r>
            <a:r>
              <a:rPr lang="en-US" sz="2400" b="1" dirty="0" err="1" smtClean="0"/>
              <a:t>nghĩa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gì</a:t>
            </a:r>
            <a:r>
              <a:rPr lang="en-US" sz="2400" b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A. </a:t>
            </a:r>
            <a:r>
              <a:rPr lang="nl-NL" sz="2400" dirty="0"/>
              <a:t>V</a:t>
            </a:r>
            <a:r>
              <a:rPr lang="nl-NL" sz="2400" dirty="0" smtClean="0"/>
              <a:t>ị </a:t>
            </a:r>
            <a:r>
              <a:rPr lang="nl-NL" sz="2400" dirty="0"/>
              <a:t>trí đặt nhiệt độ bàn là phù hợp với nhóm quần áo may </a:t>
            </a:r>
            <a:r>
              <a:rPr lang="nl-NL" sz="2400" dirty="0" smtClean="0"/>
              <a:t>bằng</a:t>
            </a:r>
            <a:r>
              <a:rPr lang="en-US" sz="2400" dirty="0"/>
              <a:t> </a:t>
            </a:r>
            <a:r>
              <a:rPr lang="nl-NL" sz="2400" dirty="0" smtClean="0"/>
              <a:t>vải </a:t>
            </a:r>
            <a:r>
              <a:rPr lang="nl-NL" sz="2400" dirty="0"/>
              <a:t>len.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B. </a:t>
            </a:r>
            <a:r>
              <a:rPr lang="nl-NL" sz="2400" dirty="0"/>
              <a:t>V</a:t>
            </a:r>
            <a:r>
              <a:rPr lang="nl-NL" sz="2400" dirty="0" smtClean="0"/>
              <a:t>ị </a:t>
            </a:r>
            <a:r>
              <a:rPr lang="nl-NL" sz="2400" dirty="0"/>
              <a:t>trí đặt nhiệt độ bàn là phù hợp với nhóm quần áo may bằng vải </a:t>
            </a:r>
            <a:r>
              <a:rPr lang="nl-NL" sz="2400" dirty="0" smtClean="0"/>
              <a:t>lanh.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C. </a:t>
            </a:r>
            <a:r>
              <a:rPr lang="nl-NL" sz="2400" dirty="0"/>
              <a:t>V</a:t>
            </a:r>
            <a:r>
              <a:rPr lang="nl-NL" sz="2400" dirty="0" smtClean="0"/>
              <a:t>ị </a:t>
            </a:r>
            <a:r>
              <a:rPr lang="nl-NL" sz="2400" dirty="0"/>
              <a:t>trí đặt nhiệt độ bàn là ở mức thấp </a:t>
            </a:r>
            <a:r>
              <a:rPr lang="nl-NL" sz="2400" dirty="0" smtClean="0"/>
              <a:t>nhất.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D.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ở </a:t>
            </a:r>
            <a:r>
              <a:rPr lang="en-US" sz="2400" dirty="0" err="1" smtClean="0"/>
              <a:t>mức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0" y="6005015"/>
            <a:ext cx="1037230" cy="8529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44"/>
          <p:cNvSpPr>
            <a:spLocks noEditPoints="1"/>
          </p:cNvSpPr>
          <p:nvPr/>
        </p:nvSpPr>
        <p:spPr bwMode="auto">
          <a:xfrm>
            <a:off x="4870451" y="1119188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74936" y="1866220"/>
            <a:ext cx="2243907" cy="4014880"/>
            <a:chOff x="4974047" y="1777893"/>
            <a:chExt cx="2243907" cy="4014880"/>
          </a:xfrm>
          <a:solidFill>
            <a:srgbClr val="5F7797"/>
          </a:solidFill>
        </p:grpSpPr>
        <p:grpSp>
          <p:nvGrpSpPr>
            <p:cNvPr id="33" name="组合 32"/>
            <p:cNvGrpSpPr/>
            <p:nvPr/>
          </p:nvGrpSpPr>
          <p:grpSpPr>
            <a:xfrm rot="20700000">
              <a:off x="5380965" y="4734197"/>
              <a:ext cx="1251133" cy="1058576"/>
              <a:chOff x="5307614" y="4252313"/>
              <a:chExt cx="2011362" cy="1701801"/>
            </a:xfrm>
            <a:grpFill/>
          </p:grpSpPr>
          <p:sp>
            <p:nvSpPr>
              <p:cNvPr id="115" name="Freeform 81"/>
              <p:cNvSpPr>
                <a:spLocks noEditPoints="1"/>
              </p:cNvSpPr>
              <p:nvPr/>
            </p:nvSpPr>
            <p:spPr bwMode="auto">
              <a:xfrm>
                <a:off x="5463189" y="4252313"/>
                <a:ext cx="541337" cy="1128713"/>
              </a:xfrm>
              <a:custGeom>
                <a:avLst/>
                <a:gdLst>
                  <a:gd name="T0" fmla="*/ 41 w 166"/>
                  <a:gd name="T1" fmla="*/ 287 h 346"/>
                  <a:gd name="T2" fmla="*/ 64 w 166"/>
                  <a:gd name="T3" fmla="*/ 242 h 346"/>
                  <a:gd name="T4" fmla="*/ 68 w 166"/>
                  <a:gd name="T5" fmla="*/ 231 h 346"/>
                  <a:gd name="T6" fmla="*/ 60 w 166"/>
                  <a:gd name="T7" fmla="*/ 254 h 346"/>
                  <a:gd name="T8" fmla="*/ 99 w 166"/>
                  <a:gd name="T9" fmla="*/ 167 h 346"/>
                  <a:gd name="T10" fmla="*/ 114 w 166"/>
                  <a:gd name="T11" fmla="*/ 110 h 346"/>
                  <a:gd name="T12" fmla="*/ 122 w 166"/>
                  <a:gd name="T13" fmla="*/ 67 h 346"/>
                  <a:gd name="T14" fmla="*/ 124 w 166"/>
                  <a:gd name="T15" fmla="*/ 51 h 346"/>
                  <a:gd name="T16" fmla="*/ 117 w 166"/>
                  <a:gd name="T17" fmla="*/ 50 h 346"/>
                  <a:gd name="T18" fmla="*/ 113 w 166"/>
                  <a:gd name="T19" fmla="*/ 48 h 346"/>
                  <a:gd name="T20" fmla="*/ 151 w 166"/>
                  <a:gd name="T21" fmla="*/ 38 h 346"/>
                  <a:gd name="T22" fmla="*/ 162 w 166"/>
                  <a:gd name="T23" fmla="*/ 34 h 346"/>
                  <a:gd name="T24" fmla="*/ 154 w 166"/>
                  <a:gd name="T25" fmla="*/ 24 h 346"/>
                  <a:gd name="T26" fmla="*/ 147 w 166"/>
                  <a:gd name="T27" fmla="*/ 29 h 346"/>
                  <a:gd name="T28" fmla="*/ 145 w 166"/>
                  <a:gd name="T29" fmla="*/ 26 h 346"/>
                  <a:gd name="T30" fmla="*/ 138 w 166"/>
                  <a:gd name="T31" fmla="*/ 25 h 346"/>
                  <a:gd name="T32" fmla="*/ 129 w 166"/>
                  <a:gd name="T33" fmla="*/ 24 h 346"/>
                  <a:gd name="T34" fmla="*/ 149 w 166"/>
                  <a:gd name="T35" fmla="*/ 14 h 346"/>
                  <a:gd name="T36" fmla="*/ 140 w 166"/>
                  <a:gd name="T37" fmla="*/ 14 h 346"/>
                  <a:gd name="T38" fmla="*/ 109 w 166"/>
                  <a:gd name="T39" fmla="*/ 16 h 346"/>
                  <a:gd name="T40" fmla="*/ 97 w 166"/>
                  <a:gd name="T41" fmla="*/ 4 h 346"/>
                  <a:gd name="T42" fmla="*/ 93 w 166"/>
                  <a:gd name="T43" fmla="*/ 9 h 346"/>
                  <a:gd name="T44" fmla="*/ 100 w 166"/>
                  <a:gd name="T45" fmla="*/ 21 h 346"/>
                  <a:gd name="T46" fmla="*/ 102 w 166"/>
                  <a:gd name="T47" fmla="*/ 28 h 346"/>
                  <a:gd name="T48" fmla="*/ 91 w 166"/>
                  <a:gd name="T49" fmla="*/ 31 h 346"/>
                  <a:gd name="T50" fmla="*/ 106 w 166"/>
                  <a:gd name="T51" fmla="*/ 47 h 346"/>
                  <a:gd name="T52" fmla="*/ 87 w 166"/>
                  <a:gd name="T53" fmla="*/ 109 h 346"/>
                  <a:gd name="T54" fmla="*/ 50 w 166"/>
                  <a:gd name="T55" fmla="*/ 223 h 346"/>
                  <a:gd name="T56" fmla="*/ 23 w 166"/>
                  <a:gd name="T57" fmla="*/ 284 h 346"/>
                  <a:gd name="T58" fmla="*/ 9 w 166"/>
                  <a:gd name="T59" fmla="*/ 317 h 346"/>
                  <a:gd name="T60" fmla="*/ 8 w 166"/>
                  <a:gd name="T61" fmla="*/ 320 h 346"/>
                  <a:gd name="T62" fmla="*/ 1 w 166"/>
                  <a:gd name="T63" fmla="*/ 338 h 346"/>
                  <a:gd name="T64" fmla="*/ 10 w 166"/>
                  <a:gd name="T65" fmla="*/ 343 h 346"/>
                  <a:gd name="T66" fmla="*/ 109 w 166"/>
                  <a:gd name="T67" fmla="*/ 88 h 346"/>
                  <a:gd name="T68" fmla="*/ 104 w 166"/>
                  <a:gd name="T69" fmla="*/ 106 h 346"/>
                  <a:gd name="T70" fmla="*/ 110 w 166"/>
                  <a:gd name="T71" fmla="*/ 75 h 346"/>
                  <a:gd name="T72" fmla="*/ 91 w 166"/>
                  <a:gd name="T73" fmla="*/ 120 h 346"/>
                  <a:gd name="T74" fmla="*/ 79 w 166"/>
                  <a:gd name="T75" fmla="*/ 153 h 346"/>
                  <a:gd name="T76" fmla="*/ 99 w 166"/>
                  <a:gd name="T77" fmla="*/ 139 h 346"/>
                  <a:gd name="T78" fmla="*/ 103 w 166"/>
                  <a:gd name="T79" fmla="*/ 12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346">
                    <a:moveTo>
                      <a:pt x="10" y="343"/>
                    </a:moveTo>
                    <a:cubicBezTo>
                      <a:pt x="22" y="325"/>
                      <a:pt x="32" y="306"/>
                      <a:pt x="41" y="287"/>
                    </a:cubicBezTo>
                    <a:cubicBezTo>
                      <a:pt x="42" y="287"/>
                      <a:pt x="43" y="286"/>
                      <a:pt x="43" y="285"/>
                    </a:cubicBezTo>
                    <a:cubicBezTo>
                      <a:pt x="52" y="272"/>
                      <a:pt x="58" y="257"/>
                      <a:pt x="64" y="242"/>
                    </a:cubicBezTo>
                    <a:cubicBezTo>
                      <a:pt x="65" y="239"/>
                      <a:pt x="66" y="236"/>
                      <a:pt x="67" y="233"/>
                    </a:cubicBezTo>
                    <a:cubicBezTo>
                      <a:pt x="67" y="232"/>
                      <a:pt x="67" y="231"/>
                      <a:pt x="68" y="231"/>
                    </a:cubicBezTo>
                    <a:cubicBezTo>
                      <a:pt x="68" y="231"/>
                      <a:pt x="69" y="231"/>
                      <a:pt x="70" y="231"/>
                    </a:cubicBezTo>
                    <a:cubicBezTo>
                      <a:pt x="67" y="239"/>
                      <a:pt x="63" y="247"/>
                      <a:pt x="60" y="254"/>
                    </a:cubicBezTo>
                    <a:cubicBezTo>
                      <a:pt x="58" y="259"/>
                      <a:pt x="64" y="262"/>
                      <a:pt x="66" y="258"/>
                    </a:cubicBezTo>
                    <a:cubicBezTo>
                      <a:pt x="79" y="228"/>
                      <a:pt x="90" y="198"/>
                      <a:pt x="99" y="167"/>
                    </a:cubicBezTo>
                    <a:cubicBezTo>
                      <a:pt x="103" y="155"/>
                      <a:pt x="106" y="144"/>
                      <a:pt x="109" y="132"/>
                    </a:cubicBezTo>
                    <a:cubicBezTo>
                      <a:pt x="111" y="125"/>
                      <a:pt x="113" y="117"/>
                      <a:pt x="114" y="110"/>
                    </a:cubicBezTo>
                    <a:cubicBezTo>
                      <a:pt x="114" y="105"/>
                      <a:pt x="115" y="100"/>
                      <a:pt x="115" y="95"/>
                    </a:cubicBezTo>
                    <a:cubicBezTo>
                      <a:pt x="117" y="85"/>
                      <a:pt x="119" y="76"/>
                      <a:pt x="122" y="67"/>
                    </a:cubicBezTo>
                    <a:cubicBezTo>
                      <a:pt x="122" y="65"/>
                      <a:pt x="121" y="64"/>
                      <a:pt x="120" y="63"/>
                    </a:cubicBezTo>
                    <a:cubicBezTo>
                      <a:pt x="121" y="59"/>
                      <a:pt x="122" y="55"/>
                      <a:pt x="124" y="51"/>
                    </a:cubicBezTo>
                    <a:cubicBezTo>
                      <a:pt x="126" y="47"/>
                      <a:pt x="120" y="44"/>
                      <a:pt x="118" y="48"/>
                    </a:cubicBezTo>
                    <a:cubicBezTo>
                      <a:pt x="118" y="49"/>
                      <a:pt x="117" y="49"/>
                      <a:pt x="117" y="50"/>
                    </a:cubicBezTo>
                    <a:cubicBezTo>
                      <a:pt x="116" y="48"/>
                      <a:pt x="114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4" y="45"/>
                      <a:pt x="115" y="43"/>
                      <a:pt x="117" y="41"/>
                    </a:cubicBezTo>
                    <a:cubicBezTo>
                      <a:pt x="131" y="44"/>
                      <a:pt x="145" y="45"/>
                      <a:pt x="151" y="38"/>
                    </a:cubicBezTo>
                    <a:cubicBezTo>
                      <a:pt x="154" y="39"/>
                      <a:pt x="156" y="40"/>
                      <a:pt x="158" y="41"/>
                    </a:cubicBezTo>
                    <a:cubicBezTo>
                      <a:pt x="162" y="43"/>
                      <a:pt x="166" y="36"/>
                      <a:pt x="162" y="34"/>
                    </a:cubicBezTo>
                    <a:cubicBezTo>
                      <a:pt x="159" y="33"/>
                      <a:pt x="157" y="32"/>
                      <a:pt x="154" y="31"/>
                    </a:cubicBezTo>
                    <a:cubicBezTo>
                      <a:pt x="154" y="29"/>
                      <a:pt x="154" y="27"/>
                      <a:pt x="154" y="24"/>
                    </a:cubicBezTo>
                    <a:cubicBezTo>
                      <a:pt x="153" y="20"/>
                      <a:pt x="146" y="22"/>
                      <a:pt x="147" y="26"/>
                    </a:cubicBezTo>
                    <a:cubicBezTo>
                      <a:pt x="147" y="27"/>
                      <a:pt x="147" y="28"/>
                      <a:pt x="147" y="29"/>
                    </a:cubicBezTo>
                    <a:cubicBezTo>
                      <a:pt x="146" y="29"/>
                      <a:pt x="145" y="28"/>
                      <a:pt x="145" y="28"/>
                    </a:cubicBezTo>
                    <a:cubicBezTo>
                      <a:pt x="145" y="28"/>
                      <a:pt x="145" y="27"/>
                      <a:pt x="145" y="26"/>
                    </a:cubicBezTo>
                    <a:cubicBezTo>
                      <a:pt x="145" y="23"/>
                      <a:pt x="140" y="22"/>
                      <a:pt x="139" y="24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7" y="25"/>
                      <a:pt x="137" y="25"/>
                      <a:pt x="136" y="26"/>
                    </a:cubicBezTo>
                    <a:cubicBezTo>
                      <a:pt x="134" y="25"/>
                      <a:pt x="131" y="25"/>
                      <a:pt x="129" y="24"/>
                    </a:cubicBezTo>
                    <a:cubicBezTo>
                      <a:pt x="136" y="23"/>
                      <a:pt x="142" y="22"/>
                      <a:pt x="148" y="19"/>
                    </a:cubicBezTo>
                    <a:cubicBezTo>
                      <a:pt x="149" y="18"/>
                      <a:pt x="150" y="16"/>
                      <a:pt x="149" y="14"/>
                    </a:cubicBezTo>
                    <a:cubicBezTo>
                      <a:pt x="147" y="11"/>
                      <a:pt x="147" y="11"/>
                      <a:pt x="145" y="9"/>
                    </a:cubicBezTo>
                    <a:cubicBezTo>
                      <a:pt x="142" y="6"/>
                      <a:pt x="137" y="11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31" y="18"/>
                      <a:pt x="120" y="18"/>
                      <a:pt x="109" y="16"/>
                    </a:cubicBezTo>
                    <a:cubicBezTo>
                      <a:pt x="106" y="12"/>
                      <a:pt x="104" y="8"/>
                      <a:pt x="104" y="4"/>
                    </a:cubicBezTo>
                    <a:cubicBezTo>
                      <a:pt x="104" y="0"/>
                      <a:pt x="97" y="0"/>
                      <a:pt x="97" y="4"/>
                    </a:cubicBezTo>
                    <a:cubicBezTo>
                      <a:pt x="97" y="7"/>
                      <a:pt x="98" y="10"/>
                      <a:pt x="99" y="12"/>
                    </a:cubicBezTo>
                    <a:cubicBezTo>
                      <a:pt x="97" y="11"/>
                      <a:pt x="95" y="10"/>
                      <a:pt x="93" y="9"/>
                    </a:cubicBezTo>
                    <a:cubicBezTo>
                      <a:pt x="90" y="6"/>
                      <a:pt x="85" y="11"/>
                      <a:pt x="88" y="14"/>
                    </a:cubicBezTo>
                    <a:cubicBezTo>
                      <a:pt x="92" y="17"/>
                      <a:pt x="96" y="19"/>
                      <a:pt x="100" y="21"/>
                    </a:cubicBezTo>
                    <a:cubicBezTo>
                      <a:pt x="98" y="22"/>
                      <a:pt x="98" y="24"/>
                      <a:pt x="99" y="26"/>
                    </a:cubicBezTo>
                    <a:cubicBezTo>
                      <a:pt x="100" y="27"/>
                      <a:pt x="101" y="27"/>
                      <a:pt x="102" y="28"/>
                    </a:cubicBezTo>
                    <a:cubicBezTo>
                      <a:pt x="99" y="27"/>
                      <a:pt x="96" y="26"/>
                      <a:pt x="94" y="25"/>
                    </a:cubicBezTo>
                    <a:cubicBezTo>
                      <a:pt x="90" y="23"/>
                      <a:pt x="87" y="29"/>
                      <a:pt x="91" y="31"/>
                    </a:cubicBezTo>
                    <a:cubicBezTo>
                      <a:pt x="94" y="33"/>
                      <a:pt x="100" y="35"/>
                      <a:pt x="107" y="38"/>
                    </a:cubicBezTo>
                    <a:cubicBezTo>
                      <a:pt x="106" y="41"/>
                      <a:pt x="106" y="44"/>
                      <a:pt x="106" y="47"/>
                    </a:cubicBezTo>
                    <a:cubicBezTo>
                      <a:pt x="105" y="51"/>
                      <a:pt x="104" y="55"/>
                      <a:pt x="103" y="58"/>
                    </a:cubicBezTo>
                    <a:cubicBezTo>
                      <a:pt x="98" y="76"/>
                      <a:pt x="94" y="92"/>
                      <a:pt x="87" y="109"/>
                    </a:cubicBezTo>
                    <a:cubicBezTo>
                      <a:pt x="74" y="144"/>
                      <a:pt x="62" y="178"/>
                      <a:pt x="54" y="213"/>
                    </a:cubicBezTo>
                    <a:cubicBezTo>
                      <a:pt x="53" y="216"/>
                      <a:pt x="52" y="220"/>
                      <a:pt x="50" y="223"/>
                    </a:cubicBezTo>
                    <a:cubicBezTo>
                      <a:pt x="41" y="242"/>
                      <a:pt x="31" y="261"/>
                      <a:pt x="22" y="281"/>
                    </a:cubicBezTo>
                    <a:cubicBezTo>
                      <a:pt x="22" y="282"/>
                      <a:pt x="22" y="283"/>
                      <a:pt x="23" y="284"/>
                    </a:cubicBezTo>
                    <a:cubicBezTo>
                      <a:pt x="19" y="290"/>
                      <a:pt x="16" y="296"/>
                      <a:pt x="14" y="303"/>
                    </a:cubicBezTo>
                    <a:cubicBezTo>
                      <a:pt x="11" y="308"/>
                      <a:pt x="10" y="313"/>
                      <a:pt x="9" y="317"/>
                    </a:cubicBezTo>
                    <a:cubicBezTo>
                      <a:pt x="9" y="318"/>
                      <a:pt x="8" y="318"/>
                      <a:pt x="8" y="319"/>
                    </a:cubicBezTo>
                    <a:cubicBezTo>
                      <a:pt x="8" y="319"/>
                      <a:pt x="8" y="320"/>
                      <a:pt x="8" y="320"/>
                    </a:cubicBezTo>
                    <a:cubicBezTo>
                      <a:pt x="8" y="321"/>
                      <a:pt x="8" y="321"/>
                      <a:pt x="8" y="322"/>
                    </a:cubicBezTo>
                    <a:cubicBezTo>
                      <a:pt x="5" y="326"/>
                      <a:pt x="0" y="333"/>
                      <a:pt x="1" y="338"/>
                    </a:cubicBezTo>
                    <a:cubicBezTo>
                      <a:pt x="2" y="340"/>
                      <a:pt x="3" y="341"/>
                      <a:pt x="4" y="341"/>
                    </a:cubicBezTo>
                    <a:cubicBezTo>
                      <a:pt x="3" y="344"/>
                      <a:pt x="8" y="346"/>
                      <a:pt x="10" y="343"/>
                    </a:cubicBezTo>
                    <a:close/>
                    <a:moveTo>
                      <a:pt x="110" y="75"/>
                    </a:moveTo>
                    <a:cubicBezTo>
                      <a:pt x="110" y="79"/>
                      <a:pt x="109" y="84"/>
                      <a:pt x="109" y="88"/>
                    </a:cubicBezTo>
                    <a:cubicBezTo>
                      <a:pt x="107" y="94"/>
                      <a:pt x="106" y="99"/>
                      <a:pt x="105" y="105"/>
                    </a:cubicBezTo>
                    <a:cubicBezTo>
                      <a:pt x="105" y="105"/>
                      <a:pt x="104" y="105"/>
                      <a:pt x="104" y="106"/>
                    </a:cubicBezTo>
                    <a:cubicBezTo>
                      <a:pt x="103" y="107"/>
                      <a:pt x="102" y="108"/>
                      <a:pt x="102" y="109"/>
                    </a:cubicBezTo>
                    <a:cubicBezTo>
                      <a:pt x="105" y="97"/>
                      <a:pt x="107" y="86"/>
                      <a:pt x="110" y="75"/>
                    </a:cubicBezTo>
                    <a:close/>
                    <a:moveTo>
                      <a:pt x="79" y="153"/>
                    </a:moveTo>
                    <a:cubicBezTo>
                      <a:pt x="83" y="142"/>
                      <a:pt x="87" y="131"/>
                      <a:pt x="91" y="120"/>
                    </a:cubicBezTo>
                    <a:cubicBezTo>
                      <a:pt x="87" y="131"/>
                      <a:pt x="84" y="142"/>
                      <a:pt x="80" y="153"/>
                    </a:cubicBezTo>
                    <a:cubicBezTo>
                      <a:pt x="80" y="153"/>
                      <a:pt x="79" y="153"/>
                      <a:pt x="79" y="153"/>
                    </a:cubicBezTo>
                    <a:close/>
                    <a:moveTo>
                      <a:pt x="103" y="121"/>
                    </a:moveTo>
                    <a:cubicBezTo>
                      <a:pt x="102" y="127"/>
                      <a:pt x="101" y="133"/>
                      <a:pt x="99" y="139"/>
                    </a:cubicBezTo>
                    <a:cubicBezTo>
                      <a:pt x="98" y="142"/>
                      <a:pt x="97" y="147"/>
                      <a:pt x="95" y="152"/>
                    </a:cubicBezTo>
                    <a:cubicBezTo>
                      <a:pt x="96" y="141"/>
                      <a:pt x="99" y="130"/>
                      <a:pt x="103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6" name="Freeform 82"/>
              <p:cNvSpPr/>
              <p:nvPr/>
            </p:nvSpPr>
            <p:spPr bwMode="auto">
              <a:xfrm>
                <a:off x="5307614" y="5308001"/>
                <a:ext cx="303212" cy="244475"/>
              </a:xfrm>
              <a:custGeom>
                <a:avLst/>
                <a:gdLst>
                  <a:gd name="T0" fmla="*/ 89 w 93"/>
                  <a:gd name="T1" fmla="*/ 67 h 75"/>
                  <a:gd name="T2" fmla="*/ 79 w 93"/>
                  <a:gd name="T3" fmla="*/ 64 h 75"/>
                  <a:gd name="T4" fmla="*/ 76 w 93"/>
                  <a:gd name="T5" fmla="*/ 63 h 75"/>
                  <a:gd name="T6" fmla="*/ 44 w 93"/>
                  <a:gd name="T7" fmla="*/ 45 h 75"/>
                  <a:gd name="T8" fmla="*/ 43 w 93"/>
                  <a:gd name="T9" fmla="*/ 44 h 75"/>
                  <a:gd name="T10" fmla="*/ 49 w 93"/>
                  <a:gd name="T11" fmla="*/ 45 h 75"/>
                  <a:gd name="T12" fmla="*/ 50 w 93"/>
                  <a:gd name="T13" fmla="*/ 45 h 75"/>
                  <a:gd name="T14" fmla="*/ 51 w 93"/>
                  <a:gd name="T15" fmla="*/ 46 h 75"/>
                  <a:gd name="T16" fmla="*/ 56 w 93"/>
                  <a:gd name="T17" fmla="*/ 41 h 75"/>
                  <a:gd name="T18" fmla="*/ 65 w 93"/>
                  <a:gd name="T19" fmla="*/ 44 h 75"/>
                  <a:gd name="T20" fmla="*/ 67 w 93"/>
                  <a:gd name="T21" fmla="*/ 38 h 75"/>
                  <a:gd name="T22" fmla="*/ 64 w 93"/>
                  <a:gd name="T23" fmla="*/ 36 h 75"/>
                  <a:gd name="T24" fmla="*/ 61 w 93"/>
                  <a:gd name="T25" fmla="*/ 36 h 75"/>
                  <a:gd name="T26" fmla="*/ 48 w 93"/>
                  <a:gd name="T27" fmla="*/ 30 h 75"/>
                  <a:gd name="T28" fmla="*/ 47 w 93"/>
                  <a:gd name="T29" fmla="*/ 29 h 75"/>
                  <a:gd name="T30" fmla="*/ 44 w 93"/>
                  <a:gd name="T31" fmla="*/ 28 h 75"/>
                  <a:gd name="T32" fmla="*/ 21 w 93"/>
                  <a:gd name="T33" fmla="*/ 12 h 75"/>
                  <a:gd name="T34" fmla="*/ 17 w 93"/>
                  <a:gd name="T35" fmla="*/ 4 h 75"/>
                  <a:gd name="T36" fmla="*/ 10 w 93"/>
                  <a:gd name="T37" fmla="*/ 6 h 75"/>
                  <a:gd name="T38" fmla="*/ 12 w 93"/>
                  <a:gd name="T39" fmla="*/ 11 h 75"/>
                  <a:gd name="T40" fmla="*/ 13 w 93"/>
                  <a:gd name="T41" fmla="*/ 14 h 75"/>
                  <a:gd name="T42" fmla="*/ 16 w 93"/>
                  <a:gd name="T43" fmla="*/ 17 h 75"/>
                  <a:gd name="T44" fmla="*/ 21 w 93"/>
                  <a:gd name="T45" fmla="*/ 24 h 75"/>
                  <a:gd name="T46" fmla="*/ 20 w 93"/>
                  <a:gd name="T47" fmla="*/ 26 h 75"/>
                  <a:gd name="T48" fmla="*/ 9 w 93"/>
                  <a:gd name="T49" fmla="*/ 17 h 75"/>
                  <a:gd name="T50" fmla="*/ 4 w 93"/>
                  <a:gd name="T51" fmla="*/ 22 h 75"/>
                  <a:gd name="T52" fmla="*/ 31 w 93"/>
                  <a:gd name="T53" fmla="*/ 44 h 75"/>
                  <a:gd name="T54" fmla="*/ 33 w 93"/>
                  <a:gd name="T55" fmla="*/ 48 h 75"/>
                  <a:gd name="T56" fmla="*/ 46 w 93"/>
                  <a:gd name="T57" fmla="*/ 57 h 75"/>
                  <a:gd name="T58" fmla="*/ 57 w 93"/>
                  <a:gd name="T59" fmla="*/ 64 h 75"/>
                  <a:gd name="T60" fmla="*/ 77 w 93"/>
                  <a:gd name="T61" fmla="*/ 71 h 75"/>
                  <a:gd name="T62" fmla="*/ 87 w 93"/>
                  <a:gd name="T63" fmla="*/ 74 h 75"/>
                  <a:gd name="T64" fmla="*/ 89 w 93"/>
                  <a:gd name="T65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75">
                    <a:moveTo>
                      <a:pt x="89" y="67"/>
                    </a:moveTo>
                    <a:cubicBezTo>
                      <a:pt x="86" y="66"/>
                      <a:pt x="82" y="65"/>
                      <a:pt x="79" y="64"/>
                    </a:cubicBezTo>
                    <a:cubicBezTo>
                      <a:pt x="79" y="63"/>
                      <a:pt x="77" y="63"/>
                      <a:pt x="76" y="63"/>
                    </a:cubicBezTo>
                    <a:cubicBezTo>
                      <a:pt x="64" y="59"/>
                      <a:pt x="54" y="52"/>
                      <a:pt x="44" y="45"/>
                    </a:cubicBezTo>
                    <a:cubicBezTo>
                      <a:pt x="43" y="45"/>
                      <a:pt x="43" y="44"/>
                      <a:pt x="43" y="44"/>
                    </a:cubicBezTo>
                    <a:cubicBezTo>
                      <a:pt x="45" y="44"/>
                      <a:pt x="47" y="45"/>
                      <a:pt x="49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4" y="47"/>
                      <a:pt x="57" y="44"/>
                      <a:pt x="56" y="41"/>
                    </a:cubicBezTo>
                    <a:cubicBezTo>
                      <a:pt x="59" y="42"/>
                      <a:pt x="62" y="43"/>
                      <a:pt x="65" y="44"/>
                    </a:cubicBezTo>
                    <a:cubicBezTo>
                      <a:pt x="69" y="45"/>
                      <a:pt x="71" y="40"/>
                      <a:pt x="67" y="38"/>
                    </a:cubicBezTo>
                    <a:cubicBezTo>
                      <a:pt x="66" y="37"/>
                      <a:pt x="65" y="36"/>
                      <a:pt x="64" y="36"/>
                    </a:cubicBezTo>
                    <a:cubicBezTo>
                      <a:pt x="63" y="35"/>
                      <a:pt x="62" y="35"/>
                      <a:pt x="61" y="36"/>
                    </a:cubicBezTo>
                    <a:cubicBezTo>
                      <a:pt x="57" y="34"/>
                      <a:pt x="52" y="32"/>
                      <a:pt x="48" y="30"/>
                    </a:cubicBezTo>
                    <a:cubicBezTo>
                      <a:pt x="48" y="30"/>
                      <a:pt x="48" y="30"/>
                      <a:pt x="47" y="29"/>
                    </a:cubicBezTo>
                    <a:cubicBezTo>
                      <a:pt x="46" y="28"/>
                      <a:pt x="45" y="28"/>
                      <a:pt x="44" y="28"/>
                    </a:cubicBezTo>
                    <a:cubicBezTo>
                      <a:pt x="36" y="24"/>
                      <a:pt x="28" y="19"/>
                      <a:pt x="21" y="12"/>
                    </a:cubicBezTo>
                    <a:cubicBezTo>
                      <a:pt x="19" y="10"/>
                      <a:pt x="18" y="7"/>
                      <a:pt x="17" y="4"/>
                    </a:cubicBezTo>
                    <a:cubicBezTo>
                      <a:pt x="15" y="0"/>
                      <a:pt x="8" y="2"/>
                      <a:pt x="10" y="6"/>
                    </a:cubicBezTo>
                    <a:cubicBezTo>
                      <a:pt x="10" y="8"/>
                      <a:pt x="11" y="9"/>
                      <a:pt x="12" y="11"/>
                    </a:cubicBezTo>
                    <a:cubicBezTo>
                      <a:pt x="11" y="12"/>
                      <a:pt x="11" y="13"/>
                      <a:pt x="13" y="14"/>
                    </a:cubicBezTo>
                    <a:cubicBezTo>
                      <a:pt x="14" y="15"/>
                      <a:pt x="15" y="16"/>
                      <a:pt x="16" y="17"/>
                    </a:cubicBezTo>
                    <a:cubicBezTo>
                      <a:pt x="17" y="20"/>
                      <a:pt x="19" y="22"/>
                      <a:pt x="21" y="24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16" y="23"/>
                      <a:pt x="12" y="20"/>
                      <a:pt x="9" y="17"/>
                    </a:cubicBezTo>
                    <a:cubicBezTo>
                      <a:pt x="5" y="14"/>
                      <a:pt x="0" y="19"/>
                      <a:pt x="4" y="22"/>
                    </a:cubicBezTo>
                    <a:cubicBezTo>
                      <a:pt x="13" y="30"/>
                      <a:pt x="22" y="37"/>
                      <a:pt x="31" y="44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7" y="51"/>
                      <a:pt x="42" y="54"/>
                      <a:pt x="46" y="57"/>
                    </a:cubicBezTo>
                    <a:cubicBezTo>
                      <a:pt x="50" y="60"/>
                      <a:pt x="53" y="63"/>
                      <a:pt x="57" y="64"/>
                    </a:cubicBezTo>
                    <a:cubicBezTo>
                      <a:pt x="62" y="67"/>
                      <a:pt x="71" y="73"/>
                      <a:pt x="77" y="71"/>
                    </a:cubicBezTo>
                    <a:cubicBezTo>
                      <a:pt x="80" y="72"/>
                      <a:pt x="83" y="73"/>
                      <a:pt x="87" y="74"/>
                    </a:cubicBezTo>
                    <a:cubicBezTo>
                      <a:pt x="92" y="75"/>
                      <a:pt x="93" y="68"/>
                      <a:pt x="89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7" name="Freeform 83"/>
              <p:cNvSpPr>
                <a:spLocks noEditPoints="1"/>
              </p:cNvSpPr>
              <p:nvPr/>
            </p:nvSpPr>
            <p:spPr bwMode="auto">
              <a:xfrm>
                <a:off x="5710839" y="4398363"/>
                <a:ext cx="628650" cy="1168400"/>
              </a:xfrm>
              <a:custGeom>
                <a:avLst/>
                <a:gdLst>
                  <a:gd name="T0" fmla="*/ 160 w 193"/>
                  <a:gd name="T1" fmla="*/ 228 h 358"/>
                  <a:gd name="T2" fmla="*/ 193 w 193"/>
                  <a:gd name="T3" fmla="*/ 89 h 358"/>
                  <a:gd name="T4" fmla="*/ 185 w 193"/>
                  <a:gd name="T5" fmla="*/ 39 h 358"/>
                  <a:gd name="T6" fmla="*/ 163 w 193"/>
                  <a:gd name="T7" fmla="*/ 17 h 358"/>
                  <a:gd name="T8" fmla="*/ 124 w 193"/>
                  <a:gd name="T9" fmla="*/ 7 h 358"/>
                  <a:gd name="T10" fmla="*/ 96 w 193"/>
                  <a:gd name="T11" fmla="*/ 58 h 358"/>
                  <a:gd name="T12" fmla="*/ 23 w 193"/>
                  <a:gd name="T13" fmla="*/ 238 h 358"/>
                  <a:gd name="T14" fmla="*/ 7 w 193"/>
                  <a:gd name="T15" fmla="*/ 298 h 358"/>
                  <a:gd name="T16" fmla="*/ 7 w 193"/>
                  <a:gd name="T17" fmla="*/ 320 h 358"/>
                  <a:gd name="T18" fmla="*/ 55 w 193"/>
                  <a:gd name="T19" fmla="*/ 308 h 358"/>
                  <a:gd name="T20" fmla="*/ 37 w 193"/>
                  <a:gd name="T21" fmla="*/ 329 h 358"/>
                  <a:gd name="T22" fmla="*/ 37 w 193"/>
                  <a:gd name="T23" fmla="*/ 341 h 358"/>
                  <a:gd name="T24" fmla="*/ 10 w 193"/>
                  <a:gd name="T25" fmla="*/ 340 h 358"/>
                  <a:gd name="T26" fmla="*/ 2 w 193"/>
                  <a:gd name="T27" fmla="*/ 344 h 358"/>
                  <a:gd name="T28" fmla="*/ 112 w 193"/>
                  <a:gd name="T29" fmla="*/ 306 h 358"/>
                  <a:gd name="T30" fmla="*/ 145 w 193"/>
                  <a:gd name="T31" fmla="*/ 174 h 358"/>
                  <a:gd name="T32" fmla="*/ 165 w 193"/>
                  <a:gd name="T33" fmla="*/ 131 h 358"/>
                  <a:gd name="T34" fmla="*/ 148 w 193"/>
                  <a:gd name="T35" fmla="*/ 196 h 358"/>
                  <a:gd name="T36" fmla="*/ 62 w 193"/>
                  <a:gd name="T37" fmla="*/ 159 h 358"/>
                  <a:gd name="T38" fmla="*/ 23 w 193"/>
                  <a:gd name="T39" fmla="*/ 283 h 358"/>
                  <a:gd name="T40" fmla="*/ 17 w 193"/>
                  <a:gd name="T41" fmla="*/ 313 h 358"/>
                  <a:gd name="T42" fmla="*/ 26 w 193"/>
                  <a:gd name="T43" fmla="*/ 295 h 358"/>
                  <a:gd name="T44" fmla="*/ 38 w 193"/>
                  <a:gd name="T45" fmla="*/ 269 h 358"/>
                  <a:gd name="T46" fmla="*/ 41 w 193"/>
                  <a:gd name="T47" fmla="*/ 258 h 358"/>
                  <a:gd name="T48" fmla="*/ 26 w 193"/>
                  <a:gd name="T49" fmla="*/ 308 h 358"/>
                  <a:gd name="T50" fmla="*/ 33 w 193"/>
                  <a:gd name="T51" fmla="*/ 310 h 358"/>
                  <a:gd name="T52" fmla="*/ 90 w 193"/>
                  <a:gd name="T53" fmla="*/ 126 h 358"/>
                  <a:gd name="T54" fmla="*/ 96 w 193"/>
                  <a:gd name="T55" fmla="*/ 103 h 358"/>
                  <a:gd name="T56" fmla="*/ 107 w 193"/>
                  <a:gd name="T57" fmla="*/ 77 h 358"/>
                  <a:gd name="T58" fmla="*/ 113 w 193"/>
                  <a:gd name="T59" fmla="*/ 33 h 358"/>
                  <a:gd name="T60" fmla="*/ 121 w 193"/>
                  <a:gd name="T61" fmla="*/ 12 h 358"/>
                  <a:gd name="T62" fmla="*/ 172 w 193"/>
                  <a:gd name="T63" fmla="*/ 50 h 358"/>
                  <a:gd name="T64" fmla="*/ 175 w 193"/>
                  <a:gd name="T65" fmla="*/ 58 h 358"/>
                  <a:gd name="T66" fmla="*/ 174 w 193"/>
                  <a:gd name="T67" fmla="*/ 67 h 358"/>
                  <a:gd name="T68" fmla="*/ 167 w 193"/>
                  <a:gd name="T69" fmla="*/ 114 h 358"/>
                  <a:gd name="T70" fmla="*/ 120 w 193"/>
                  <a:gd name="T71" fmla="*/ 20 h 358"/>
                  <a:gd name="T72" fmla="*/ 136 w 193"/>
                  <a:gd name="T73" fmla="*/ 27 h 358"/>
                  <a:gd name="T74" fmla="*/ 33 w 193"/>
                  <a:gd name="T75" fmla="*/ 310 h 358"/>
                  <a:gd name="T76" fmla="*/ 156 w 193"/>
                  <a:gd name="T77" fmla="*/ 36 h 358"/>
                  <a:gd name="T78" fmla="*/ 87 w 193"/>
                  <a:gd name="T79" fmla="*/ 279 h 358"/>
                  <a:gd name="T80" fmla="*/ 38 w 193"/>
                  <a:gd name="T81" fmla="*/ 328 h 358"/>
                  <a:gd name="T82" fmla="*/ 79 w 193"/>
                  <a:gd name="T83" fmla="*/ 301 h 358"/>
                  <a:gd name="T84" fmla="*/ 87 w 193"/>
                  <a:gd name="T85" fmla="*/ 298 h 358"/>
                  <a:gd name="T86" fmla="*/ 69 w 193"/>
                  <a:gd name="T87" fmla="*/ 332 h 358"/>
                  <a:gd name="T88" fmla="*/ 99 w 193"/>
                  <a:gd name="T89" fmla="*/ 30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3" h="358">
                    <a:moveTo>
                      <a:pt x="112" y="306"/>
                    </a:moveTo>
                    <a:cubicBezTo>
                      <a:pt x="116" y="302"/>
                      <a:pt x="119" y="297"/>
                      <a:pt x="123" y="292"/>
                    </a:cubicBezTo>
                    <a:cubicBezTo>
                      <a:pt x="136" y="271"/>
                      <a:pt x="149" y="251"/>
                      <a:pt x="160" y="228"/>
                    </a:cubicBezTo>
                    <a:cubicBezTo>
                      <a:pt x="175" y="196"/>
                      <a:pt x="186" y="162"/>
                      <a:pt x="188" y="127"/>
                    </a:cubicBezTo>
                    <a:cubicBezTo>
                      <a:pt x="188" y="125"/>
                      <a:pt x="189" y="123"/>
                      <a:pt x="189" y="120"/>
                    </a:cubicBezTo>
                    <a:cubicBezTo>
                      <a:pt x="191" y="110"/>
                      <a:pt x="192" y="99"/>
                      <a:pt x="193" y="89"/>
                    </a:cubicBezTo>
                    <a:cubicBezTo>
                      <a:pt x="193" y="85"/>
                      <a:pt x="193" y="77"/>
                      <a:pt x="191" y="70"/>
                    </a:cubicBezTo>
                    <a:cubicBezTo>
                      <a:pt x="191" y="60"/>
                      <a:pt x="190" y="50"/>
                      <a:pt x="192" y="41"/>
                    </a:cubicBezTo>
                    <a:cubicBezTo>
                      <a:pt x="192" y="37"/>
                      <a:pt x="185" y="35"/>
                      <a:pt x="185" y="39"/>
                    </a:cubicBezTo>
                    <a:cubicBezTo>
                      <a:pt x="184" y="45"/>
                      <a:pt x="184" y="50"/>
                      <a:pt x="184" y="56"/>
                    </a:cubicBezTo>
                    <a:cubicBezTo>
                      <a:pt x="184" y="55"/>
                      <a:pt x="184" y="54"/>
                      <a:pt x="183" y="53"/>
                    </a:cubicBezTo>
                    <a:cubicBezTo>
                      <a:pt x="180" y="40"/>
                      <a:pt x="173" y="26"/>
                      <a:pt x="163" y="17"/>
                    </a:cubicBezTo>
                    <a:cubicBezTo>
                      <a:pt x="160" y="14"/>
                      <a:pt x="157" y="11"/>
                      <a:pt x="154" y="8"/>
                    </a:cubicBezTo>
                    <a:cubicBezTo>
                      <a:pt x="152" y="7"/>
                      <a:pt x="151" y="7"/>
                      <a:pt x="149" y="8"/>
                    </a:cubicBezTo>
                    <a:cubicBezTo>
                      <a:pt x="141" y="4"/>
                      <a:pt x="133" y="3"/>
                      <a:pt x="124" y="7"/>
                    </a:cubicBezTo>
                    <a:cubicBezTo>
                      <a:pt x="124" y="3"/>
                      <a:pt x="119" y="0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02" y="23"/>
                      <a:pt x="100" y="43"/>
                      <a:pt x="96" y="58"/>
                    </a:cubicBezTo>
                    <a:cubicBezTo>
                      <a:pt x="93" y="66"/>
                      <a:pt x="90" y="74"/>
                      <a:pt x="87" y="82"/>
                    </a:cubicBezTo>
                    <a:cubicBezTo>
                      <a:pt x="77" y="109"/>
                      <a:pt x="64" y="135"/>
                      <a:pt x="53" y="162"/>
                    </a:cubicBezTo>
                    <a:cubicBezTo>
                      <a:pt x="42" y="187"/>
                      <a:pt x="32" y="212"/>
                      <a:pt x="23" y="238"/>
                    </a:cubicBezTo>
                    <a:cubicBezTo>
                      <a:pt x="17" y="255"/>
                      <a:pt x="14" y="274"/>
                      <a:pt x="9" y="291"/>
                    </a:cubicBezTo>
                    <a:cubicBezTo>
                      <a:pt x="8" y="292"/>
                      <a:pt x="8" y="292"/>
                      <a:pt x="7" y="294"/>
                    </a:cubicBezTo>
                    <a:cubicBezTo>
                      <a:pt x="7" y="295"/>
                      <a:pt x="7" y="296"/>
                      <a:pt x="7" y="298"/>
                    </a:cubicBezTo>
                    <a:cubicBezTo>
                      <a:pt x="5" y="294"/>
                      <a:pt x="0" y="295"/>
                      <a:pt x="0" y="299"/>
                    </a:cubicBezTo>
                    <a:cubicBezTo>
                      <a:pt x="0" y="306"/>
                      <a:pt x="0" y="311"/>
                      <a:pt x="3" y="317"/>
                    </a:cubicBezTo>
                    <a:cubicBezTo>
                      <a:pt x="4" y="320"/>
                      <a:pt x="6" y="320"/>
                      <a:pt x="7" y="320"/>
                    </a:cubicBezTo>
                    <a:cubicBezTo>
                      <a:pt x="8" y="322"/>
                      <a:pt x="11" y="322"/>
                      <a:pt x="13" y="320"/>
                    </a:cubicBezTo>
                    <a:cubicBezTo>
                      <a:pt x="23" y="324"/>
                      <a:pt x="37" y="318"/>
                      <a:pt x="52" y="308"/>
                    </a:cubicBezTo>
                    <a:cubicBezTo>
                      <a:pt x="53" y="308"/>
                      <a:pt x="54" y="309"/>
                      <a:pt x="55" y="308"/>
                    </a:cubicBezTo>
                    <a:cubicBezTo>
                      <a:pt x="56" y="308"/>
                      <a:pt x="57" y="308"/>
                      <a:pt x="57" y="308"/>
                    </a:cubicBezTo>
                    <a:cubicBezTo>
                      <a:pt x="50" y="313"/>
                      <a:pt x="42" y="318"/>
                      <a:pt x="33" y="323"/>
                    </a:cubicBezTo>
                    <a:cubicBezTo>
                      <a:pt x="29" y="325"/>
                      <a:pt x="33" y="331"/>
                      <a:pt x="37" y="329"/>
                    </a:cubicBezTo>
                    <a:cubicBezTo>
                      <a:pt x="35" y="331"/>
                      <a:pt x="37" y="335"/>
                      <a:pt x="40" y="335"/>
                    </a:cubicBezTo>
                    <a:cubicBezTo>
                      <a:pt x="50" y="333"/>
                      <a:pt x="58" y="330"/>
                      <a:pt x="66" y="326"/>
                    </a:cubicBezTo>
                    <a:cubicBezTo>
                      <a:pt x="57" y="337"/>
                      <a:pt x="46" y="346"/>
                      <a:pt x="37" y="341"/>
                    </a:cubicBezTo>
                    <a:cubicBezTo>
                      <a:pt x="33" y="339"/>
                      <a:pt x="30" y="345"/>
                      <a:pt x="34" y="347"/>
                    </a:cubicBezTo>
                    <a:cubicBezTo>
                      <a:pt x="34" y="347"/>
                      <a:pt x="35" y="347"/>
                      <a:pt x="35" y="348"/>
                    </a:cubicBezTo>
                    <a:cubicBezTo>
                      <a:pt x="26" y="349"/>
                      <a:pt x="18" y="344"/>
                      <a:pt x="10" y="340"/>
                    </a:cubicBezTo>
                    <a:cubicBezTo>
                      <a:pt x="12" y="336"/>
                      <a:pt x="7" y="332"/>
                      <a:pt x="4" y="335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0"/>
                      <a:pt x="0" y="343"/>
                      <a:pt x="2" y="344"/>
                    </a:cubicBezTo>
                    <a:cubicBezTo>
                      <a:pt x="18" y="352"/>
                      <a:pt x="29" y="358"/>
                      <a:pt x="47" y="351"/>
                    </a:cubicBezTo>
                    <a:cubicBezTo>
                      <a:pt x="55" y="347"/>
                      <a:pt x="62" y="344"/>
                      <a:pt x="69" y="340"/>
                    </a:cubicBezTo>
                    <a:cubicBezTo>
                      <a:pt x="88" y="339"/>
                      <a:pt x="101" y="322"/>
                      <a:pt x="112" y="306"/>
                    </a:cubicBezTo>
                    <a:close/>
                    <a:moveTo>
                      <a:pt x="158" y="141"/>
                    </a:moveTo>
                    <a:cubicBezTo>
                      <a:pt x="154" y="167"/>
                      <a:pt x="144" y="193"/>
                      <a:pt x="130" y="217"/>
                    </a:cubicBezTo>
                    <a:cubicBezTo>
                      <a:pt x="136" y="203"/>
                      <a:pt x="141" y="188"/>
                      <a:pt x="145" y="174"/>
                    </a:cubicBezTo>
                    <a:cubicBezTo>
                      <a:pt x="150" y="158"/>
                      <a:pt x="156" y="140"/>
                      <a:pt x="160" y="121"/>
                    </a:cubicBezTo>
                    <a:cubicBezTo>
                      <a:pt x="159" y="127"/>
                      <a:pt x="159" y="134"/>
                      <a:pt x="158" y="141"/>
                    </a:cubicBezTo>
                    <a:close/>
                    <a:moveTo>
                      <a:pt x="165" y="131"/>
                    </a:moveTo>
                    <a:cubicBezTo>
                      <a:pt x="165" y="142"/>
                      <a:pt x="163" y="153"/>
                      <a:pt x="161" y="164"/>
                    </a:cubicBezTo>
                    <a:cubicBezTo>
                      <a:pt x="157" y="174"/>
                      <a:pt x="153" y="184"/>
                      <a:pt x="149" y="193"/>
                    </a:cubicBezTo>
                    <a:cubicBezTo>
                      <a:pt x="149" y="194"/>
                      <a:pt x="148" y="195"/>
                      <a:pt x="148" y="196"/>
                    </a:cubicBezTo>
                    <a:cubicBezTo>
                      <a:pt x="156" y="175"/>
                      <a:pt x="162" y="153"/>
                      <a:pt x="165" y="131"/>
                    </a:cubicBezTo>
                    <a:close/>
                    <a:moveTo>
                      <a:pt x="28" y="246"/>
                    </a:moveTo>
                    <a:cubicBezTo>
                      <a:pt x="36" y="216"/>
                      <a:pt x="50" y="187"/>
                      <a:pt x="62" y="159"/>
                    </a:cubicBezTo>
                    <a:cubicBezTo>
                      <a:pt x="64" y="155"/>
                      <a:pt x="66" y="150"/>
                      <a:pt x="68" y="146"/>
                    </a:cubicBezTo>
                    <a:cubicBezTo>
                      <a:pt x="55" y="181"/>
                      <a:pt x="39" y="217"/>
                      <a:pt x="33" y="254"/>
                    </a:cubicBezTo>
                    <a:cubicBezTo>
                      <a:pt x="30" y="264"/>
                      <a:pt x="27" y="273"/>
                      <a:pt x="23" y="283"/>
                    </a:cubicBezTo>
                    <a:cubicBezTo>
                      <a:pt x="20" y="289"/>
                      <a:pt x="18" y="298"/>
                      <a:pt x="14" y="303"/>
                    </a:cubicBezTo>
                    <a:cubicBezTo>
                      <a:pt x="19" y="284"/>
                      <a:pt x="22" y="265"/>
                      <a:pt x="28" y="246"/>
                    </a:cubicBezTo>
                    <a:close/>
                    <a:moveTo>
                      <a:pt x="17" y="313"/>
                    </a:moveTo>
                    <a:cubicBezTo>
                      <a:pt x="19" y="309"/>
                      <a:pt x="21" y="305"/>
                      <a:pt x="23" y="301"/>
                    </a:cubicBezTo>
                    <a:cubicBezTo>
                      <a:pt x="24" y="300"/>
                      <a:pt x="25" y="298"/>
                      <a:pt x="26" y="296"/>
                    </a:cubicBezTo>
                    <a:cubicBezTo>
                      <a:pt x="26" y="296"/>
                      <a:pt x="26" y="296"/>
                      <a:pt x="26" y="295"/>
                    </a:cubicBezTo>
                    <a:cubicBezTo>
                      <a:pt x="26" y="295"/>
                      <a:pt x="27" y="294"/>
                      <a:pt x="27" y="294"/>
                    </a:cubicBezTo>
                    <a:cubicBezTo>
                      <a:pt x="30" y="286"/>
                      <a:pt x="33" y="278"/>
                      <a:pt x="36" y="271"/>
                    </a:cubicBezTo>
                    <a:cubicBezTo>
                      <a:pt x="37" y="271"/>
                      <a:pt x="38" y="270"/>
                      <a:pt x="38" y="269"/>
                    </a:cubicBezTo>
                    <a:cubicBezTo>
                      <a:pt x="40" y="266"/>
                      <a:pt x="40" y="266"/>
                      <a:pt x="40" y="262"/>
                    </a:cubicBezTo>
                    <a:cubicBezTo>
                      <a:pt x="40" y="262"/>
                      <a:pt x="40" y="261"/>
                      <a:pt x="40" y="261"/>
                    </a:cubicBezTo>
                    <a:cubicBezTo>
                      <a:pt x="40" y="260"/>
                      <a:pt x="40" y="259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9"/>
                      <a:pt x="42" y="259"/>
                      <a:pt x="43" y="259"/>
                    </a:cubicBezTo>
                    <a:cubicBezTo>
                      <a:pt x="38" y="276"/>
                      <a:pt x="34" y="294"/>
                      <a:pt x="26" y="308"/>
                    </a:cubicBezTo>
                    <a:cubicBezTo>
                      <a:pt x="25" y="310"/>
                      <a:pt x="25" y="312"/>
                      <a:pt x="26" y="312"/>
                    </a:cubicBezTo>
                    <a:cubicBezTo>
                      <a:pt x="23" y="313"/>
                      <a:pt x="20" y="314"/>
                      <a:pt x="17" y="313"/>
                    </a:cubicBezTo>
                    <a:close/>
                    <a:moveTo>
                      <a:pt x="33" y="310"/>
                    </a:moveTo>
                    <a:cubicBezTo>
                      <a:pt x="42" y="294"/>
                      <a:pt x="45" y="273"/>
                      <a:pt x="51" y="255"/>
                    </a:cubicBezTo>
                    <a:cubicBezTo>
                      <a:pt x="59" y="229"/>
                      <a:pt x="68" y="204"/>
                      <a:pt x="75" y="178"/>
                    </a:cubicBezTo>
                    <a:cubicBezTo>
                      <a:pt x="81" y="161"/>
                      <a:pt x="86" y="143"/>
                      <a:pt x="90" y="126"/>
                    </a:cubicBezTo>
                    <a:cubicBezTo>
                      <a:pt x="95" y="117"/>
                      <a:pt x="100" y="109"/>
                      <a:pt x="107" y="101"/>
                    </a:cubicBezTo>
                    <a:cubicBezTo>
                      <a:pt x="109" y="98"/>
                      <a:pt x="104" y="93"/>
                      <a:pt x="101" y="96"/>
                    </a:cubicBezTo>
                    <a:cubicBezTo>
                      <a:pt x="100" y="99"/>
                      <a:pt x="98" y="101"/>
                      <a:pt x="96" y="103"/>
                    </a:cubicBezTo>
                    <a:cubicBezTo>
                      <a:pt x="97" y="103"/>
                      <a:pt x="97" y="102"/>
                      <a:pt x="97" y="102"/>
                    </a:cubicBezTo>
                    <a:cubicBezTo>
                      <a:pt x="98" y="97"/>
                      <a:pt x="99" y="92"/>
                      <a:pt x="100" y="87"/>
                    </a:cubicBezTo>
                    <a:cubicBezTo>
                      <a:pt x="102" y="84"/>
                      <a:pt x="104" y="80"/>
                      <a:pt x="107" y="77"/>
                    </a:cubicBezTo>
                    <a:cubicBezTo>
                      <a:pt x="109" y="74"/>
                      <a:pt x="106" y="70"/>
                      <a:pt x="103" y="71"/>
                    </a:cubicBezTo>
                    <a:cubicBezTo>
                      <a:pt x="106" y="60"/>
                      <a:pt x="110" y="48"/>
                      <a:pt x="115" y="38"/>
                    </a:cubicBezTo>
                    <a:cubicBezTo>
                      <a:pt x="117" y="36"/>
                      <a:pt x="115" y="34"/>
                      <a:pt x="113" y="33"/>
                    </a:cubicBezTo>
                    <a:cubicBezTo>
                      <a:pt x="115" y="28"/>
                      <a:pt x="117" y="22"/>
                      <a:pt x="119" y="17"/>
                    </a:cubicBezTo>
                    <a:cubicBezTo>
                      <a:pt x="120" y="16"/>
                      <a:pt x="120" y="16"/>
                      <a:pt x="120" y="15"/>
                    </a:cubicBezTo>
                    <a:cubicBezTo>
                      <a:pt x="120" y="14"/>
                      <a:pt x="121" y="13"/>
                      <a:pt x="121" y="12"/>
                    </a:cubicBezTo>
                    <a:cubicBezTo>
                      <a:pt x="122" y="13"/>
                      <a:pt x="123" y="14"/>
                      <a:pt x="125" y="13"/>
                    </a:cubicBezTo>
                    <a:cubicBezTo>
                      <a:pt x="136" y="9"/>
                      <a:pt x="145" y="11"/>
                      <a:pt x="153" y="17"/>
                    </a:cubicBezTo>
                    <a:cubicBezTo>
                      <a:pt x="162" y="25"/>
                      <a:pt x="168" y="37"/>
                      <a:pt x="172" y="50"/>
                    </a:cubicBezTo>
                    <a:cubicBezTo>
                      <a:pt x="172" y="50"/>
                      <a:pt x="172" y="51"/>
                      <a:pt x="173" y="52"/>
                    </a:cubicBezTo>
                    <a:cubicBezTo>
                      <a:pt x="173" y="52"/>
                      <a:pt x="173" y="53"/>
                      <a:pt x="173" y="54"/>
                    </a:cubicBezTo>
                    <a:cubicBezTo>
                      <a:pt x="174" y="55"/>
                      <a:pt x="174" y="57"/>
                      <a:pt x="175" y="58"/>
                    </a:cubicBezTo>
                    <a:cubicBezTo>
                      <a:pt x="174" y="59"/>
                      <a:pt x="174" y="60"/>
                      <a:pt x="174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1" y="64"/>
                      <a:pt x="172" y="66"/>
                      <a:pt x="174" y="67"/>
                    </a:cubicBezTo>
                    <a:cubicBezTo>
                      <a:pt x="177" y="86"/>
                      <a:pt x="176" y="106"/>
                      <a:pt x="172" y="125"/>
                    </a:cubicBezTo>
                    <a:cubicBezTo>
                      <a:pt x="172" y="122"/>
                      <a:pt x="172" y="120"/>
                      <a:pt x="172" y="117"/>
                    </a:cubicBezTo>
                    <a:cubicBezTo>
                      <a:pt x="171" y="114"/>
                      <a:pt x="169" y="113"/>
                      <a:pt x="167" y="114"/>
                    </a:cubicBezTo>
                    <a:cubicBezTo>
                      <a:pt x="168" y="103"/>
                      <a:pt x="169" y="93"/>
                      <a:pt x="169" y="82"/>
                    </a:cubicBezTo>
                    <a:cubicBezTo>
                      <a:pt x="169" y="61"/>
                      <a:pt x="171" y="38"/>
                      <a:pt x="154" y="22"/>
                    </a:cubicBezTo>
                    <a:cubicBezTo>
                      <a:pt x="144" y="14"/>
                      <a:pt x="129" y="9"/>
                      <a:pt x="120" y="20"/>
                    </a:cubicBezTo>
                    <a:cubicBezTo>
                      <a:pt x="117" y="23"/>
                      <a:pt x="122" y="28"/>
                      <a:pt x="125" y="25"/>
                    </a:cubicBezTo>
                    <a:cubicBezTo>
                      <a:pt x="129" y="20"/>
                      <a:pt x="133" y="20"/>
                      <a:pt x="138" y="21"/>
                    </a:cubicBezTo>
                    <a:cubicBezTo>
                      <a:pt x="135" y="22"/>
                      <a:pt x="134" y="25"/>
                      <a:pt x="136" y="27"/>
                    </a:cubicBezTo>
                    <a:cubicBezTo>
                      <a:pt x="177" y="63"/>
                      <a:pt x="151" y="129"/>
                      <a:pt x="138" y="172"/>
                    </a:cubicBezTo>
                    <a:cubicBezTo>
                      <a:pt x="131" y="198"/>
                      <a:pt x="121" y="224"/>
                      <a:pt x="108" y="248"/>
                    </a:cubicBezTo>
                    <a:cubicBezTo>
                      <a:pt x="98" y="259"/>
                      <a:pt x="59" y="298"/>
                      <a:pt x="33" y="310"/>
                    </a:cubicBezTo>
                    <a:close/>
                    <a:moveTo>
                      <a:pt x="162" y="57"/>
                    </a:moveTo>
                    <a:cubicBezTo>
                      <a:pt x="159" y="44"/>
                      <a:pt x="152" y="32"/>
                      <a:pt x="142" y="23"/>
                    </a:cubicBezTo>
                    <a:cubicBezTo>
                      <a:pt x="148" y="26"/>
                      <a:pt x="153" y="32"/>
                      <a:pt x="156" y="36"/>
                    </a:cubicBezTo>
                    <a:cubicBezTo>
                      <a:pt x="160" y="42"/>
                      <a:pt x="162" y="49"/>
                      <a:pt x="162" y="57"/>
                    </a:cubicBezTo>
                    <a:close/>
                    <a:moveTo>
                      <a:pt x="66" y="298"/>
                    </a:moveTo>
                    <a:cubicBezTo>
                      <a:pt x="73" y="292"/>
                      <a:pt x="80" y="285"/>
                      <a:pt x="87" y="279"/>
                    </a:cubicBezTo>
                    <a:cubicBezTo>
                      <a:pt x="83" y="284"/>
                      <a:pt x="79" y="289"/>
                      <a:pt x="74" y="293"/>
                    </a:cubicBezTo>
                    <a:cubicBezTo>
                      <a:pt x="72" y="295"/>
                      <a:pt x="69" y="296"/>
                      <a:pt x="66" y="298"/>
                    </a:cubicBezTo>
                    <a:close/>
                    <a:moveTo>
                      <a:pt x="38" y="328"/>
                    </a:moveTo>
                    <a:cubicBezTo>
                      <a:pt x="38" y="328"/>
                      <a:pt x="38" y="328"/>
                      <a:pt x="38" y="328"/>
                    </a:cubicBezTo>
                    <a:cubicBezTo>
                      <a:pt x="52" y="321"/>
                      <a:pt x="65" y="312"/>
                      <a:pt x="76" y="302"/>
                    </a:cubicBezTo>
                    <a:cubicBezTo>
                      <a:pt x="77" y="302"/>
                      <a:pt x="78" y="302"/>
                      <a:pt x="79" y="301"/>
                    </a:cubicBezTo>
                    <a:cubicBezTo>
                      <a:pt x="81" y="299"/>
                      <a:pt x="82" y="297"/>
                      <a:pt x="83" y="296"/>
                    </a:cubicBezTo>
                    <a:cubicBezTo>
                      <a:pt x="90" y="291"/>
                      <a:pt x="95" y="286"/>
                      <a:pt x="101" y="280"/>
                    </a:cubicBezTo>
                    <a:cubicBezTo>
                      <a:pt x="96" y="286"/>
                      <a:pt x="91" y="292"/>
                      <a:pt x="87" y="298"/>
                    </a:cubicBezTo>
                    <a:cubicBezTo>
                      <a:pt x="85" y="301"/>
                      <a:pt x="82" y="306"/>
                      <a:pt x="78" y="311"/>
                    </a:cubicBezTo>
                    <a:cubicBezTo>
                      <a:pt x="67" y="319"/>
                      <a:pt x="54" y="325"/>
                      <a:pt x="38" y="328"/>
                    </a:cubicBezTo>
                    <a:close/>
                    <a:moveTo>
                      <a:pt x="69" y="332"/>
                    </a:moveTo>
                    <a:cubicBezTo>
                      <a:pt x="72" y="329"/>
                      <a:pt x="74" y="327"/>
                      <a:pt x="76" y="325"/>
                    </a:cubicBezTo>
                    <a:cubicBezTo>
                      <a:pt x="78" y="322"/>
                      <a:pt x="80" y="319"/>
                      <a:pt x="82" y="316"/>
                    </a:cubicBezTo>
                    <a:cubicBezTo>
                      <a:pt x="88" y="312"/>
                      <a:pt x="94" y="307"/>
                      <a:pt x="99" y="301"/>
                    </a:cubicBezTo>
                    <a:cubicBezTo>
                      <a:pt x="91" y="313"/>
                      <a:pt x="81" y="324"/>
                      <a:pt x="69" y="332"/>
                    </a:cubicBezTo>
                    <a:close/>
                  </a:path>
                </a:pathLst>
              </a:custGeom>
              <a:solidFill>
                <a:srgbClr val="F2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8" name="Freeform 84"/>
              <p:cNvSpPr>
                <a:spLocks noEditPoints="1"/>
              </p:cNvSpPr>
              <p:nvPr/>
            </p:nvSpPr>
            <p:spPr bwMode="auto">
              <a:xfrm>
                <a:off x="6261701" y="4565051"/>
                <a:ext cx="719137" cy="1184275"/>
              </a:xfrm>
              <a:custGeom>
                <a:avLst/>
                <a:gdLst>
                  <a:gd name="T0" fmla="*/ 71 w 221"/>
                  <a:gd name="T1" fmla="*/ 354 h 363"/>
                  <a:gd name="T2" fmla="*/ 78 w 221"/>
                  <a:gd name="T3" fmla="*/ 349 h 363"/>
                  <a:gd name="T4" fmla="*/ 94 w 221"/>
                  <a:gd name="T5" fmla="*/ 340 h 363"/>
                  <a:gd name="T6" fmla="*/ 74 w 221"/>
                  <a:gd name="T7" fmla="*/ 336 h 363"/>
                  <a:gd name="T8" fmla="*/ 61 w 221"/>
                  <a:gd name="T9" fmla="*/ 336 h 363"/>
                  <a:gd name="T10" fmla="*/ 43 w 221"/>
                  <a:gd name="T11" fmla="*/ 328 h 363"/>
                  <a:gd name="T12" fmla="*/ 28 w 221"/>
                  <a:gd name="T13" fmla="*/ 305 h 363"/>
                  <a:gd name="T14" fmla="*/ 34 w 221"/>
                  <a:gd name="T15" fmla="*/ 274 h 363"/>
                  <a:gd name="T16" fmla="*/ 58 w 221"/>
                  <a:gd name="T17" fmla="*/ 225 h 363"/>
                  <a:gd name="T18" fmla="*/ 86 w 221"/>
                  <a:gd name="T19" fmla="*/ 175 h 363"/>
                  <a:gd name="T20" fmla="*/ 88 w 221"/>
                  <a:gd name="T21" fmla="*/ 190 h 363"/>
                  <a:gd name="T22" fmla="*/ 129 w 221"/>
                  <a:gd name="T23" fmla="*/ 185 h 363"/>
                  <a:gd name="T24" fmla="*/ 125 w 221"/>
                  <a:gd name="T25" fmla="*/ 193 h 363"/>
                  <a:gd name="T26" fmla="*/ 116 w 221"/>
                  <a:gd name="T27" fmla="*/ 229 h 363"/>
                  <a:gd name="T28" fmla="*/ 150 w 221"/>
                  <a:gd name="T29" fmla="*/ 172 h 363"/>
                  <a:gd name="T30" fmla="*/ 161 w 221"/>
                  <a:gd name="T31" fmla="*/ 127 h 363"/>
                  <a:gd name="T32" fmla="*/ 149 w 221"/>
                  <a:gd name="T33" fmla="*/ 141 h 363"/>
                  <a:gd name="T34" fmla="*/ 128 w 221"/>
                  <a:gd name="T35" fmla="*/ 175 h 363"/>
                  <a:gd name="T36" fmla="*/ 109 w 221"/>
                  <a:gd name="T37" fmla="*/ 131 h 363"/>
                  <a:gd name="T38" fmla="*/ 143 w 221"/>
                  <a:gd name="T39" fmla="*/ 24 h 363"/>
                  <a:gd name="T40" fmla="*/ 195 w 221"/>
                  <a:gd name="T41" fmla="*/ 32 h 363"/>
                  <a:gd name="T42" fmla="*/ 191 w 221"/>
                  <a:gd name="T43" fmla="*/ 55 h 363"/>
                  <a:gd name="T44" fmla="*/ 193 w 221"/>
                  <a:gd name="T45" fmla="*/ 62 h 363"/>
                  <a:gd name="T46" fmla="*/ 214 w 221"/>
                  <a:gd name="T47" fmla="*/ 36 h 363"/>
                  <a:gd name="T48" fmla="*/ 215 w 221"/>
                  <a:gd name="T49" fmla="*/ 27 h 363"/>
                  <a:gd name="T50" fmla="*/ 213 w 221"/>
                  <a:gd name="T51" fmla="*/ 18 h 363"/>
                  <a:gd name="T52" fmla="*/ 194 w 221"/>
                  <a:gd name="T53" fmla="*/ 19 h 363"/>
                  <a:gd name="T54" fmla="*/ 142 w 221"/>
                  <a:gd name="T55" fmla="*/ 9 h 363"/>
                  <a:gd name="T56" fmla="*/ 123 w 221"/>
                  <a:gd name="T57" fmla="*/ 3 h 363"/>
                  <a:gd name="T58" fmla="*/ 113 w 221"/>
                  <a:gd name="T59" fmla="*/ 15 h 363"/>
                  <a:gd name="T60" fmla="*/ 109 w 221"/>
                  <a:gd name="T61" fmla="*/ 32 h 363"/>
                  <a:gd name="T62" fmla="*/ 76 w 221"/>
                  <a:gd name="T63" fmla="*/ 116 h 363"/>
                  <a:gd name="T64" fmla="*/ 42 w 221"/>
                  <a:gd name="T65" fmla="*/ 221 h 363"/>
                  <a:gd name="T66" fmla="*/ 22 w 221"/>
                  <a:gd name="T67" fmla="*/ 272 h 363"/>
                  <a:gd name="T68" fmla="*/ 17 w 221"/>
                  <a:gd name="T69" fmla="*/ 283 h 363"/>
                  <a:gd name="T70" fmla="*/ 10 w 221"/>
                  <a:gd name="T71" fmla="*/ 299 h 363"/>
                  <a:gd name="T72" fmla="*/ 5 w 221"/>
                  <a:gd name="T73" fmla="*/ 314 h 363"/>
                  <a:gd name="T74" fmla="*/ 15 w 221"/>
                  <a:gd name="T75" fmla="*/ 318 h 363"/>
                  <a:gd name="T76" fmla="*/ 15 w 221"/>
                  <a:gd name="T77" fmla="*/ 321 h 363"/>
                  <a:gd name="T78" fmla="*/ 11 w 221"/>
                  <a:gd name="T79" fmla="*/ 328 h 363"/>
                  <a:gd name="T80" fmla="*/ 84 w 221"/>
                  <a:gd name="T81" fmla="*/ 355 h 363"/>
                  <a:gd name="T82" fmla="*/ 93 w 221"/>
                  <a:gd name="T83" fmla="*/ 178 h 363"/>
                  <a:gd name="T84" fmla="*/ 112 w 221"/>
                  <a:gd name="T85" fmla="*/ 54 h 363"/>
                  <a:gd name="T86" fmla="*/ 128 w 221"/>
                  <a:gd name="T87" fmla="*/ 20 h 363"/>
                  <a:gd name="T88" fmla="*/ 138 w 221"/>
                  <a:gd name="T89" fmla="*/ 23 h 363"/>
                  <a:gd name="T90" fmla="*/ 132 w 221"/>
                  <a:gd name="T91" fmla="*/ 31 h 363"/>
                  <a:gd name="T92" fmla="*/ 89 w 221"/>
                  <a:gd name="T93" fmla="*/ 136 h 363"/>
                  <a:gd name="T94" fmla="*/ 116 w 221"/>
                  <a:gd name="T95" fmla="*/ 78 h 363"/>
                  <a:gd name="T96" fmla="*/ 84 w 221"/>
                  <a:gd name="T97" fmla="*/ 16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1" h="363">
                    <a:moveTo>
                      <a:pt x="84" y="355"/>
                    </a:moveTo>
                    <a:cubicBezTo>
                      <a:pt x="80" y="355"/>
                      <a:pt x="77" y="354"/>
                      <a:pt x="73" y="353"/>
                    </a:cubicBezTo>
                    <a:cubicBezTo>
                      <a:pt x="72" y="353"/>
                      <a:pt x="72" y="353"/>
                      <a:pt x="71" y="354"/>
                    </a:cubicBezTo>
                    <a:cubicBezTo>
                      <a:pt x="69" y="354"/>
                      <a:pt x="67" y="353"/>
                      <a:pt x="66" y="353"/>
                    </a:cubicBezTo>
                    <a:cubicBezTo>
                      <a:pt x="66" y="352"/>
                      <a:pt x="66" y="351"/>
                      <a:pt x="65" y="350"/>
                    </a:cubicBezTo>
                    <a:cubicBezTo>
                      <a:pt x="69" y="350"/>
                      <a:pt x="74" y="350"/>
                      <a:pt x="78" y="349"/>
                    </a:cubicBezTo>
                    <a:cubicBezTo>
                      <a:pt x="79" y="349"/>
                      <a:pt x="79" y="349"/>
                      <a:pt x="80" y="349"/>
                    </a:cubicBezTo>
                    <a:cubicBezTo>
                      <a:pt x="85" y="349"/>
                      <a:pt x="91" y="349"/>
                      <a:pt x="96" y="347"/>
                    </a:cubicBezTo>
                    <a:cubicBezTo>
                      <a:pt x="100" y="345"/>
                      <a:pt x="98" y="338"/>
                      <a:pt x="94" y="340"/>
                    </a:cubicBezTo>
                    <a:cubicBezTo>
                      <a:pt x="90" y="342"/>
                      <a:pt x="86" y="342"/>
                      <a:pt x="81" y="342"/>
                    </a:cubicBezTo>
                    <a:cubicBezTo>
                      <a:pt x="82" y="340"/>
                      <a:pt x="81" y="337"/>
                      <a:pt x="79" y="337"/>
                    </a:cubicBezTo>
                    <a:cubicBezTo>
                      <a:pt x="77" y="336"/>
                      <a:pt x="76" y="336"/>
                      <a:pt x="74" y="336"/>
                    </a:cubicBezTo>
                    <a:cubicBezTo>
                      <a:pt x="73" y="336"/>
                      <a:pt x="73" y="336"/>
                      <a:pt x="72" y="337"/>
                    </a:cubicBezTo>
                    <a:cubicBezTo>
                      <a:pt x="68" y="336"/>
                      <a:pt x="64" y="336"/>
                      <a:pt x="61" y="336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7" y="332"/>
                      <a:pt x="54" y="330"/>
                      <a:pt x="49" y="327"/>
                    </a:cubicBezTo>
                    <a:cubicBezTo>
                      <a:pt x="47" y="326"/>
                      <a:pt x="45" y="327"/>
                      <a:pt x="44" y="329"/>
                    </a:cubicBezTo>
                    <a:cubicBezTo>
                      <a:pt x="44" y="329"/>
                      <a:pt x="43" y="329"/>
                      <a:pt x="43" y="328"/>
                    </a:cubicBezTo>
                    <a:cubicBezTo>
                      <a:pt x="41" y="328"/>
                      <a:pt x="40" y="329"/>
                      <a:pt x="39" y="330"/>
                    </a:cubicBezTo>
                    <a:cubicBezTo>
                      <a:pt x="34" y="328"/>
                      <a:pt x="28" y="326"/>
                      <a:pt x="23" y="324"/>
                    </a:cubicBezTo>
                    <a:cubicBezTo>
                      <a:pt x="26" y="317"/>
                      <a:pt x="27" y="309"/>
                      <a:pt x="28" y="305"/>
                    </a:cubicBezTo>
                    <a:cubicBezTo>
                      <a:pt x="30" y="298"/>
                      <a:pt x="31" y="289"/>
                      <a:pt x="33" y="281"/>
                    </a:cubicBezTo>
                    <a:cubicBezTo>
                      <a:pt x="33" y="280"/>
                      <a:pt x="34" y="279"/>
                      <a:pt x="34" y="278"/>
                    </a:cubicBezTo>
                    <a:cubicBezTo>
                      <a:pt x="35" y="276"/>
                      <a:pt x="34" y="275"/>
                      <a:pt x="34" y="274"/>
                    </a:cubicBezTo>
                    <a:cubicBezTo>
                      <a:pt x="34" y="273"/>
                      <a:pt x="34" y="271"/>
                      <a:pt x="35" y="270"/>
                    </a:cubicBezTo>
                    <a:cubicBezTo>
                      <a:pt x="37" y="268"/>
                      <a:pt x="39" y="265"/>
                      <a:pt x="40" y="262"/>
                    </a:cubicBezTo>
                    <a:cubicBezTo>
                      <a:pt x="49" y="253"/>
                      <a:pt x="54" y="236"/>
                      <a:pt x="58" y="225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66" y="208"/>
                      <a:pt x="73" y="191"/>
                      <a:pt x="81" y="174"/>
                    </a:cubicBezTo>
                    <a:cubicBezTo>
                      <a:pt x="83" y="174"/>
                      <a:pt x="84" y="175"/>
                      <a:pt x="86" y="175"/>
                    </a:cubicBezTo>
                    <a:cubicBezTo>
                      <a:pt x="80" y="194"/>
                      <a:pt x="70" y="213"/>
                      <a:pt x="65" y="233"/>
                    </a:cubicBezTo>
                    <a:cubicBezTo>
                      <a:pt x="64" y="237"/>
                      <a:pt x="71" y="239"/>
                      <a:pt x="72" y="234"/>
                    </a:cubicBezTo>
                    <a:cubicBezTo>
                      <a:pt x="76" y="219"/>
                      <a:pt x="83" y="205"/>
                      <a:pt x="88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101" y="189"/>
                      <a:pt x="112" y="187"/>
                      <a:pt x="122" y="184"/>
                    </a:cubicBezTo>
                    <a:cubicBezTo>
                      <a:pt x="125" y="184"/>
                      <a:pt x="127" y="184"/>
                      <a:pt x="129" y="185"/>
                    </a:cubicBezTo>
                    <a:cubicBezTo>
                      <a:pt x="129" y="185"/>
                      <a:pt x="128" y="186"/>
                      <a:pt x="128" y="187"/>
                    </a:cubicBezTo>
                    <a:cubicBezTo>
                      <a:pt x="128" y="188"/>
                      <a:pt x="127" y="188"/>
                      <a:pt x="127" y="188"/>
                    </a:cubicBezTo>
                    <a:cubicBezTo>
                      <a:pt x="127" y="190"/>
                      <a:pt x="126" y="191"/>
                      <a:pt x="125" y="193"/>
                    </a:cubicBezTo>
                    <a:cubicBezTo>
                      <a:pt x="125" y="194"/>
                      <a:pt x="125" y="194"/>
                      <a:pt x="125" y="195"/>
                    </a:cubicBezTo>
                    <a:cubicBezTo>
                      <a:pt x="120" y="205"/>
                      <a:pt x="115" y="215"/>
                      <a:pt x="110" y="225"/>
                    </a:cubicBezTo>
                    <a:cubicBezTo>
                      <a:pt x="107" y="229"/>
                      <a:pt x="114" y="233"/>
                      <a:pt x="116" y="229"/>
                    </a:cubicBezTo>
                    <a:cubicBezTo>
                      <a:pt x="121" y="219"/>
                      <a:pt x="126" y="209"/>
                      <a:pt x="131" y="200"/>
                    </a:cubicBezTo>
                    <a:cubicBezTo>
                      <a:pt x="132" y="201"/>
                      <a:pt x="134" y="202"/>
                      <a:pt x="136" y="200"/>
                    </a:cubicBezTo>
                    <a:cubicBezTo>
                      <a:pt x="143" y="192"/>
                      <a:pt x="147" y="182"/>
                      <a:pt x="150" y="172"/>
                    </a:cubicBezTo>
                    <a:cubicBezTo>
                      <a:pt x="152" y="168"/>
                      <a:pt x="153" y="165"/>
                      <a:pt x="155" y="161"/>
                    </a:cubicBezTo>
                    <a:cubicBezTo>
                      <a:pt x="155" y="160"/>
                      <a:pt x="155" y="158"/>
                      <a:pt x="154" y="157"/>
                    </a:cubicBezTo>
                    <a:cubicBezTo>
                      <a:pt x="157" y="147"/>
                      <a:pt x="158" y="137"/>
                      <a:pt x="161" y="127"/>
                    </a:cubicBezTo>
                    <a:cubicBezTo>
                      <a:pt x="162" y="122"/>
                      <a:pt x="155" y="121"/>
                      <a:pt x="154" y="125"/>
                    </a:cubicBezTo>
                    <a:cubicBezTo>
                      <a:pt x="153" y="130"/>
                      <a:pt x="152" y="134"/>
                      <a:pt x="151" y="139"/>
                    </a:cubicBezTo>
                    <a:cubicBezTo>
                      <a:pt x="150" y="139"/>
                      <a:pt x="149" y="140"/>
                      <a:pt x="149" y="141"/>
                    </a:cubicBezTo>
                    <a:cubicBezTo>
                      <a:pt x="144" y="154"/>
                      <a:pt x="139" y="165"/>
                      <a:pt x="133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2" y="175"/>
                      <a:pt x="131" y="174"/>
                      <a:pt x="128" y="175"/>
                    </a:cubicBezTo>
                    <a:cubicBezTo>
                      <a:pt x="126" y="175"/>
                      <a:pt x="124" y="176"/>
                      <a:pt x="122" y="177"/>
                    </a:cubicBezTo>
                    <a:cubicBezTo>
                      <a:pt x="113" y="176"/>
                      <a:pt x="104" y="174"/>
                      <a:pt x="95" y="171"/>
                    </a:cubicBezTo>
                    <a:cubicBezTo>
                      <a:pt x="100" y="158"/>
                      <a:pt x="105" y="144"/>
                      <a:pt x="109" y="131"/>
                    </a:cubicBezTo>
                    <a:cubicBezTo>
                      <a:pt x="114" y="114"/>
                      <a:pt x="120" y="97"/>
                      <a:pt x="124" y="80"/>
                    </a:cubicBezTo>
                    <a:cubicBezTo>
                      <a:pt x="128" y="62"/>
                      <a:pt x="130" y="43"/>
                      <a:pt x="142" y="29"/>
                    </a:cubicBezTo>
                    <a:cubicBezTo>
                      <a:pt x="144" y="27"/>
                      <a:pt x="143" y="26"/>
                      <a:pt x="143" y="24"/>
                    </a:cubicBezTo>
                    <a:cubicBezTo>
                      <a:pt x="146" y="25"/>
                      <a:pt x="150" y="26"/>
                      <a:pt x="154" y="27"/>
                    </a:cubicBezTo>
                    <a:cubicBezTo>
                      <a:pt x="165" y="30"/>
                      <a:pt x="177" y="30"/>
                      <a:pt x="189" y="31"/>
                    </a:cubicBezTo>
                    <a:cubicBezTo>
                      <a:pt x="189" y="34"/>
                      <a:pt x="193" y="35"/>
                      <a:pt x="195" y="32"/>
                    </a:cubicBezTo>
                    <a:cubicBezTo>
                      <a:pt x="196" y="33"/>
                      <a:pt x="197" y="33"/>
                      <a:pt x="198" y="33"/>
                    </a:cubicBezTo>
                    <a:cubicBezTo>
                      <a:pt x="196" y="39"/>
                      <a:pt x="195" y="44"/>
                      <a:pt x="193" y="50"/>
                    </a:cubicBezTo>
                    <a:cubicBezTo>
                      <a:pt x="192" y="52"/>
                      <a:pt x="192" y="53"/>
                      <a:pt x="191" y="55"/>
                    </a:cubicBezTo>
                    <a:cubicBezTo>
                      <a:pt x="191" y="56"/>
                      <a:pt x="191" y="57"/>
                      <a:pt x="191" y="58"/>
                    </a:cubicBezTo>
                    <a:cubicBezTo>
                      <a:pt x="191" y="58"/>
                      <a:pt x="191" y="58"/>
                      <a:pt x="191" y="59"/>
                    </a:cubicBezTo>
                    <a:cubicBezTo>
                      <a:pt x="190" y="61"/>
                      <a:pt x="192" y="62"/>
                      <a:pt x="193" y="62"/>
                    </a:cubicBezTo>
                    <a:cubicBezTo>
                      <a:pt x="192" y="67"/>
                      <a:pt x="191" y="72"/>
                      <a:pt x="191" y="76"/>
                    </a:cubicBezTo>
                    <a:cubicBezTo>
                      <a:pt x="191" y="81"/>
                      <a:pt x="198" y="81"/>
                      <a:pt x="198" y="76"/>
                    </a:cubicBezTo>
                    <a:cubicBezTo>
                      <a:pt x="198" y="62"/>
                      <a:pt x="206" y="48"/>
                      <a:pt x="214" y="36"/>
                    </a:cubicBezTo>
                    <a:cubicBezTo>
                      <a:pt x="215" y="36"/>
                      <a:pt x="217" y="35"/>
                      <a:pt x="217" y="33"/>
                    </a:cubicBezTo>
                    <a:cubicBezTo>
                      <a:pt x="217" y="33"/>
                      <a:pt x="217" y="32"/>
                      <a:pt x="217" y="32"/>
                    </a:cubicBezTo>
                    <a:cubicBezTo>
                      <a:pt x="218" y="30"/>
                      <a:pt x="217" y="28"/>
                      <a:pt x="215" y="27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15" y="26"/>
                      <a:pt x="216" y="25"/>
                      <a:pt x="217" y="25"/>
                    </a:cubicBezTo>
                    <a:cubicBezTo>
                      <a:pt x="221" y="22"/>
                      <a:pt x="217" y="16"/>
                      <a:pt x="213" y="18"/>
                    </a:cubicBezTo>
                    <a:cubicBezTo>
                      <a:pt x="210" y="21"/>
                      <a:pt x="207" y="24"/>
                      <a:pt x="204" y="28"/>
                    </a:cubicBezTo>
                    <a:cubicBezTo>
                      <a:pt x="202" y="26"/>
                      <a:pt x="199" y="25"/>
                      <a:pt x="196" y="24"/>
                    </a:cubicBezTo>
                    <a:cubicBezTo>
                      <a:pt x="197" y="22"/>
                      <a:pt x="196" y="20"/>
                      <a:pt x="194" y="19"/>
                    </a:cubicBezTo>
                    <a:cubicBezTo>
                      <a:pt x="188" y="17"/>
                      <a:pt x="183" y="16"/>
                      <a:pt x="177" y="14"/>
                    </a:cubicBezTo>
                    <a:cubicBezTo>
                      <a:pt x="167" y="9"/>
                      <a:pt x="157" y="5"/>
                      <a:pt x="145" y="4"/>
                    </a:cubicBezTo>
                    <a:cubicBezTo>
                      <a:pt x="142" y="4"/>
                      <a:pt x="141" y="7"/>
                      <a:pt x="142" y="9"/>
                    </a:cubicBezTo>
                    <a:cubicBezTo>
                      <a:pt x="137" y="8"/>
                      <a:pt x="132" y="9"/>
                      <a:pt x="127" y="9"/>
                    </a:cubicBezTo>
                    <a:cubicBezTo>
                      <a:pt x="127" y="9"/>
                      <a:pt x="127" y="8"/>
                      <a:pt x="128" y="8"/>
                    </a:cubicBezTo>
                    <a:cubicBezTo>
                      <a:pt x="131" y="5"/>
                      <a:pt x="126" y="0"/>
                      <a:pt x="123" y="3"/>
                    </a:cubicBezTo>
                    <a:cubicBezTo>
                      <a:pt x="120" y="5"/>
                      <a:pt x="119" y="8"/>
                      <a:pt x="118" y="11"/>
                    </a:cubicBezTo>
                    <a:cubicBezTo>
                      <a:pt x="117" y="11"/>
                      <a:pt x="116" y="11"/>
                      <a:pt x="116" y="11"/>
                    </a:cubicBezTo>
                    <a:cubicBezTo>
                      <a:pt x="114" y="12"/>
                      <a:pt x="113" y="14"/>
                      <a:pt x="113" y="15"/>
                    </a:cubicBezTo>
                    <a:cubicBezTo>
                      <a:pt x="113" y="16"/>
                      <a:pt x="112" y="16"/>
                      <a:pt x="111" y="17"/>
                    </a:cubicBezTo>
                    <a:cubicBezTo>
                      <a:pt x="109" y="18"/>
                      <a:pt x="110" y="20"/>
                      <a:pt x="111" y="22"/>
                    </a:cubicBezTo>
                    <a:cubicBezTo>
                      <a:pt x="110" y="25"/>
                      <a:pt x="109" y="28"/>
                      <a:pt x="109" y="32"/>
                    </a:cubicBezTo>
                    <a:cubicBezTo>
                      <a:pt x="107" y="32"/>
                      <a:pt x="107" y="33"/>
                      <a:pt x="106" y="34"/>
                    </a:cubicBezTo>
                    <a:cubicBezTo>
                      <a:pt x="102" y="62"/>
                      <a:pt x="92" y="89"/>
                      <a:pt x="82" y="115"/>
                    </a:cubicBezTo>
                    <a:cubicBezTo>
                      <a:pt x="81" y="114"/>
                      <a:pt x="78" y="114"/>
                      <a:pt x="76" y="116"/>
                    </a:cubicBezTo>
                    <a:cubicBezTo>
                      <a:pt x="70" y="127"/>
                      <a:pt x="68" y="140"/>
                      <a:pt x="65" y="152"/>
                    </a:cubicBezTo>
                    <a:cubicBezTo>
                      <a:pt x="60" y="167"/>
                      <a:pt x="55" y="183"/>
                      <a:pt x="51" y="198"/>
                    </a:cubicBezTo>
                    <a:cubicBezTo>
                      <a:pt x="48" y="206"/>
                      <a:pt x="45" y="214"/>
                      <a:pt x="42" y="221"/>
                    </a:cubicBezTo>
                    <a:cubicBezTo>
                      <a:pt x="40" y="227"/>
                      <a:pt x="38" y="234"/>
                      <a:pt x="36" y="241"/>
                    </a:cubicBezTo>
                    <a:cubicBezTo>
                      <a:pt x="34" y="243"/>
                      <a:pt x="33" y="246"/>
                      <a:pt x="32" y="249"/>
                    </a:cubicBezTo>
                    <a:cubicBezTo>
                      <a:pt x="29" y="257"/>
                      <a:pt x="25" y="264"/>
                      <a:pt x="22" y="272"/>
                    </a:cubicBezTo>
                    <a:cubicBezTo>
                      <a:pt x="22" y="272"/>
                      <a:pt x="22" y="272"/>
                      <a:pt x="22" y="272"/>
                    </a:cubicBezTo>
                    <a:cubicBezTo>
                      <a:pt x="21" y="268"/>
                      <a:pt x="14" y="269"/>
                      <a:pt x="15" y="273"/>
                    </a:cubicBezTo>
                    <a:cubicBezTo>
                      <a:pt x="15" y="277"/>
                      <a:pt x="16" y="280"/>
                      <a:pt x="17" y="283"/>
                    </a:cubicBezTo>
                    <a:cubicBezTo>
                      <a:pt x="16" y="285"/>
                      <a:pt x="15" y="288"/>
                      <a:pt x="13" y="290"/>
                    </a:cubicBezTo>
                    <a:cubicBezTo>
                      <a:pt x="12" y="291"/>
                      <a:pt x="11" y="291"/>
                      <a:pt x="11" y="293"/>
                    </a:cubicBezTo>
                    <a:cubicBezTo>
                      <a:pt x="11" y="295"/>
                      <a:pt x="10" y="297"/>
                      <a:pt x="10" y="299"/>
                    </a:cubicBezTo>
                    <a:cubicBezTo>
                      <a:pt x="9" y="300"/>
                      <a:pt x="10" y="302"/>
                      <a:pt x="11" y="302"/>
                    </a:cubicBezTo>
                    <a:cubicBezTo>
                      <a:pt x="9" y="306"/>
                      <a:pt x="7" y="308"/>
                      <a:pt x="6" y="308"/>
                    </a:cubicBezTo>
                    <a:cubicBezTo>
                      <a:pt x="2" y="307"/>
                      <a:pt x="0" y="314"/>
                      <a:pt x="5" y="314"/>
                    </a:cubicBezTo>
                    <a:cubicBezTo>
                      <a:pt x="6" y="315"/>
                      <a:pt x="7" y="315"/>
                      <a:pt x="9" y="314"/>
                    </a:cubicBezTo>
                    <a:cubicBezTo>
                      <a:pt x="9" y="314"/>
                      <a:pt x="8" y="315"/>
                      <a:pt x="8" y="315"/>
                    </a:cubicBezTo>
                    <a:cubicBezTo>
                      <a:pt x="6" y="319"/>
                      <a:pt x="13" y="322"/>
                      <a:pt x="15" y="318"/>
                    </a:cubicBezTo>
                    <a:cubicBezTo>
                      <a:pt x="17" y="312"/>
                      <a:pt x="20" y="306"/>
                      <a:pt x="23" y="300"/>
                    </a:cubicBezTo>
                    <a:cubicBezTo>
                      <a:pt x="22" y="308"/>
                      <a:pt x="19" y="315"/>
                      <a:pt x="17" y="321"/>
                    </a:cubicBezTo>
                    <a:cubicBezTo>
                      <a:pt x="16" y="321"/>
                      <a:pt x="16" y="321"/>
                      <a:pt x="15" y="321"/>
                    </a:cubicBezTo>
                    <a:cubicBezTo>
                      <a:pt x="12" y="319"/>
                      <a:pt x="7" y="324"/>
                      <a:pt x="11" y="327"/>
                    </a:cubicBezTo>
                    <a:cubicBezTo>
                      <a:pt x="11" y="327"/>
                      <a:pt x="12" y="327"/>
                      <a:pt x="12" y="328"/>
                    </a:cubicBezTo>
                    <a:cubicBezTo>
                      <a:pt x="12" y="328"/>
                      <a:pt x="11" y="328"/>
                      <a:pt x="11" y="328"/>
                    </a:cubicBezTo>
                    <a:cubicBezTo>
                      <a:pt x="8" y="325"/>
                      <a:pt x="3" y="328"/>
                      <a:pt x="5" y="332"/>
                    </a:cubicBezTo>
                    <a:cubicBezTo>
                      <a:pt x="20" y="356"/>
                      <a:pt x="57" y="359"/>
                      <a:pt x="82" y="362"/>
                    </a:cubicBezTo>
                    <a:cubicBezTo>
                      <a:pt x="87" y="363"/>
                      <a:pt x="88" y="356"/>
                      <a:pt x="84" y="355"/>
                    </a:cubicBezTo>
                    <a:close/>
                    <a:moveTo>
                      <a:pt x="105" y="181"/>
                    </a:moveTo>
                    <a:cubicBezTo>
                      <a:pt x="101" y="182"/>
                      <a:pt x="96" y="183"/>
                      <a:pt x="91" y="183"/>
                    </a:cubicBezTo>
                    <a:cubicBezTo>
                      <a:pt x="92" y="181"/>
                      <a:pt x="92" y="179"/>
                      <a:pt x="93" y="178"/>
                    </a:cubicBezTo>
                    <a:cubicBezTo>
                      <a:pt x="97" y="179"/>
                      <a:pt x="101" y="180"/>
                      <a:pt x="105" y="181"/>
                    </a:cubicBezTo>
                    <a:close/>
                    <a:moveTo>
                      <a:pt x="101" y="96"/>
                    </a:moveTo>
                    <a:cubicBezTo>
                      <a:pt x="105" y="82"/>
                      <a:pt x="109" y="68"/>
                      <a:pt x="112" y="54"/>
                    </a:cubicBezTo>
                    <a:cubicBezTo>
                      <a:pt x="115" y="45"/>
                      <a:pt x="117" y="31"/>
                      <a:pt x="121" y="20"/>
                    </a:cubicBezTo>
                    <a:cubicBezTo>
                      <a:pt x="123" y="19"/>
                      <a:pt x="125" y="19"/>
                      <a:pt x="127" y="19"/>
                    </a:cubicBezTo>
                    <a:cubicBezTo>
                      <a:pt x="128" y="19"/>
                      <a:pt x="128" y="20"/>
                      <a:pt x="128" y="20"/>
                    </a:cubicBezTo>
                    <a:cubicBezTo>
                      <a:pt x="127" y="23"/>
                      <a:pt x="129" y="26"/>
                      <a:pt x="132" y="25"/>
                    </a:cubicBezTo>
                    <a:cubicBezTo>
                      <a:pt x="133" y="24"/>
                      <a:pt x="135" y="24"/>
                      <a:pt x="137" y="23"/>
                    </a:cubicBezTo>
                    <a:cubicBezTo>
                      <a:pt x="137" y="23"/>
                      <a:pt x="138" y="23"/>
                      <a:pt x="138" y="23"/>
                    </a:cubicBezTo>
                    <a:cubicBezTo>
                      <a:pt x="138" y="24"/>
                      <a:pt x="137" y="24"/>
                      <a:pt x="137" y="24"/>
                    </a:cubicBezTo>
                    <a:cubicBezTo>
                      <a:pt x="135" y="27"/>
                      <a:pt x="133" y="30"/>
                      <a:pt x="131" y="33"/>
                    </a:cubicBezTo>
                    <a:cubicBezTo>
                      <a:pt x="131" y="32"/>
                      <a:pt x="131" y="31"/>
                      <a:pt x="132" y="31"/>
                    </a:cubicBezTo>
                    <a:cubicBezTo>
                      <a:pt x="133" y="27"/>
                      <a:pt x="127" y="23"/>
                      <a:pt x="125" y="28"/>
                    </a:cubicBezTo>
                    <a:cubicBezTo>
                      <a:pt x="113" y="59"/>
                      <a:pt x="105" y="92"/>
                      <a:pt x="93" y="124"/>
                    </a:cubicBezTo>
                    <a:cubicBezTo>
                      <a:pt x="92" y="128"/>
                      <a:pt x="90" y="132"/>
                      <a:pt x="89" y="136"/>
                    </a:cubicBezTo>
                    <a:cubicBezTo>
                      <a:pt x="93" y="123"/>
                      <a:pt x="97" y="109"/>
                      <a:pt x="101" y="96"/>
                    </a:cubicBezTo>
                    <a:close/>
                    <a:moveTo>
                      <a:pt x="100" y="127"/>
                    </a:moveTo>
                    <a:cubicBezTo>
                      <a:pt x="106" y="111"/>
                      <a:pt x="111" y="95"/>
                      <a:pt x="116" y="78"/>
                    </a:cubicBezTo>
                    <a:cubicBezTo>
                      <a:pt x="113" y="89"/>
                      <a:pt x="111" y="100"/>
                      <a:pt x="108" y="110"/>
                    </a:cubicBezTo>
                    <a:cubicBezTo>
                      <a:pt x="102" y="130"/>
                      <a:pt x="96" y="149"/>
                      <a:pt x="89" y="169"/>
                    </a:cubicBezTo>
                    <a:cubicBezTo>
                      <a:pt x="87" y="168"/>
                      <a:pt x="85" y="168"/>
                      <a:pt x="84" y="167"/>
                    </a:cubicBezTo>
                    <a:cubicBezTo>
                      <a:pt x="89" y="154"/>
                      <a:pt x="94" y="141"/>
                      <a:pt x="100" y="127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9" name="Freeform 85"/>
              <p:cNvSpPr>
                <a:spLocks noEditPoints="1"/>
              </p:cNvSpPr>
              <p:nvPr/>
            </p:nvSpPr>
            <p:spPr bwMode="auto">
              <a:xfrm>
                <a:off x="6612539" y="4663476"/>
                <a:ext cx="706437" cy="1290638"/>
              </a:xfrm>
              <a:custGeom>
                <a:avLst/>
                <a:gdLst>
                  <a:gd name="T0" fmla="*/ 128 w 217"/>
                  <a:gd name="T1" fmla="*/ 385 h 396"/>
                  <a:gd name="T2" fmla="*/ 136 w 217"/>
                  <a:gd name="T3" fmla="*/ 376 h 396"/>
                  <a:gd name="T4" fmla="*/ 144 w 217"/>
                  <a:gd name="T5" fmla="*/ 361 h 396"/>
                  <a:gd name="T6" fmla="*/ 166 w 217"/>
                  <a:gd name="T7" fmla="*/ 265 h 396"/>
                  <a:gd name="T8" fmla="*/ 206 w 217"/>
                  <a:gd name="T9" fmla="*/ 107 h 396"/>
                  <a:gd name="T10" fmla="*/ 203 w 217"/>
                  <a:gd name="T11" fmla="*/ 97 h 396"/>
                  <a:gd name="T12" fmla="*/ 214 w 217"/>
                  <a:gd name="T13" fmla="*/ 43 h 396"/>
                  <a:gd name="T14" fmla="*/ 215 w 217"/>
                  <a:gd name="T15" fmla="*/ 29 h 396"/>
                  <a:gd name="T16" fmla="*/ 207 w 217"/>
                  <a:gd name="T17" fmla="*/ 38 h 396"/>
                  <a:gd name="T18" fmla="*/ 194 w 217"/>
                  <a:gd name="T19" fmla="*/ 52 h 396"/>
                  <a:gd name="T20" fmla="*/ 187 w 217"/>
                  <a:gd name="T21" fmla="*/ 105 h 396"/>
                  <a:gd name="T22" fmla="*/ 192 w 217"/>
                  <a:gd name="T23" fmla="*/ 69 h 396"/>
                  <a:gd name="T24" fmla="*/ 205 w 217"/>
                  <a:gd name="T25" fmla="*/ 11 h 396"/>
                  <a:gd name="T26" fmla="*/ 179 w 217"/>
                  <a:gd name="T27" fmla="*/ 35 h 396"/>
                  <a:gd name="T28" fmla="*/ 153 w 217"/>
                  <a:gd name="T29" fmla="*/ 75 h 396"/>
                  <a:gd name="T30" fmla="*/ 99 w 217"/>
                  <a:gd name="T31" fmla="*/ 152 h 396"/>
                  <a:gd name="T32" fmla="*/ 100 w 217"/>
                  <a:gd name="T33" fmla="*/ 171 h 396"/>
                  <a:gd name="T34" fmla="*/ 79 w 217"/>
                  <a:gd name="T35" fmla="*/ 208 h 396"/>
                  <a:gd name="T36" fmla="*/ 2 w 217"/>
                  <a:gd name="T37" fmla="*/ 319 h 396"/>
                  <a:gd name="T38" fmla="*/ 16 w 217"/>
                  <a:gd name="T39" fmla="*/ 307 h 396"/>
                  <a:gd name="T40" fmla="*/ 25 w 217"/>
                  <a:gd name="T41" fmla="*/ 319 h 396"/>
                  <a:gd name="T42" fmla="*/ 23 w 217"/>
                  <a:gd name="T43" fmla="*/ 324 h 396"/>
                  <a:gd name="T44" fmla="*/ 15 w 217"/>
                  <a:gd name="T45" fmla="*/ 352 h 396"/>
                  <a:gd name="T46" fmla="*/ 22 w 217"/>
                  <a:gd name="T47" fmla="*/ 351 h 396"/>
                  <a:gd name="T48" fmla="*/ 31 w 217"/>
                  <a:gd name="T49" fmla="*/ 336 h 396"/>
                  <a:gd name="T50" fmla="*/ 37 w 217"/>
                  <a:gd name="T51" fmla="*/ 340 h 396"/>
                  <a:gd name="T52" fmla="*/ 31 w 217"/>
                  <a:gd name="T53" fmla="*/ 349 h 396"/>
                  <a:gd name="T54" fmla="*/ 72 w 217"/>
                  <a:gd name="T55" fmla="*/ 276 h 396"/>
                  <a:gd name="T56" fmla="*/ 131 w 217"/>
                  <a:gd name="T57" fmla="*/ 245 h 396"/>
                  <a:gd name="T58" fmla="*/ 137 w 217"/>
                  <a:gd name="T59" fmla="*/ 250 h 396"/>
                  <a:gd name="T60" fmla="*/ 142 w 217"/>
                  <a:gd name="T61" fmla="*/ 263 h 396"/>
                  <a:gd name="T62" fmla="*/ 125 w 217"/>
                  <a:gd name="T63" fmla="*/ 320 h 396"/>
                  <a:gd name="T64" fmla="*/ 125 w 217"/>
                  <a:gd name="T65" fmla="*/ 332 h 396"/>
                  <a:gd name="T66" fmla="*/ 117 w 217"/>
                  <a:gd name="T67" fmla="*/ 355 h 396"/>
                  <a:gd name="T68" fmla="*/ 128 w 217"/>
                  <a:gd name="T69" fmla="*/ 347 h 396"/>
                  <a:gd name="T70" fmla="*/ 118 w 217"/>
                  <a:gd name="T71" fmla="*/ 388 h 396"/>
                  <a:gd name="T72" fmla="*/ 123 w 217"/>
                  <a:gd name="T73" fmla="*/ 394 h 396"/>
                  <a:gd name="T74" fmla="*/ 186 w 217"/>
                  <a:gd name="T75" fmla="*/ 53 h 396"/>
                  <a:gd name="T76" fmla="*/ 174 w 217"/>
                  <a:gd name="T77" fmla="*/ 59 h 396"/>
                  <a:gd name="T78" fmla="*/ 174 w 217"/>
                  <a:gd name="T79" fmla="*/ 90 h 396"/>
                  <a:gd name="T80" fmla="*/ 175 w 217"/>
                  <a:gd name="T81" fmla="*/ 71 h 396"/>
                  <a:gd name="T82" fmla="*/ 174 w 217"/>
                  <a:gd name="T83" fmla="*/ 59 h 396"/>
                  <a:gd name="T84" fmla="*/ 151 w 217"/>
                  <a:gd name="T85" fmla="*/ 103 h 396"/>
                  <a:gd name="T86" fmla="*/ 162 w 217"/>
                  <a:gd name="T87" fmla="*/ 99 h 396"/>
                  <a:gd name="T88" fmla="*/ 106 w 217"/>
                  <a:gd name="T89" fmla="*/ 218 h 396"/>
                  <a:gd name="T90" fmla="*/ 119 w 217"/>
                  <a:gd name="T91" fmla="*/ 212 h 396"/>
                  <a:gd name="T92" fmla="*/ 112 w 217"/>
                  <a:gd name="T93" fmla="*/ 220 h 396"/>
                  <a:gd name="T94" fmla="*/ 139 w 217"/>
                  <a:gd name="T95" fmla="*/ 145 h 396"/>
                  <a:gd name="T96" fmla="*/ 140 w 217"/>
                  <a:gd name="T97" fmla="*/ 140 h 396"/>
                  <a:gd name="T98" fmla="*/ 150 w 217"/>
                  <a:gd name="T99" fmla="*/ 114 h 396"/>
                  <a:gd name="T100" fmla="*/ 161 w 217"/>
                  <a:gd name="T101" fmla="*/ 113 h 396"/>
                  <a:gd name="T102" fmla="*/ 135 w 217"/>
                  <a:gd name="T103" fmla="*/ 211 h 396"/>
                  <a:gd name="T104" fmla="*/ 148 w 217"/>
                  <a:gd name="T105" fmla="*/ 214 h 396"/>
                  <a:gd name="T106" fmla="*/ 153 w 217"/>
                  <a:gd name="T107" fmla="*/ 193 h 396"/>
                  <a:gd name="T108" fmla="*/ 141 w 217"/>
                  <a:gd name="T109" fmla="*/ 244 h 396"/>
                  <a:gd name="T110" fmla="*/ 141 w 217"/>
                  <a:gd name="T111" fmla="*/ 239 h 396"/>
                  <a:gd name="T112" fmla="*/ 141 w 217"/>
                  <a:gd name="T113" fmla="*/ 244 h 396"/>
                  <a:gd name="T114" fmla="*/ 149 w 217"/>
                  <a:gd name="T115" fmla="*/ 303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7" h="396">
                    <a:moveTo>
                      <a:pt x="123" y="394"/>
                    </a:moveTo>
                    <a:cubicBezTo>
                      <a:pt x="124" y="392"/>
                      <a:pt x="125" y="389"/>
                      <a:pt x="127" y="387"/>
                    </a:cubicBezTo>
                    <a:cubicBezTo>
                      <a:pt x="127" y="387"/>
                      <a:pt x="128" y="386"/>
                      <a:pt x="128" y="385"/>
                    </a:cubicBezTo>
                    <a:cubicBezTo>
                      <a:pt x="128" y="384"/>
                      <a:pt x="129" y="384"/>
                      <a:pt x="129" y="383"/>
                    </a:cubicBezTo>
                    <a:cubicBezTo>
                      <a:pt x="130" y="381"/>
                      <a:pt x="131" y="379"/>
                      <a:pt x="132" y="377"/>
                    </a:cubicBezTo>
                    <a:cubicBezTo>
                      <a:pt x="133" y="378"/>
                      <a:pt x="135" y="377"/>
                      <a:pt x="136" y="376"/>
                    </a:cubicBezTo>
                    <a:cubicBezTo>
                      <a:pt x="136" y="375"/>
                      <a:pt x="136" y="375"/>
                      <a:pt x="136" y="374"/>
                    </a:cubicBezTo>
                    <a:cubicBezTo>
                      <a:pt x="138" y="375"/>
                      <a:pt x="140" y="374"/>
                      <a:pt x="140" y="373"/>
                    </a:cubicBezTo>
                    <a:cubicBezTo>
                      <a:pt x="142" y="367"/>
                      <a:pt x="142" y="367"/>
                      <a:pt x="144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50" y="338"/>
                      <a:pt x="157" y="315"/>
                      <a:pt x="162" y="291"/>
                    </a:cubicBezTo>
                    <a:cubicBezTo>
                      <a:pt x="164" y="283"/>
                      <a:pt x="165" y="274"/>
                      <a:pt x="166" y="265"/>
                    </a:cubicBezTo>
                    <a:cubicBezTo>
                      <a:pt x="171" y="242"/>
                      <a:pt x="175" y="219"/>
                      <a:pt x="180" y="197"/>
                    </a:cubicBezTo>
                    <a:cubicBezTo>
                      <a:pt x="183" y="184"/>
                      <a:pt x="186" y="172"/>
                      <a:pt x="188" y="160"/>
                    </a:cubicBezTo>
                    <a:cubicBezTo>
                      <a:pt x="193" y="141"/>
                      <a:pt x="198" y="123"/>
                      <a:pt x="206" y="107"/>
                    </a:cubicBezTo>
                    <a:cubicBezTo>
                      <a:pt x="208" y="108"/>
                      <a:pt x="211" y="107"/>
                      <a:pt x="211" y="104"/>
                    </a:cubicBezTo>
                    <a:cubicBezTo>
                      <a:pt x="211" y="100"/>
                      <a:pt x="211" y="100"/>
                      <a:pt x="209" y="97"/>
                    </a:cubicBezTo>
                    <a:cubicBezTo>
                      <a:pt x="208" y="94"/>
                      <a:pt x="204" y="94"/>
                      <a:pt x="203" y="97"/>
                    </a:cubicBezTo>
                    <a:cubicBezTo>
                      <a:pt x="201" y="100"/>
                      <a:pt x="199" y="104"/>
                      <a:pt x="197" y="108"/>
                    </a:cubicBezTo>
                    <a:cubicBezTo>
                      <a:pt x="199" y="102"/>
                      <a:pt x="200" y="96"/>
                      <a:pt x="201" y="91"/>
                    </a:cubicBezTo>
                    <a:cubicBezTo>
                      <a:pt x="206" y="75"/>
                      <a:pt x="211" y="59"/>
                      <a:pt x="214" y="43"/>
                    </a:cubicBezTo>
                    <a:cubicBezTo>
                      <a:pt x="215" y="43"/>
                      <a:pt x="215" y="42"/>
                      <a:pt x="216" y="41"/>
                    </a:cubicBezTo>
                    <a:cubicBezTo>
                      <a:pt x="216" y="37"/>
                      <a:pt x="216" y="36"/>
                      <a:pt x="217" y="32"/>
                    </a:cubicBezTo>
                    <a:cubicBezTo>
                      <a:pt x="217" y="31"/>
                      <a:pt x="216" y="30"/>
                      <a:pt x="215" y="29"/>
                    </a:cubicBezTo>
                    <a:cubicBezTo>
                      <a:pt x="215" y="29"/>
                      <a:pt x="215" y="29"/>
                      <a:pt x="215" y="29"/>
                    </a:cubicBezTo>
                    <a:cubicBezTo>
                      <a:pt x="216" y="24"/>
                      <a:pt x="209" y="25"/>
                      <a:pt x="208" y="29"/>
                    </a:cubicBezTo>
                    <a:cubicBezTo>
                      <a:pt x="208" y="32"/>
                      <a:pt x="208" y="35"/>
                      <a:pt x="207" y="38"/>
                    </a:cubicBezTo>
                    <a:cubicBezTo>
                      <a:pt x="205" y="46"/>
                      <a:pt x="202" y="55"/>
                      <a:pt x="200" y="63"/>
                    </a:cubicBezTo>
                    <a:cubicBezTo>
                      <a:pt x="200" y="60"/>
                      <a:pt x="201" y="57"/>
                      <a:pt x="201" y="54"/>
                    </a:cubicBezTo>
                    <a:cubicBezTo>
                      <a:pt x="202" y="49"/>
                      <a:pt x="195" y="48"/>
                      <a:pt x="194" y="52"/>
                    </a:cubicBezTo>
                    <a:cubicBezTo>
                      <a:pt x="192" y="72"/>
                      <a:pt x="190" y="93"/>
                      <a:pt x="188" y="113"/>
                    </a:cubicBezTo>
                    <a:cubicBezTo>
                      <a:pt x="186" y="120"/>
                      <a:pt x="185" y="126"/>
                      <a:pt x="183" y="132"/>
                    </a:cubicBezTo>
                    <a:cubicBezTo>
                      <a:pt x="184" y="123"/>
                      <a:pt x="186" y="114"/>
                      <a:pt x="187" y="105"/>
                    </a:cubicBezTo>
                    <a:cubicBezTo>
                      <a:pt x="187" y="103"/>
                      <a:pt x="188" y="100"/>
                      <a:pt x="188" y="98"/>
                    </a:cubicBezTo>
                    <a:cubicBezTo>
                      <a:pt x="189" y="97"/>
                      <a:pt x="188" y="97"/>
                      <a:pt x="188" y="96"/>
                    </a:cubicBezTo>
                    <a:cubicBezTo>
                      <a:pt x="189" y="87"/>
                      <a:pt x="191" y="78"/>
                      <a:pt x="192" y="69"/>
                    </a:cubicBezTo>
                    <a:cubicBezTo>
                      <a:pt x="192" y="67"/>
                      <a:pt x="191" y="66"/>
                      <a:pt x="190" y="65"/>
                    </a:cubicBezTo>
                    <a:cubicBezTo>
                      <a:pt x="195" y="49"/>
                      <a:pt x="200" y="32"/>
                      <a:pt x="206" y="16"/>
                    </a:cubicBezTo>
                    <a:cubicBezTo>
                      <a:pt x="207" y="13"/>
                      <a:pt x="206" y="12"/>
                      <a:pt x="205" y="11"/>
                    </a:cubicBezTo>
                    <a:cubicBezTo>
                      <a:pt x="205" y="10"/>
                      <a:pt x="206" y="9"/>
                      <a:pt x="207" y="9"/>
                    </a:cubicBezTo>
                    <a:cubicBezTo>
                      <a:pt x="210" y="6"/>
                      <a:pt x="207" y="0"/>
                      <a:pt x="203" y="3"/>
                    </a:cubicBezTo>
                    <a:cubicBezTo>
                      <a:pt x="192" y="11"/>
                      <a:pt x="185" y="24"/>
                      <a:pt x="179" y="35"/>
                    </a:cubicBezTo>
                    <a:cubicBezTo>
                      <a:pt x="177" y="35"/>
                      <a:pt x="176" y="36"/>
                      <a:pt x="176" y="37"/>
                    </a:cubicBezTo>
                    <a:cubicBezTo>
                      <a:pt x="173" y="43"/>
                      <a:pt x="170" y="48"/>
                      <a:pt x="167" y="54"/>
                    </a:cubicBezTo>
                    <a:cubicBezTo>
                      <a:pt x="162" y="61"/>
                      <a:pt x="158" y="68"/>
                      <a:pt x="153" y="75"/>
                    </a:cubicBezTo>
                    <a:cubicBezTo>
                      <a:pt x="140" y="95"/>
                      <a:pt x="128" y="116"/>
                      <a:pt x="117" y="137"/>
                    </a:cubicBezTo>
                    <a:cubicBezTo>
                      <a:pt x="113" y="143"/>
                      <a:pt x="110" y="149"/>
                      <a:pt x="105" y="155"/>
                    </a:cubicBezTo>
                    <a:cubicBezTo>
                      <a:pt x="107" y="151"/>
                      <a:pt x="101" y="148"/>
                      <a:pt x="99" y="152"/>
                    </a:cubicBezTo>
                    <a:cubicBezTo>
                      <a:pt x="97" y="157"/>
                      <a:pt x="95" y="162"/>
                      <a:pt x="93" y="168"/>
                    </a:cubicBezTo>
                    <a:cubicBezTo>
                      <a:pt x="92" y="171"/>
                      <a:pt x="96" y="173"/>
                      <a:pt x="99" y="172"/>
                    </a:cubicBezTo>
                    <a:cubicBezTo>
                      <a:pt x="99" y="171"/>
                      <a:pt x="99" y="171"/>
                      <a:pt x="100" y="171"/>
                    </a:cubicBezTo>
                    <a:cubicBezTo>
                      <a:pt x="99" y="172"/>
                      <a:pt x="99" y="173"/>
                      <a:pt x="98" y="174"/>
                    </a:cubicBezTo>
                    <a:cubicBezTo>
                      <a:pt x="94" y="180"/>
                      <a:pt x="86" y="199"/>
                      <a:pt x="77" y="201"/>
                    </a:cubicBezTo>
                    <a:cubicBezTo>
                      <a:pt x="73" y="202"/>
                      <a:pt x="75" y="209"/>
                      <a:pt x="79" y="208"/>
                    </a:cubicBezTo>
                    <a:cubicBezTo>
                      <a:pt x="80" y="208"/>
                      <a:pt x="80" y="207"/>
                      <a:pt x="81" y="207"/>
                    </a:cubicBezTo>
                    <a:cubicBezTo>
                      <a:pt x="75" y="214"/>
                      <a:pt x="69" y="220"/>
                      <a:pt x="63" y="227"/>
                    </a:cubicBezTo>
                    <a:cubicBezTo>
                      <a:pt x="39" y="255"/>
                      <a:pt x="19" y="287"/>
                      <a:pt x="2" y="319"/>
                    </a:cubicBezTo>
                    <a:cubicBezTo>
                      <a:pt x="0" y="323"/>
                      <a:pt x="6" y="326"/>
                      <a:pt x="8" y="322"/>
                    </a:cubicBezTo>
                    <a:cubicBezTo>
                      <a:pt x="10" y="319"/>
                      <a:pt x="12" y="315"/>
                      <a:pt x="14" y="312"/>
                    </a:cubicBezTo>
                    <a:cubicBezTo>
                      <a:pt x="16" y="311"/>
                      <a:pt x="17" y="309"/>
                      <a:pt x="16" y="307"/>
                    </a:cubicBezTo>
                    <a:cubicBezTo>
                      <a:pt x="31" y="282"/>
                      <a:pt x="47" y="258"/>
                      <a:pt x="66" y="235"/>
                    </a:cubicBezTo>
                    <a:cubicBezTo>
                      <a:pt x="51" y="262"/>
                      <a:pt x="38" y="290"/>
                      <a:pt x="19" y="314"/>
                    </a:cubicBezTo>
                    <a:cubicBezTo>
                      <a:pt x="17" y="318"/>
                      <a:pt x="22" y="323"/>
                      <a:pt x="25" y="319"/>
                    </a:cubicBezTo>
                    <a:cubicBezTo>
                      <a:pt x="28" y="315"/>
                      <a:pt x="31" y="310"/>
                      <a:pt x="34" y="305"/>
                    </a:cubicBezTo>
                    <a:cubicBezTo>
                      <a:pt x="31" y="311"/>
                      <a:pt x="28" y="316"/>
                      <a:pt x="25" y="322"/>
                    </a:cubicBezTo>
                    <a:cubicBezTo>
                      <a:pt x="24" y="323"/>
                      <a:pt x="24" y="323"/>
                      <a:pt x="23" y="324"/>
                    </a:cubicBezTo>
                    <a:cubicBezTo>
                      <a:pt x="23" y="325"/>
                      <a:pt x="22" y="326"/>
                      <a:pt x="23" y="327"/>
                    </a:cubicBezTo>
                    <a:cubicBezTo>
                      <a:pt x="20" y="333"/>
                      <a:pt x="17" y="340"/>
                      <a:pt x="16" y="346"/>
                    </a:cubicBezTo>
                    <a:cubicBezTo>
                      <a:pt x="14" y="347"/>
                      <a:pt x="13" y="350"/>
                      <a:pt x="15" y="352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17" y="354"/>
                      <a:pt x="18" y="354"/>
                      <a:pt x="19" y="354"/>
                    </a:cubicBezTo>
                    <a:cubicBezTo>
                      <a:pt x="21" y="354"/>
                      <a:pt x="22" y="353"/>
                      <a:pt x="22" y="351"/>
                    </a:cubicBezTo>
                    <a:cubicBezTo>
                      <a:pt x="23" y="348"/>
                      <a:pt x="23" y="345"/>
                      <a:pt x="24" y="342"/>
                    </a:cubicBezTo>
                    <a:cubicBezTo>
                      <a:pt x="26" y="343"/>
                      <a:pt x="28" y="343"/>
                      <a:pt x="29" y="340"/>
                    </a:cubicBezTo>
                    <a:cubicBezTo>
                      <a:pt x="30" y="339"/>
                      <a:pt x="30" y="338"/>
                      <a:pt x="31" y="336"/>
                    </a:cubicBezTo>
                    <a:cubicBezTo>
                      <a:pt x="31" y="336"/>
                      <a:pt x="31" y="336"/>
                      <a:pt x="32" y="336"/>
                    </a:cubicBezTo>
                    <a:cubicBezTo>
                      <a:pt x="39" y="328"/>
                      <a:pt x="44" y="320"/>
                      <a:pt x="49" y="311"/>
                    </a:cubicBezTo>
                    <a:cubicBezTo>
                      <a:pt x="47" y="317"/>
                      <a:pt x="41" y="333"/>
                      <a:pt x="37" y="340"/>
                    </a:cubicBezTo>
                    <a:cubicBezTo>
                      <a:pt x="37" y="340"/>
                      <a:pt x="37" y="340"/>
                      <a:pt x="37" y="339"/>
                    </a:cubicBezTo>
                    <a:cubicBezTo>
                      <a:pt x="36" y="335"/>
                      <a:pt x="29" y="337"/>
                      <a:pt x="30" y="341"/>
                    </a:cubicBezTo>
                    <a:cubicBezTo>
                      <a:pt x="30" y="344"/>
                      <a:pt x="31" y="346"/>
                      <a:pt x="31" y="349"/>
                    </a:cubicBezTo>
                    <a:cubicBezTo>
                      <a:pt x="31" y="351"/>
                      <a:pt x="34" y="352"/>
                      <a:pt x="36" y="351"/>
                    </a:cubicBezTo>
                    <a:cubicBezTo>
                      <a:pt x="43" y="349"/>
                      <a:pt x="46" y="334"/>
                      <a:pt x="49" y="328"/>
                    </a:cubicBezTo>
                    <a:cubicBezTo>
                      <a:pt x="57" y="311"/>
                      <a:pt x="65" y="293"/>
                      <a:pt x="72" y="276"/>
                    </a:cubicBezTo>
                    <a:cubicBezTo>
                      <a:pt x="79" y="261"/>
                      <a:pt x="85" y="247"/>
                      <a:pt x="92" y="232"/>
                    </a:cubicBezTo>
                    <a:cubicBezTo>
                      <a:pt x="97" y="232"/>
                      <a:pt x="102" y="232"/>
                      <a:pt x="107" y="233"/>
                    </a:cubicBezTo>
                    <a:cubicBezTo>
                      <a:pt x="115" y="236"/>
                      <a:pt x="124" y="240"/>
                      <a:pt x="131" y="245"/>
                    </a:cubicBezTo>
                    <a:cubicBezTo>
                      <a:pt x="129" y="251"/>
                      <a:pt x="127" y="254"/>
                      <a:pt x="126" y="254"/>
                    </a:cubicBezTo>
                    <a:cubicBezTo>
                      <a:pt x="121" y="254"/>
                      <a:pt x="120" y="261"/>
                      <a:pt x="124" y="261"/>
                    </a:cubicBezTo>
                    <a:cubicBezTo>
                      <a:pt x="129" y="262"/>
                      <a:pt x="133" y="257"/>
                      <a:pt x="137" y="250"/>
                    </a:cubicBezTo>
                    <a:cubicBezTo>
                      <a:pt x="138" y="251"/>
                      <a:pt x="140" y="253"/>
                      <a:pt x="142" y="255"/>
                    </a:cubicBezTo>
                    <a:cubicBezTo>
                      <a:pt x="142" y="256"/>
                      <a:pt x="143" y="256"/>
                      <a:pt x="143" y="256"/>
                    </a:cubicBezTo>
                    <a:cubicBezTo>
                      <a:pt x="143" y="258"/>
                      <a:pt x="142" y="261"/>
                      <a:pt x="142" y="263"/>
                    </a:cubicBezTo>
                    <a:cubicBezTo>
                      <a:pt x="140" y="271"/>
                      <a:pt x="138" y="280"/>
                      <a:pt x="136" y="288"/>
                    </a:cubicBezTo>
                    <a:cubicBezTo>
                      <a:pt x="136" y="289"/>
                      <a:pt x="136" y="291"/>
                      <a:pt x="135" y="292"/>
                    </a:cubicBezTo>
                    <a:cubicBezTo>
                      <a:pt x="132" y="302"/>
                      <a:pt x="129" y="311"/>
                      <a:pt x="125" y="320"/>
                    </a:cubicBezTo>
                    <a:cubicBezTo>
                      <a:pt x="123" y="317"/>
                      <a:pt x="117" y="317"/>
                      <a:pt x="118" y="322"/>
                    </a:cubicBezTo>
                    <a:cubicBezTo>
                      <a:pt x="119" y="327"/>
                      <a:pt x="119" y="327"/>
                      <a:pt x="122" y="331"/>
                    </a:cubicBezTo>
                    <a:cubicBezTo>
                      <a:pt x="123" y="332"/>
                      <a:pt x="124" y="332"/>
                      <a:pt x="125" y="332"/>
                    </a:cubicBezTo>
                    <a:cubicBezTo>
                      <a:pt x="123" y="336"/>
                      <a:pt x="122" y="340"/>
                      <a:pt x="120" y="343"/>
                    </a:cubicBezTo>
                    <a:cubicBezTo>
                      <a:pt x="118" y="342"/>
                      <a:pt x="115" y="343"/>
                      <a:pt x="115" y="346"/>
                    </a:cubicBezTo>
                    <a:cubicBezTo>
                      <a:pt x="115" y="351"/>
                      <a:pt x="115" y="351"/>
                      <a:pt x="117" y="355"/>
                    </a:cubicBezTo>
                    <a:cubicBezTo>
                      <a:pt x="118" y="358"/>
                      <a:pt x="122" y="359"/>
                      <a:pt x="123" y="356"/>
                    </a:cubicBezTo>
                    <a:cubicBezTo>
                      <a:pt x="124" y="355"/>
                      <a:pt x="124" y="353"/>
                      <a:pt x="125" y="352"/>
                    </a:cubicBezTo>
                    <a:cubicBezTo>
                      <a:pt x="126" y="350"/>
                      <a:pt x="127" y="349"/>
                      <a:pt x="128" y="347"/>
                    </a:cubicBezTo>
                    <a:cubicBezTo>
                      <a:pt x="128" y="348"/>
                      <a:pt x="129" y="349"/>
                      <a:pt x="130" y="349"/>
                    </a:cubicBezTo>
                    <a:cubicBezTo>
                      <a:pt x="128" y="360"/>
                      <a:pt x="125" y="370"/>
                      <a:pt x="122" y="380"/>
                    </a:cubicBezTo>
                    <a:cubicBezTo>
                      <a:pt x="121" y="383"/>
                      <a:pt x="119" y="385"/>
                      <a:pt x="118" y="388"/>
                    </a:cubicBezTo>
                    <a:cubicBezTo>
                      <a:pt x="114" y="387"/>
                      <a:pt x="111" y="393"/>
                      <a:pt x="115" y="395"/>
                    </a:cubicBezTo>
                    <a:cubicBezTo>
                      <a:pt x="116" y="395"/>
                      <a:pt x="117" y="395"/>
                      <a:pt x="118" y="396"/>
                    </a:cubicBezTo>
                    <a:cubicBezTo>
                      <a:pt x="120" y="396"/>
                      <a:pt x="122" y="396"/>
                      <a:pt x="123" y="394"/>
                    </a:cubicBezTo>
                    <a:close/>
                    <a:moveTo>
                      <a:pt x="184" y="38"/>
                    </a:moveTo>
                    <a:cubicBezTo>
                      <a:pt x="188" y="31"/>
                      <a:pt x="193" y="23"/>
                      <a:pt x="198" y="17"/>
                    </a:cubicBezTo>
                    <a:cubicBezTo>
                      <a:pt x="194" y="29"/>
                      <a:pt x="190" y="41"/>
                      <a:pt x="186" y="53"/>
                    </a:cubicBezTo>
                    <a:cubicBezTo>
                      <a:pt x="187" y="49"/>
                      <a:pt x="187" y="46"/>
                      <a:pt x="188" y="42"/>
                    </a:cubicBezTo>
                    <a:cubicBezTo>
                      <a:pt x="188" y="40"/>
                      <a:pt x="186" y="38"/>
                      <a:pt x="184" y="38"/>
                    </a:cubicBezTo>
                    <a:close/>
                    <a:moveTo>
                      <a:pt x="174" y="59"/>
                    </a:moveTo>
                    <a:cubicBezTo>
                      <a:pt x="175" y="57"/>
                      <a:pt x="176" y="54"/>
                      <a:pt x="177" y="52"/>
                    </a:cubicBezTo>
                    <a:cubicBezTo>
                      <a:pt x="178" y="51"/>
                      <a:pt x="179" y="50"/>
                      <a:pt x="180" y="50"/>
                    </a:cubicBezTo>
                    <a:cubicBezTo>
                      <a:pt x="178" y="63"/>
                      <a:pt x="176" y="77"/>
                      <a:pt x="174" y="90"/>
                    </a:cubicBezTo>
                    <a:cubicBezTo>
                      <a:pt x="174" y="89"/>
                      <a:pt x="174" y="88"/>
                      <a:pt x="173" y="88"/>
                    </a:cubicBezTo>
                    <a:cubicBezTo>
                      <a:pt x="174" y="83"/>
                      <a:pt x="175" y="78"/>
                      <a:pt x="176" y="73"/>
                    </a:cubicBezTo>
                    <a:cubicBezTo>
                      <a:pt x="176" y="72"/>
                      <a:pt x="176" y="71"/>
                      <a:pt x="175" y="71"/>
                    </a:cubicBezTo>
                    <a:cubicBezTo>
                      <a:pt x="176" y="70"/>
                      <a:pt x="176" y="70"/>
                      <a:pt x="176" y="69"/>
                    </a:cubicBezTo>
                    <a:cubicBezTo>
                      <a:pt x="177" y="67"/>
                      <a:pt x="177" y="65"/>
                      <a:pt x="177" y="64"/>
                    </a:cubicBezTo>
                    <a:cubicBezTo>
                      <a:pt x="177" y="61"/>
                      <a:pt x="176" y="59"/>
                      <a:pt x="174" y="59"/>
                    </a:cubicBezTo>
                    <a:close/>
                    <a:moveTo>
                      <a:pt x="162" y="99"/>
                    </a:moveTo>
                    <a:cubicBezTo>
                      <a:pt x="161" y="96"/>
                      <a:pt x="158" y="96"/>
                      <a:pt x="156" y="97"/>
                    </a:cubicBezTo>
                    <a:cubicBezTo>
                      <a:pt x="154" y="99"/>
                      <a:pt x="152" y="101"/>
                      <a:pt x="151" y="103"/>
                    </a:cubicBezTo>
                    <a:cubicBezTo>
                      <a:pt x="156" y="93"/>
                      <a:pt x="162" y="84"/>
                      <a:pt x="168" y="75"/>
                    </a:cubicBezTo>
                    <a:cubicBezTo>
                      <a:pt x="166" y="86"/>
                      <a:pt x="164" y="96"/>
                      <a:pt x="162" y="107"/>
                    </a:cubicBezTo>
                    <a:cubicBezTo>
                      <a:pt x="163" y="104"/>
                      <a:pt x="162" y="102"/>
                      <a:pt x="162" y="99"/>
                    </a:cubicBezTo>
                    <a:close/>
                    <a:moveTo>
                      <a:pt x="112" y="220"/>
                    </a:moveTo>
                    <a:cubicBezTo>
                      <a:pt x="111" y="219"/>
                      <a:pt x="110" y="218"/>
                      <a:pt x="109" y="218"/>
                    </a:cubicBezTo>
                    <a:cubicBezTo>
                      <a:pt x="108" y="217"/>
                      <a:pt x="107" y="217"/>
                      <a:pt x="106" y="218"/>
                    </a:cubicBezTo>
                    <a:cubicBezTo>
                      <a:pt x="104" y="217"/>
                      <a:pt x="102" y="216"/>
                      <a:pt x="100" y="216"/>
                    </a:cubicBezTo>
                    <a:cubicBezTo>
                      <a:pt x="102" y="213"/>
                      <a:pt x="103" y="210"/>
                      <a:pt x="105" y="207"/>
                    </a:cubicBezTo>
                    <a:cubicBezTo>
                      <a:pt x="110" y="209"/>
                      <a:pt x="114" y="210"/>
                      <a:pt x="119" y="212"/>
                    </a:cubicBezTo>
                    <a:cubicBezTo>
                      <a:pt x="119" y="212"/>
                      <a:pt x="118" y="212"/>
                      <a:pt x="118" y="212"/>
                    </a:cubicBezTo>
                    <a:cubicBezTo>
                      <a:pt x="114" y="212"/>
                      <a:pt x="113" y="216"/>
                      <a:pt x="114" y="218"/>
                    </a:cubicBezTo>
                    <a:cubicBezTo>
                      <a:pt x="113" y="218"/>
                      <a:pt x="113" y="219"/>
                      <a:pt x="112" y="220"/>
                    </a:cubicBezTo>
                    <a:close/>
                    <a:moveTo>
                      <a:pt x="108" y="201"/>
                    </a:moveTo>
                    <a:cubicBezTo>
                      <a:pt x="118" y="183"/>
                      <a:pt x="128" y="165"/>
                      <a:pt x="137" y="148"/>
                    </a:cubicBezTo>
                    <a:cubicBezTo>
                      <a:pt x="138" y="147"/>
                      <a:pt x="138" y="146"/>
                      <a:pt x="139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39" y="144"/>
                      <a:pt x="140" y="143"/>
                      <a:pt x="140" y="142"/>
                    </a:cubicBezTo>
                    <a:cubicBezTo>
                      <a:pt x="140" y="142"/>
                      <a:pt x="141" y="141"/>
                      <a:pt x="140" y="140"/>
                    </a:cubicBezTo>
                    <a:cubicBezTo>
                      <a:pt x="145" y="134"/>
                      <a:pt x="148" y="127"/>
                      <a:pt x="149" y="120"/>
                    </a:cubicBezTo>
                    <a:cubicBezTo>
                      <a:pt x="150" y="119"/>
                      <a:pt x="150" y="118"/>
                      <a:pt x="150" y="117"/>
                    </a:cubicBezTo>
                    <a:cubicBezTo>
                      <a:pt x="151" y="116"/>
                      <a:pt x="151" y="115"/>
                      <a:pt x="150" y="114"/>
                    </a:cubicBezTo>
                    <a:cubicBezTo>
                      <a:pt x="152" y="112"/>
                      <a:pt x="153" y="110"/>
                      <a:pt x="155" y="109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5"/>
                      <a:pt x="160" y="117"/>
                      <a:pt x="161" y="113"/>
                    </a:cubicBezTo>
                    <a:cubicBezTo>
                      <a:pt x="158" y="133"/>
                      <a:pt x="155" y="152"/>
                      <a:pt x="150" y="172"/>
                    </a:cubicBezTo>
                    <a:cubicBezTo>
                      <a:pt x="149" y="175"/>
                      <a:pt x="145" y="195"/>
                      <a:pt x="140" y="213"/>
                    </a:cubicBezTo>
                    <a:cubicBezTo>
                      <a:pt x="138" y="212"/>
                      <a:pt x="136" y="212"/>
                      <a:pt x="135" y="211"/>
                    </a:cubicBezTo>
                    <a:cubicBezTo>
                      <a:pt x="126" y="207"/>
                      <a:pt x="117" y="204"/>
                      <a:pt x="108" y="201"/>
                    </a:cubicBezTo>
                    <a:close/>
                    <a:moveTo>
                      <a:pt x="148" y="214"/>
                    </a:moveTo>
                    <a:cubicBezTo>
                      <a:pt x="148" y="214"/>
                      <a:pt x="148" y="214"/>
                      <a:pt x="148" y="214"/>
                    </a:cubicBezTo>
                    <a:cubicBezTo>
                      <a:pt x="150" y="205"/>
                      <a:pt x="151" y="197"/>
                      <a:pt x="152" y="194"/>
                    </a:cubicBezTo>
                    <a:cubicBezTo>
                      <a:pt x="152" y="194"/>
                      <a:pt x="152" y="193"/>
                      <a:pt x="152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52" y="200"/>
                      <a:pt x="151" y="207"/>
                      <a:pt x="150" y="214"/>
                    </a:cubicBezTo>
                    <a:cubicBezTo>
                      <a:pt x="149" y="214"/>
                      <a:pt x="149" y="214"/>
                      <a:pt x="148" y="214"/>
                    </a:cubicBezTo>
                    <a:close/>
                    <a:moveTo>
                      <a:pt x="141" y="244"/>
                    </a:moveTo>
                    <a:cubicBezTo>
                      <a:pt x="143" y="243"/>
                      <a:pt x="143" y="241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2" y="240"/>
                      <a:pt x="144" y="240"/>
                      <a:pt x="145" y="241"/>
                    </a:cubicBezTo>
                    <a:cubicBezTo>
                      <a:pt x="145" y="243"/>
                      <a:pt x="145" y="245"/>
                      <a:pt x="144" y="248"/>
                    </a:cubicBezTo>
                    <a:cubicBezTo>
                      <a:pt x="143" y="246"/>
                      <a:pt x="142" y="245"/>
                      <a:pt x="141" y="244"/>
                    </a:cubicBezTo>
                    <a:close/>
                    <a:moveTo>
                      <a:pt x="146" y="300"/>
                    </a:moveTo>
                    <a:cubicBezTo>
                      <a:pt x="148" y="300"/>
                      <a:pt x="149" y="300"/>
                      <a:pt x="150" y="298"/>
                    </a:cubicBezTo>
                    <a:cubicBezTo>
                      <a:pt x="149" y="299"/>
                      <a:pt x="149" y="301"/>
                      <a:pt x="149" y="303"/>
                    </a:cubicBezTo>
                    <a:cubicBezTo>
                      <a:pt x="146" y="315"/>
                      <a:pt x="143" y="327"/>
                      <a:pt x="140" y="338"/>
                    </a:cubicBezTo>
                    <a:cubicBezTo>
                      <a:pt x="142" y="325"/>
                      <a:pt x="144" y="313"/>
                      <a:pt x="146" y="30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4" name="Group 4"/>
            <p:cNvGrpSpPr>
              <a:grpSpLocks noChangeAspect="1"/>
            </p:cNvGrpSpPr>
            <p:nvPr/>
          </p:nvGrpSpPr>
          <p:grpSpPr bwMode="auto">
            <a:xfrm>
              <a:off x="4974047" y="1777893"/>
              <a:ext cx="2243907" cy="2955540"/>
              <a:chOff x="721" y="397"/>
              <a:chExt cx="2182" cy="2874"/>
            </a:xfrm>
            <a:grpFill/>
          </p:grpSpPr>
          <p:sp>
            <p:nvSpPr>
              <p:cNvPr id="41" name="Freeform 5"/>
              <p:cNvSpPr/>
              <p:nvPr/>
            </p:nvSpPr>
            <p:spPr bwMode="auto">
              <a:xfrm>
                <a:off x="2416" y="1121"/>
                <a:ext cx="4" cy="8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1079" y="1583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3" name="Freeform 7"/>
              <p:cNvSpPr/>
              <p:nvPr/>
            </p:nvSpPr>
            <p:spPr bwMode="auto">
              <a:xfrm>
                <a:off x="1083" y="157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4" name="Freeform 8"/>
              <p:cNvSpPr>
                <a:spLocks noEditPoints="1"/>
              </p:cNvSpPr>
              <p:nvPr/>
            </p:nvSpPr>
            <p:spPr bwMode="auto">
              <a:xfrm>
                <a:off x="1001" y="745"/>
                <a:ext cx="1546" cy="2526"/>
              </a:xfrm>
              <a:custGeom>
                <a:avLst/>
                <a:gdLst>
                  <a:gd name="T0" fmla="*/ 299 w 756"/>
                  <a:gd name="T1" fmla="*/ 1199 h 1235"/>
                  <a:gd name="T2" fmla="*/ 734 w 756"/>
                  <a:gd name="T3" fmla="*/ 276 h 1235"/>
                  <a:gd name="T4" fmla="*/ 655 w 756"/>
                  <a:gd name="T5" fmla="*/ 152 h 1235"/>
                  <a:gd name="T6" fmla="*/ 339 w 756"/>
                  <a:gd name="T7" fmla="*/ 1204 h 1235"/>
                  <a:gd name="T8" fmla="*/ 321 w 756"/>
                  <a:gd name="T9" fmla="*/ 1212 h 1235"/>
                  <a:gd name="T10" fmla="*/ 341 w 756"/>
                  <a:gd name="T11" fmla="*/ 1218 h 1235"/>
                  <a:gd name="T12" fmla="*/ 354 w 756"/>
                  <a:gd name="T13" fmla="*/ 1207 h 1235"/>
                  <a:gd name="T14" fmla="*/ 366 w 756"/>
                  <a:gd name="T15" fmla="*/ 1225 h 1235"/>
                  <a:gd name="T16" fmla="*/ 381 w 756"/>
                  <a:gd name="T17" fmla="*/ 1221 h 1235"/>
                  <a:gd name="T18" fmla="*/ 419 w 756"/>
                  <a:gd name="T19" fmla="*/ 1204 h 1235"/>
                  <a:gd name="T20" fmla="*/ 404 w 756"/>
                  <a:gd name="T21" fmla="*/ 1221 h 1235"/>
                  <a:gd name="T22" fmla="*/ 512 w 756"/>
                  <a:gd name="T23" fmla="*/ 1018 h 1235"/>
                  <a:gd name="T24" fmla="*/ 510 w 756"/>
                  <a:gd name="T25" fmla="*/ 1095 h 1235"/>
                  <a:gd name="T26" fmla="*/ 231 w 756"/>
                  <a:gd name="T27" fmla="*/ 1125 h 1235"/>
                  <a:gd name="T28" fmla="*/ 373 w 756"/>
                  <a:gd name="T29" fmla="*/ 1131 h 1235"/>
                  <a:gd name="T30" fmla="*/ 302 w 756"/>
                  <a:gd name="T31" fmla="*/ 1125 h 1235"/>
                  <a:gd name="T32" fmla="*/ 416 w 756"/>
                  <a:gd name="T33" fmla="*/ 1083 h 1235"/>
                  <a:gd name="T34" fmla="*/ 366 w 756"/>
                  <a:gd name="T35" fmla="*/ 1083 h 1235"/>
                  <a:gd name="T36" fmla="*/ 309 w 756"/>
                  <a:gd name="T37" fmla="*/ 1079 h 1235"/>
                  <a:gd name="T38" fmla="*/ 254 w 756"/>
                  <a:gd name="T39" fmla="*/ 1033 h 1235"/>
                  <a:gd name="T40" fmla="*/ 352 w 756"/>
                  <a:gd name="T41" fmla="*/ 1040 h 1235"/>
                  <a:gd name="T42" fmla="*/ 283 w 756"/>
                  <a:gd name="T43" fmla="*/ 1031 h 1235"/>
                  <a:gd name="T44" fmla="*/ 436 w 756"/>
                  <a:gd name="T45" fmla="*/ 995 h 1235"/>
                  <a:gd name="T46" fmla="*/ 374 w 756"/>
                  <a:gd name="T47" fmla="*/ 1000 h 1235"/>
                  <a:gd name="T48" fmla="*/ 318 w 756"/>
                  <a:gd name="T49" fmla="*/ 990 h 1235"/>
                  <a:gd name="T50" fmla="*/ 260 w 756"/>
                  <a:gd name="T51" fmla="*/ 980 h 1235"/>
                  <a:gd name="T52" fmla="*/ 243 w 756"/>
                  <a:gd name="T53" fmla="*/ 944 h 1235"/>
                  <a:gd name="T54" fmla="*/ 413 w 756"/>
                  <a:gd name="T55" fmla="*/ 962 h 1235"/>
                  <a:gd name="T56" fmla="*/ 236 w 756"/>
                  <a:gd name="T57" fmla="*/ 929 h 1235"/>
                  <a:gd name="T58" fmla="*/ 283 w 756"/>
                  <a:gd name="T59" fmla="*/ 885 h 1235"/>
                  <a:gd name="T60" fmla="*/ 283 w 756"/>
                  <a:gd name="T61" fmla="*/ 925 h 1235"/>
                  <a:gd name="T62" fmla="*/ 272 w 756"/>
                  <a:gd name="T63" fmla="*/ 878 h 1235"/>
                  <a:gd name="T64" fmla="*/ 341 w 756"/>
                  <a:gd name="T65" fmla="*/ 679 h 1235"/>
                  <a:gd name="T66" fmla="*/ 426 w 756"/>
                  <a:gd name="T67" fmla="*/ 404 h 1235"/>
                  <a:gd name="T68" fmla="*/ 473 w 756"/>
                  <a:gd name="T69" fmla="*/ 427 h 1235"/>
                  <a:gd name="T70" fmla="*/ 394 w 756"/>
                  <a:gd name="T71" fmla="*/ 927 h 1235"/>
                  <a:gd name="T72" fmla="*/ 351 w 756"/>
                  <a:gd name="T73" fmla="*/ 932 h 1235"/>
                  <a:gd name="T74" fmla="*/ 361 w 756"/>
                  <a:gd name="T75" fmla="*/ 876 h 1235"/>
                  <a:gd name="T76" fmla="*/ 331 w 756"/>
                  <a:gd name="T77" fmla="*/ 913 h 1235"/>
                  <a:gd name="T78" fmla="*/ 389 w 756"/>
                  <a:gd name="T79" fmla="*/ 949 h 1235"/>
                  <a:gd name="T80" fmla="*/ 389 w 756"/>
                  <a:gd name="T81" fmla="*/ 872 h 1235"/>
                  <a:gd name="T82" fmla="*/ 370 w 756"/>
                  <a:gd name="T83" fmla="*/ 445 h 1235"/>
                  <a:gd name="T84" fmla="*/ 383 w 756"/>
                  <a:gd name="T85" fmla="*/ 603 h 1235"/>
                  <a:gd name="T86" fmla="*/ 416 w 756"/>
                  <a:gd name="T87" fmla="*/ 905 h 1235"/>
                  <a:gd name="T88" fmla="*/ 423 w 756"/>
                  <a:gd name="T89" fmla="*/ 908 h 1235"/>
                  <a:gd name="T90" fmla="*/ 425 w 756"/>
                  <a:gd name="T91" fmla="*/ 953 h 1235"/>
                  <a:gd name="T92" fmla="*/ 417 w 756"/>
                  <a:gd name="T93" fmla="*/ 634 h 1235"/>
                  <a:gd name="T94" fmla="*/ 319 w 756"/>
                  <a:gd name="T95" fmla="*/ 918 h 1235"/>
                  <a:gd name="T96" fmla="*/ 310 w 756"/>
                  <a:gd name="T97" fmla="*/ 951 h 1235"/>
                  <a:gd name="T98" fmla="*/ 452 w 756"/>
                  <a:gd name="T99" fmla="*/ 900 h 1235"/>
                  <a:gd name="T100" fmla="*/ 471 w 756"/>
                  <a:gd name="T101" fmla="*/ 936 h 1235"/>
                  <a:gd name="T102" fmla="*/ 496 w 756"/>
                  <a:gd name="T103" fmla="*/ 913 h 1235"/>
                  <a:gd name="T104" fmla="*/ 475 w 756"/>
                  <a:gd name="T105" fmla="*/ 916 h 1235"/>
                  <a:gd name="T106" fmla="*/ 495 w 756"/>
                  <a:gd name="T107" fmla="*/ 928 h 1235"/>
                  <a:gd name="T108" fmla="*/ 524 w 756"/>
                  <a:gd name="T109" fmla="*/ 907 h 1235"/>
                  <a:gd name="T110" fmla="*/ 463 w 756"/>
                  <a:gd name="T111" fmla="*/ 872 h 1235"/>
                  <a:gd name="T112" fmla="*/ 683 w 756"/>
                  <a:gd name="T113" fmla="*/ 568 h 1235"/>
                  <a:gd name="T114" fmla="*/ 531 w 756"/>
                  <a:gd name="T115" fmla="*/ 363 h 1235"/>
                  <a:gd name="T116" fmla="*/ 292 w 756"/>
                  <a:gd name="T117" fmla="*/ 375 h 1235"/>
                  <a:gd name="T118" fmla="*/ 158 w 756"/>
                  <a:gd name="T119" fmla="*/ 704 h 1235"/>
                  <a:gd name="T120" fmla="*/ 55 w 756"/>
                  <a:gd name="T121" fmla="*/ 512 h 1235"/>
                  <a:gd name="T122" fmla="*/ 16 w 756"/>
                  <a:gd name="T123" fmla="*/ 293 h 1235"/>
                  <a:gd name="T124" fmla="*/ 662 w 756"/>
                  <a:gd name="T125" fmla="*/ 16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6" h="1235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5" name="Freeform 9"/>
              <p:cNvSpPr/>
              <p:nvPr/>
            </p:nvSpPr>
            <p:spPr bwMode="auto">
              <a:xfrm>
                <a:off x="1557" y="269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6" name="Freeform 10"/>
              <p:cNvSpPr/>
              <p:nvPr/>
            </p:nvSpPr>
            <p:spPr bwMode="auto">
              <a:xfrm>
                <a:off x="1960" y="2749"/>
                <a:ext cx="6" cy="11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3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0 w 3"/>
                  <a:gd name="T11" fmla="*/ 1 h 5"/>
                  <a:gd name="T12" fmla="*/ 2 w 3"/>
                  <a:gd name="T13" fmla="*/ 5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7" name="Freeform 11"/>
              <p:cNvSpPr/>
              <p:nvPr/>
            </p:nvSpPr>
            <p:spPr bwMode="auto">
              <a:xfrm>
                <a:off x="1966" y="2749"/>
                <a:ext cx="5" cy="11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2 h 5"/>
                  <a:gd name="T4" fmla="*/ 1 w 2"/>
                  <a:gd name="T5" fmla="*/ 1 h 5"/>
                  <a:gd name="T6" fmla="*/ 0 w 2"/>
                  <a:gd name="T7" fmla="*/ 1 h 5"/>
                  <a:gd name="T8" fmla="*/ 0 w 2"/>
                  <a:gd name="T9" fmla="*/ 3 h 5"/>
                  <a:gd name="T10" fmla="*/ 1 w 2"/>
                  <a:gd name="T11" fmla="*/ 4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8" name="Freeform 12"/>
              <p:cNvSpPr/>
              <p:nvPr/>
            </p:nvSpPr>
            <p:spPr bwMode="auto">
              <a:xfrm>
                <a:off x="1973" y="2747"/>
                <a:ext cx="8" cy="11"/>
              </a:xfrm>
              <a:custGeom>
                <a:avLst/>
                <a:gdLst>
                  <a:gd name="T0" fmla="*/ 3 w 4"/>
                  <a:gd name="T1" fmla="*/ 4 h 5"/>
                  <a:gd name="T2" fmla="*/ 2 w 4"/>
                  <a:gd name="T3" fmla="*/ 2 h 5"/>
                  <a:gd name="T4" fmla="*/ 1 w 4"/>
                  <a:gd name="T5" fmla="*/ 1 h 5"/>
                  <a:gd name="T6" fmla="*/ 0 w 4"/>
                  <a:gd name="T7" fmla="*/ 1 h 5"/>
                  <a:gd name="T8" fmla="*/ 1 w 4"/>
                  <a:gd name="T9" fmla="*/ 3 h 5"/>
                  <a:gd name="T10" fmla="*/ 3 w 4"/>
                  <a:gd name="T11" fmla="*/ 5 h 5"/>
                  <a:gd name="T12" fmla="*/ 3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1979" y="2741"/>
                <a:ext cx="10" cy="17"/>
              </a:xfrm>
              <a:custGeom>
                <a:avLst/>
                <a:gdLst>
                  <a:gd name="T0" fmla="*/ 4 w 5"/>
                  <a:gd name="T1" fmla="*/ 7 h 8"/>
                  <a:gd name="T2" fmla="*/ 3 w 5"/>
                  <a:gd name="T3" fmla="*/ 5 h 8"/>
                  <a:gd name="T4" fmla="*/ 2 w 5"/>
                  <a:gd name="T5" fmla="*/ 1 h 8"/>
                  <a:gd name="T6" fmla="*/ 1 w 5"/>
                  <a:gd name="T7" fmla="*/ 1 h 8"/>
                  <a:gd name="T8" fmla="*/ 2 w 5"/>
                  <a:gd name="T9" fmla="*/ 5 h 8"/>
                  <a:gd name="T10" fmla="*/ 4 w 5"/>
                  <a:gd name="T11" fmla="*/ 8 h 8"/>
                  <a:gd name="T12" fmla="*/ 4 w 5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1989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5 h 10"/>
                  <a:gd name="T4" fmla="*/ 1 w 5"/>
                  <a:gd name="T5" fmla="*/ 1 h 10"/>
                  <a:gd name="T6" fmla="*/ 0 w 5"/>
                  <a:gd name="T7" fmla="*/ 1 h 10"/>
                  <a:gd name="T8" fmla="*/ 2 w 5"/>
                  <a:gd name="T9" fmla="*/ 7 h 10"/>
                  <a:gd name="T10" fmla="*/ 4 w 5"/>
                  <a:gd name="T11" fmla="*/ 10 h 10"/>
                  <a:gd name="T12" fmla="*/ 4 w 5"/>
                  <a:gd name="T13" fmla="*/ 9 h 10"/>
                  <a:gd name="T14" fmla="*/ 5 w 5"/>
                  <a:gd name="T15" fmla="*/ 9 h 10"/>
                  <a:gd name="T16" fmla="*/ 4 w 5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1995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4 w 5"/>
                  <a:gd name="T3" fmla="*/ 7 h 10"/>
                  <a:gd name="T4" fmla="*/ 3 w 5"/>
                  <a:gd name="T5" fmla="*/ 4 h 10"/>
                  <a:gd name="T6" fmla="*/ 1 w 5"/>
                  <a:gd name="T7" fmla="*/ 0 h 10"/>
                  <a:gd name="T8" fmla="*/ 1 w 5"/>
                  <a:gd name="T9" fmla="*/ 1 h 10"/>
                  <a:gd name="T10" fmla="*/ 1 w 5"/>
                  <a:gd name="T11" fmla="*/ 2 h 10"/>
                  <a:gd name="T12" fmla="*/ 1 w 5"/>
                  <a:gd name="T13" fmla="*/ 3 h 10"/>
                  <a:gd name="T14" fmla="*/ 2 w 5"/>
                  <a:gd name="T15" fmla="*/ 6 h 10"/>
                  <a:gd name="T16" fmla="*/ 4 w 5"/>
                  <a:gd name="T17" fmla="*/ 10 h 10"/>
                  <a:gd name="T18" fmla="*/ 5 w 5"/>
                  <a:gd name="T19" fmla="*/ 10 h 10"/>
                  <a:gd name="T20" fmla="*/ 5 w 5"/>
                  <a:gd name="T21" fmla="*/ 9 h 10"/>
                  <a:gd name="T22" fmla="*/ 4 w 5"/>
                  <a:gd name="T2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2003" y="2737"/>
                <a:ext cx="13" cy="23"/>
              </a:xfrm>
              <a:custGeom>
                <a:avLst/>
                <a:gdLst>
                  <a:gd name="T0" fmla="*/ 6 w 6"/>
                  <a:gd name="T1" fmla="*/ 9 h 11"/>
                  <a:gd name="T2" fmla="*/ 5 w 6"/>
                  <a:gd name="T3" fmla="*/ 9 h 11"/>
                  <a:gd name="T4" fmla="*/ 1 w 6"/>
                  <a:gd name="T5" fmla="*/ 0 h 11"/>
                  <a:gd name="T6" fmla="*/ 0 w 6"/>
                  <a:gd name="T7" fmla="*/ 1 h 11"/>
                  <a:gd name="T8" fmla="*/ 4 w 6"/>
                  <a:gd name="T9" fmla="*/ 11 h 11"/>
                  <a:gd name="T10" fmla="*/ 5 w 6"/>
                  <a:gd name="T11" fmla="*/ 11 h 11"/>
                  <a:gd name="T12" fmla="*/ 6 w 6"/>
                  <a:gd name="T13" fmla="*/ 11 h 11"/>
                  <a:gd name="T14" fmla="*/ 6 w 6"/>
                  <a:gd name="T15" fmla="*/ 10 h 11"/>
                  <a:gd name="T16" fmla="*/ 6 w 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2011" y="2733"/>
                <a:ext cx="13" cy="27"/>
              </a:xfrm>
              <a:custGeom>
                <a:avLst/>
                <a:gdLst>
                  <a:gd name="T0" fmla="*/ 5 w 6"/>
                  <a:gd name="T1" fmla="*/ 11 h 13"/>
                  <a:gd name="T2" fmla="*/ 1 w 6"/>
                  <a:gd name="T3" fmla="*/ 1 h 13"/>
                  <a:gd name="T4" fmla="*/ 0 w 6"/>
                  <a:gd name="T5" fmla="*/ 2 h 13"/>
                  <a:gd name="T6" fmla="*/ 4 w 6"/>
                  <a:gd name="T7" fmla="*/ 12 h 13"/>
                  <a:gd name="T8" fmla="*/ 5 w 6"/>
                  <a:gd name="T9" fmla="*/ 13 h 13"/>
                  <a:gd name="T10" fmla="*/ 6 w 6"/>
                  <a:gd name="T11" fmla="*/ 12 h 13"/>
                  <a:gd name="T12" fmla="*/ 5 w 6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2016" y="2731"/>
                <a:ext cx="14" cy="29"/>
              </a:xfrm>
              <a:custGeom>
                <a:avLst/>
                <a:gdLst>
                  <a:gd name="T0" fmla="*/ 7 w 7"/>
                  <a:gd name="T1" fmla="*/ 10 h 14"/>
                  <a:gd name="T2" fmla="*/ 6 w 7"/>
                  <a:gd name="T3" fmla="*/ 10 h 14"/>
                  <a:gd name="T4" fmla="*/ 4 w 7"/>
                  <a:gd name="T5" fmla="*/ 7 h 14"/>
                  <a:gd name="T6" fmla="*/ 2 w 7"/>
                  <a:gd name="T7" fmla="*/ 1 h 14"/>
                  <a:gd name="T8" fmla="*/ 0 w 7"/>
                  <a:gd name="T9" fmla="*/ 1 h 14"/>
                  <a:gd name="T10" fmla="*/ 3 w 7"/>
                  <a:gd name="T11" fmla="*/ 8 h 14"/>
                  <a:gd name="T12" fmla="*/ 6 w 7"/>
                  <a:gd name="T13" fmla="*/ 14 h 14"/>
                  <a:gd name="T14" fmla="*/ 7 w 7"/>
                  <a:gd name="T15" fmla="*/ 13 h 14"/>
                  <a:gd name="T16" fmla="*/ 7 w 7"/>
                  <a:gd name="T1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2022" y="2729"/>
                <a:ext cx="14" cy="27"/>
              </a:xfrm>
              <a:custGeom>
                <a:avLst/>
                <a:gdLst>
                  <a:gd name="T0" fmla="*/ 6 w 7"/>
                  <a:gd name="T1" fmla="*/ 12 h 13"/>
                  <a:gd name="T2" fmla="*/ 5 w 7"/>
                  <a:gd name="T3" fmla="*/ 9 h 13"/>
                  <a:gd name="T4" fmla="*/ 3 w 7"/>
                  <a:gd name="T5" fmla="*/ 5 h 13"/>
                  <a:gd name="T6" fmla="*/ 1 w 7"/>
                  <a:gd name="T7" fmla="*/ 1 h 13"/>
                  <a:gd name="T8" fmla="*/ 1 w 7"/>
                  <a:gd name="T9" fmla="*/ 2 h 13"/>
                  <a:gd name="T10" fmla="*/ 1 w 7"/>
                  <a:gd name="T11" fmla="*/ 3 h 13"/>
                  <a:gd name="T12" fmla="*/ 2 w 7"/>
                  <a:gd name="T13" fmla="*/ 5 h 13"/>
                  <a:gd name="T14" fmla="*/ 4 w 7"/>
                  <a:gd name="T15" fmla="*/ 9 h 13"/>
                  <a:gd name="T16" fmla="*/ 6 w 7"/>
                  <a:gd name="T17" fmla="*/ 13 h 13"/>
                  <a:gd name="T18" fmla="*/ 6 w 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2050" y="2723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2061" y="2715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9" name="Freeform 22"/>
              <p:cNvSpPr/>
              <p:nvPr/>
            </p:nvSpPr>
            <p:spPr bwMode="auto">
              <a:xfrm>
                <a:off x="1997" y="2819"/>
                <a:ext cx="8" cy="14"/>
              </a:xfrm>
              <a:custGeom>
                <a:avLst/>
                <a:gdLst>
                  <a:gd name="T0" fmla="*/ 3 w 4"/>
                  <a:gd name="T1" fmla="*/ 5 h 7"/>
                  <a:gd name="T2" fmla="*/ 1 w 4"/>
                  <a:gd name="T3" fmla="*/ 1 h 7"/>
                  <a:gd name="T4" fmla="*/ 1 w 4"/>
                  <a:gd name="T5" fmla="*/ 1 h 7"/>
                  <a:gd name="T6" fmla="*/ 1 w 4"/>
                  <a:gd name="T7" fmla="*/ 0 h 7"/>
                  <a:gd name="T8" fmla="*/ 0 w 4"/>
                  <a:gd name="T9" fmla="*/ 1 h 7"/>
                  <a:gd name="T10" fmla="*/ 2 w 4"/>
                  <a:gd name="T11" fmla="*/ 5 h 7"/>
                  <a:gd name="T12" fmla="*/ 4 w 4"/>
                  <a:gd name="T13" fmla="*/ 6 h 7"/>
                  <a:gd name="T14" fmla="*/ 3 w 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>
                <a:off x="2001" y="2819"/>
                <a:ext cx="10" cy="12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3 h 6"/>
                  <a:gd name="T4" fmla="*/ 2 w 5"/>
                  <a:gd name="T5" fmla="*/ 1 h 6"/>
                  <a:gd name="T6" fmla="*/ 1 w 5"/>
                  <a:gd name="T7" fmla="*/ 2 h 6"/>
                  <a:gd name="T8" fmla="*/ 2 w 5"/>
                  <a:gd name="T9" fmla="*/ 4 h 6"/>
                  <a:gd name="T10" fmla="*/ 4 w 5"/>
                  <a:gd name="T11" fmla="*/ 6 h 6"/>
                  <a:gd name="T12" fmla="*/ 4 w 5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>
                <a:off x="2007" y="2817"/>
                <a:ext cx="11" cy="14"/>
              </a:xfrm>
              <a:custGeom>
                <a:avLst/>
                <a:gdLst>
                  <a:gd name="T0" fmla="*/ 4 w 5"/>
                  <a:gd name="T1" fmla="*/ 5 h 7"/>
                  <a:gd name="T2" fmla="*/ 1 w 5"/>
                  <a:gd name="T3" fmla="*/ 1 h 7"/>
                  <a:gd name="T4" fmla="*/ 0 w 5"/>
                  <a:gd name="T5" fmla="*/ 1 h 7"/>
                  <a:gd name="T6" fmla="*/ 4 w 5"/>
                  <a:gd name="T7" fmla="*/ 6 h 7"/>
                  <a:gd name="T8" fmla="*/ 4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Freeform 25"/>
              <p:cNvSpPr/>
              <p:nvPr/>
            </p:nvSpPr>
            <p:spPr bwMode="auto">
              <a:xfrm>
                <a:off x="2013" y="2815"/>
                <a:ext cx="15" cy="16"/>
              </a:xfrm>
              <a:custGeom>
                <a:avLst/>
                <a:gdLst>
                  <a:gd name="T0" fmla="*/ 6 w 7"/>
                  <a:gd name="T1" fmla="*/ 7 h 8"/>
                  <a:gd name="T2" fmla="*/ 4 w 7"/>
                  <a:gd name="T3" fmla="*/ 4 h 8"/>
                  <a:gd name="T4" fmla="*/ 2 w 7"/>
                  <a:gd name="T5" fmla="*/ 1 h 8"/>
                  <a:gd name="T6" fmla="*/ 1 w 7"/>
                  <a:gd name="T7" fmla="*/ 2 h 8"/>
                  <a:gd name="T8" fmla="*/ 6 w 7"/>
                  <a:gd name="T9" fmla="*/ 8 h 8"/>
                  <a:gd name="T10" fmla="*/ 6 w 7"/>
                  <a:gd name="T11" fmla="*/ 8 h 8"/>
                  <a:gd name="T12" fmla="*/ 6 w 7"/>
                  <a:gd name="T13" fmla="*/ 8 h 8"/>
                  <a:gd name="T14" fmla="*/ 6 w 7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Freeform 26"/>
              <p:cNvSpPr/>
              <p:nvPr/>
            </p:nvSpPr>
            <p:spPr bwMode="auto">
              <a:xfrm>
                <a:off x="2024" y="2813"/>
                <a:ext cx="12" cy="18"/>
              </a:xfrm>
              <a:custGeom>
                <a:avLst/>
                <a:gdLst>
                  <a:gd name="T0" fmla="*/ 5 w 6"/>
                  <a:gd name="T1" fmla="*/ 7 h 9"/>
                  <a:gd name="T2" fmla="*/ 3 w 6"/>
                  <a:gd name="T3" fmla="*/ 5 h 9"/>
                  <a:gd name="T4" fmla="*/ 1 w 6"/>
                  <a:gd name="T5" fmla="*/ 0 h 9"/>
                  <a:gd name="T6" fmla="*/ 0 w 6"/>
                  <a:gd name="T7" fmla="*/ 1 h 9"/>
                  <a:gd name="T8" fmla="*/ 2 w 6"/>
                  <a:gd name="T9" fmla="*/ 6 h 9"/>
                  <a:gd name="T10" fmla="*/ 5 w 6"/>
                  <a:gd name="T11" fmla="*/ 9 h 9"/>
                  <a:gd name="T12" fmla="*/ 6 w 6"/>
                  <a:gd name="T13" fmla="*/ 8 h 9"/>
                  <a:gd name="T14" fmla="*/ 6 w 6"/>
                  <a:gd name="T15" fmla="*/ 8 h 9"/>
                  <a:gd name="T16" fmla="*/ 5 w 6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Freeform 27"/>
              <p:cNvSpPr/>
              <p:nvPr/>
            </p:nvSpPr>
            <p:spPr bwMode="auto">
              <a:xfrm>
                <a:off x="2030" y="2813"/>
                <a:ext cx="12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0 h 7"/>
                  <a:gd name="T4" fmla="*/ 1 w 6"/>
                  <a:gd name="T5" fmla="*/ 1 h 7"/>
                  <a:gd name="T6" fmla="*/ 5 w 6"/>
                  <a:gd name="T7" fmla="*/ 7 h 7"/>
                  <a:gd name="T8" fmla="*/ 6 w 6"/>
                  <a:gd name="T9" fmla="*/ 7 h 7"/>
                  <a:gd name="T10" fmla="*/ 6 w 6"/>
                  <a:gd name="T11" fmla="*/ 6 h 7"/>
                  <a:gd name="T12" fmla="*/ 5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5" name="Freeform 28"/>
              <p:cNvSpPr/>
              <p:nvPr/>
            </p:nvSpPr>
            <p:spPr bwMode="auto">
              <a:xfrm>
                <a:off x="1991" y="2915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2 w 5"/>
                  <a:gd name="T9" fmla="*/ 3 h 5"/>
                  <a:gd name="T10" fmla="*/ 4 w 5"/>
                  <a:gd name="T11" fmla="*/ 5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6" name="Freeform 29"/>
              <p:cNvSpPr/>
              <p:nvPr/>
            </p:nvSpPr>
            <p:spPr bwMode="auto">
              <a:xfrm>
                <a:off x="1999" y="2909"/>
                <a:ext cx="8" cy="12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1 h 6"/>
                  <a:gd name="T4" fmla="*/ 0 w 4"/>
                  <a:gd name="T5" fmla="*/ 2 h 6"/>
                  <a:gd name="T6" fmla="*/ 2 w 4"/>
                  <a:gd name="T7" fmla="*/ 6 h 6"/>
                  <a:gd name="T8" fmla="*/ 3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7" name="Freeform 30"/>
              <p:cNvSpPr/>
              <p:nvPr/>
            </p:nvSpPr>
            <p:spPr bwMode="auto">
              <a:xfrm>
                <a:off x="2003" y="2907"/>
                <a:ext cx="8" cy="8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0 h 4"/>
                  <a:gd name="T4" fmla="*/ 1 w 4"/>
                  <a:gd name="T5" fmla="*/ 1 h 4"/>
                  <a:gd name="T6" fmla="*/ 3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8" name="Freeform 31"/>
              <p:cNvSpPr/>
              <p:nvPr/>
            </p:nvSpPr>
            <p:spPr bwMode="auto">
              <a:xfrm>
                <a:off x="2007" y="2901"/>
                <a:ext cx="13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1 h 7"/>
                  <a:gd name="T4" fmla="*/ 1 w 6"/>
                  <a:gd name="T5" fmla="*/ 1 h 7"/>
                  <a:gd name="T6" fmla="*/ 4 w 6"/>
                  <a:gd name="T7" fmla="*/ 7 h 7"/>
                  <a:gd name="T8" fmla="*/ 5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9" name="Freeform 32"/>
              <p:cNvSpPr/>
              <p:nvPr/>
            </p:nvSpPr>
            <p:spPr bwMode="auto">
              <a:xfrm>
                <a:off x="2016" y="2899"/>
                <a:ext cx="8" cy="12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5 h 6"/>
                  <a:gd name="T10" fmla="*/ 4 w 4"/>
                  <a:gd name="T11" fmla="*/ 4 h 6"/>
                  <a:gd name="T12" fmla="*/ 3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0" name="Freeform 33"/>
              <p:cNvSpPr/>
              <p:nvPr/>
            </p:nvSpPr>
            <p:spPr bwMode="auto">
              <a:xfrm>
                <a:off x="2020" y="2895"/>
                <a:ext cx="14" cy="16"/>
              </a:xfrm>
              <a:custGeom>
                <a:avLst/>
                <a:gdLst>
                  <a:gd name="T0" fmla="*/ 7 w 7"/>
                  <a:gd name="T1" fmla="*/ 7 h 8"/>
                  <a:gd name="T2" fmla="*/ 2 w 7"/>
                  <a:gd name="T3" fmla="*/ 1 h 8"/>
                  <a:gd name="T4" fmla="*/ 0 w 7"/>
                  <a:gd name="T5" fmla="*/ 1 h 8"/>
                  <a:gd name="T6" fmla="*/ 6 w 7"/>
                  <a:gd name="T7" fmla="*/ 8 h 8"/>
                  <a:gd name="T8" fmla="*/ 7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1" name="Freeform 34"/>
              <p:cNvSpPr/>
              <p:nvPr/>
            </p:nvSpPr>
            <p:spPr bwMode="auto">
              <a:xfrm>
                <a:off x="2026" y="2893"/>
                <a:ext cx="16" cy="16"/>
              </a:xfrm>
              <a:custGeom>
                <a:avLst/>
                <a:gdLst>
                  <a:gd name="T0" fmla="*/ 7 w 8"/>
                  <a:gd name="T1" fmla="*/ 7 h 8"/>
                  <a:gd name="T2" fmla="*/ 5 w 8"/>
                  <a:gd name="T3" fmla="*/ 4 h 8"/>
                  <a:gd name="T4" fmla="*/ 1 w 8"/>
                  <a:gd name="T5" fmla="*/ 1 h 8"/>
                  <a:gd name="T6" fmla="*/ 0 w 8"/>
                  <a:gd name="T7" fmla="*/ 1 h 8"/>
                  <a:gd name="T8" fmla="*/ 4 w 8"/>
                  <a:gd name="T9" fmla="*/ 5 h 8"/>
                  <a:gd name="T10" fmla="*/ 6 w 8"/>
                  <a:gd name="T11" fmla="*/ 8 h 8"/>
                  <a:gd name="T12" fmla="*/ 7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2" name="Freeform 35"/>
              <p:cNvSpPr/>
              <p:nvPr/>
            </p:nvSpPr>
            <p:spPr bwMode="auto">
              <a:xfrm>
                <a:off x="1983" y="3005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3" name="Freeform 36"/>
              <p:cNvSpPr/>
              <p:nvPr/>
            </p:nvSpPr>
            <p:spPr bwMode="auto">
              <a:xfrm>
                <a:off x="1991" y="3003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4" name="Freeform 37"/>
              <p:cNvSpPr/>
              <p:nvPr/>
            </p:nvSpPr>
            <p:spPr bwMode="auto">
              <a:xfrm>
                <a:off x="1995" y="2999"/>
                <a:ext cx="10" cy="10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4 w 5"/>
                  <a:gd name="T11" fmla="*/ 5 h 5"/>
                  <a:gd name="T12" fmla="*/ 5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5" name="Freeform 38"/>
              <p:cNvSpPr/>
              <p:nvPr/>
            </p:nvSpPr>
            <p:spPr bwMode="auto">
              <a:xfrm>
                <a:off x="2001" y="2995"/>
                <a:ext cx="8" cy="12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5 h 6"/>
                  <a:gd name="T4" fmla="*/ 1 w 4"/>
                  <a:gd name="T5" fmla="*/ 1 h 6"/>
                  <a:gd name="T6" fmla="*/ 0 w 4"/>
                  <a:gd name="T7" fmla="*/ 1 h 6"/>
                  <a:gd name="T8" fmla="*/ 3 w 4"/>
                  <a:gd name="T9" fmla="*/ 6 h 6"/>
                  <a:gd name="T10" fmla="*/ 4 w 4"/>
                  <a:gd name="T11" fmla="*/ 6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Freeform 39"/>
              <p:cNvSpPr/>
              <p:nvPr/>
            </p:nvSpPr>
            <p:spPr bwMode="auto">
              <a:xfrm>
                <a:off x="2005" y="2991"/>
                <a:ext cx="13" cy="18"/>
              </a:xfrm>
              <a:custGeom>
                <a:avLst/>
                <a:gdLst>
                  <a:gd name="T0" fmla="*/ 6 w 6"/>
                  <a:gd name="T1" fmla="*/ 7 h 9"/>
                  <a:gd name="T2" fmla="*/ 5 w 6"/>
                  <a:gd name="T3" fmla="*/ 7 h 9"/>
                  <a:gd name="T4" fmla="*/ 5 w 6"/>
                  <a:gd name="T5" fmla="*/ 7 h 9"/>
                  <a:gd name="T6" fmla="*/ 3 w 6"/>
                  <a:gd name="T7" fmla="*/ 5 h 9"/>
                  <a:gd name="T8" fmla="*/ 2 w 6"/>
                  <a:gd name="T9" fmla="*/ 1 h 9"/>
                  <a:gd name="T10" fmla="*/ 1 w 6"/>
                  <a:gd name="T11" fmla="*/ 2 h 9"/>
                  <a:gd name="T12" fmla="*/ 3 w 6"/>
                  <a:gd name="T13" fmla="*/ 6 h 9"/>
                  <a:gd name="T14" fmla="*/ 6 w 6"/>
                  <a:gd name="T15" fmla="*/ 9 h 9"/>
                  <a:gd name="T16" fmla="*/ 6 w 6"/>
                  <a:gd name="T17" fmla="*/ 8 h 9"/>
                  <a:gd name="T18" fmla="*/ 6 w 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7" name="Freeform 40"/>
              <p:cNvSpPr/>
              <p:nvPr/>
            </p:nvSpPr>
            <p:spPr bwMode="auto">
              <a:xfrm>
                <a:off x="2013" y="2995"/>
                <a:ext cx="9" cy="12"/>
              </a:xfrm>
              <a:custGeom>
                <a:avLst/>
                <a:gdLst>
                  <a:gd name="T0" fmla="*/ 4 w 4"/>
                  <a:gd name="T1" fmla="*/ 5 h 6"/>
                  <a:gd name="T2" fmla="*/ 1 w 4"/>
                  <a:gd name="T3" fmla="*/ 0 h 6"/>
                  <a:gd name="T4" fmla="*/ 0 w 4"/>
                  <a:gd name="T5" fmla="*/ 1 h 6"/>
                  <a:gd name="T6" fmla="*/ 3 w 4"/>
                  <a:gd name="T7" fmla="*/ 5 h 6"/>
                  <a:gd name="T8" fmla="*/ 4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Freeform 41"/>
              <p:cNvSpPr/>
              <p:nvPr/>
            </p:nvSpPr>
            <p:spPr bwMode="auto">
              <a:xfrm>
                <a:off x="1521" y="3083"/>
                <a:ext cx="4" cy="16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8 h 8"/>
                  <a:gd name="T4" fmla="*/ 2 w 2"/>
                  <a:gd name="T5" fmla="*/ 8 h 8"/>
                  <a:gd name="T6" fmla="*/ 2 w 2"/>
                  <a:gd name="T7" fmla="*/ 1 h 8"/>
                  <a:gd name="T8" fmla="*/ 0 w 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9" name="Freeform 42"/>
              <p:cNvSpPr/>
              <p:nvPr/>
            </p:nvSpPr>
            <p:spPr bwMode="auto">
              <a:xfrm>
                <a:off x="1531" y="3083"/>
                <a:ext cx="6" cy="22"/>
              </a:xfrm>
              <a:custGeom>
                <a:avLst/>
                <a:gdLst>
                  <a:gd name="T0" fmla="*/ 3 w 3"/>
                  <a:gd name="T1" fmla="*/ 9 h 11"/>
                  <a:gd name="T2" fmla="*/ 2 w 3"/>
                  <a:gd name="T3" fmla="*/ 1 h 11"/>
                  <a:gd name="T4" fmla="*/ 0 w 3"/>
                  <a:gd name="T5" fmla="*/ 1 h 11"/>
                  <a:gd name="T6" fmla="*/ 2 w 3"/>
                  <a:gd name="T7" fmla="*/ 10 h 11"/>
                  <a:gd name="T8" fmla="*/ 3 w 3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Freeform 43"/>
              <p:cNvSpPr/>
              <p:nvPr/>
            </p:nvSpPr>
            <p:spPr bwMode="auto">
              <a:xfrm>
                <a:off x="1543" y="3083"/>
                <a:ext cx="10" cy="35"/>
              </a:xfrm>
              <a:custGeom>
                <a:avLst/>
                <a:gdLst>
                  <a:gd name="T0" fmla="*/ 4 w 5"/>
                  <a:gd name="T1" fmla="*/ 14 h 17"/>
                  <a:gd name="T2" fmla="*/ 2 w 5"/>
                  <a:gd name="T3" fmla="*/ 8 h 17"/>
                  <a:gd name="T4" fmla="*/ 2 w 5"/>
                  <a:gd name="T5" fmla="*/ 1 h 17"/>
                  <a:gd name="T6" fmla="*/ 1 w 5"/>
                  <a:gd name="T7" fmla="*/ 1 h 17"/>
                  <a:gd name="T8" fmla="*/ 1 w 5"/>
                  <a:gd name="T9" fmla="*/ 11 h 17"/>
                  <a:gd name="T10" fmla="*/ 4 w 5"/>
                  <a:gd name="T11" fmla="*/ 15 h 17"/>
                  <a:gd name="T12" fmla="*/ 4 w 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1" name="Freeform 44"/>
              <p:cNvSpPr/>
              <p:nvPr/>
            </p:nvSpPr>
            <p:spPr bwMode="auto">
              <a:xfrm>
                <a:off x="1557" y="3087"/>
                <a:ext cx="9" cy="33"/>
              </a:xfrm>
              <a:custGeom>
                <a:avLst/>
                <a:gdLst>
                  <a:gd name="T0" fmla="*/ 3 w 4"/>
                  <a:gd name="T1" fmla="*/ 13 h 16"/>
                  <a:gd name="T2" fmla="*/ 1 w 4"/>
                  <a:gd name="T3" fmla="*/ 1 h 16"/>
                  <a:gd name="T4" fmla="*/ 0 w 4"/>
                  <a:gd name="T5" fmla="*/ 1 h 16"/>
                  <a:gd name="T6" fmla="*/ 3 w 4"/>
                  <a:gd name="T7" fmla="*/ 15 h 16"/>
                  <a:gd name="T8" fmla="*/ 4 w 4"/>
                  <a:gd name="T9" fmla="*/ 15 h 16"/>
                  <a:gd name="T10" fmla="*/ 4 w 4"/>
                  <a:gd name="T11" fmla="*/ 14 h 16"/>
                  <a:gd name="T12" fmla="*/ 3 w 4"/>
                  <a:gd name="T1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2" name="Freeform 45"/>
              <p:cNvSpPr/>
              <p:nvPr/>
            </p:nvSpPr>
            <p:spPr bwMode="auto">
              <a:xfrm>
                <a:off x="1572" y="3095"/>
                <a:ext cx="8" cy="39"/>
              </a:xfrm>
              <a:custGeom>
                <a:avLst/>
                <a:gdLst>
                  <a:gd name="T0" fmla="*/ 3 w 4"/>
                  <a:gd name="T1" fmla="*/ 15 h 19"/>
                  <a:gd name="T2" fmla="*/ 2 w 4"/>
                  <a:gd name="T3" fmla="*/ 17 h 19"/>
                  <a:gd name="T4" fmla="*/ 2 w 4"/>
                  <a:gd name="T5" fmla="*/ 9 h 19"/>
                  <a:gd name="T6" fmla="*/ 1 w 4"/>
                  <a:gd name="T7" fmla="*/ 1 h 19"/>
                  <a:gd name="T8" fmla="*/ 0 w 4"/>
                  <a:gd name="T9" fmla="*/ 1 h 19"/>
                  <a:gd name="T10" fmla="*/ 1 w 4"/>
                  <a:gd name="T11" fmla="*/ 10 h 19"/>
                  <a:gd name="T12" fmla="*/ 2 w 4"/>
                  <a:gd name="T13" fmla="*/ 18 h 19"/>
                  <a:gd name="T14" fmla="*/ 3 w 4"/>
                  <a:gd name="T15" fmla="*/ 18 h 19"/>
                  <a:gd name="T16" fmla="*/ 4 w 4"/>
                  <a:gd name="T17" fmla="*/ 16 h 19"/>
                  <a:gd name="T18" fmla="*/ 3 w 4"/>
                  <a:gd name="T1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3" name="Freeform 46"/>
              <p:cNvSpPr/>
              <p:nvPr/>
            </p:nvSpPr>
            <p:spPr bwMode="auto">
              <a:xfrm>
                <a:off x="1584" y="3097"/>
                <a:ext cx="10" cy="37"/>
              </a:xfrm>
              <a:custGeom>
                <a:avLst/>
                <a:gdLst>
                  <a:gd name="T0" fmla="*/ 4 w 5"/>
                  <a:gd name="T1" fmla="*/ 15 h 18"/>
                  <a:gd name="T2" fmla="*/ 2 w 5"/>
                  <a:gd name="T3" fmla="*/ 12 h 18"/>
                  <a:gd name="T4" fmla="*/ 2 w 5"/>
                  <a:gd name="T5" fmla="*/ 8 h 18"/>
                  <a:gd name="T6" fmla="*/ 2 w 5"/>
                  <a:gd name="T7" fmla="*/ 1 h 18"/>
                  <a:gd name="T8" fmla="*/ 0 w 5"/>
                  <a:gd name="T9" fmla="*/ 1 h 18"/>
                  <a:gd name="T10" fmla="*/ 1 w 5"/>
                  <a:gd name="T11" fmla="*/ 13 h 18"/>
                  <a:gd name="T12" fmla="*/ 5 w 5"/>
                  <a:gd name="T13" fmla="*/ 15 h 18"/>
                  <a:gd name="T14" fmla="*/ 4 w 5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8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4" name="Freeform 47"/>
              <p:cNvSpPr/>
              <p:nvPr/>
            </p:nvSpPr>
            <p:spPr bwMode="auto">
              <a:xfrm>
                <a:off x="1598" y="3093"/>
                <a:ext cx="11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1 h 20"/>
                  <a:gd name="T4" fmla="*/ 0 w 5"/>
                  <a:gd name="T5" fmla="*/ 1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5" name="Freeform 48"/>
              <p:cNvSpPr/>
              <p:nvPr/>
            </p:nvSpPr>
            <p:spPr bwMode="auto">
              <a:xfrm>
                <a:off x="1611" y="3099"/>
                <a:ext cx="10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0 h 20"/>
                  <a:gd name="T4" fmla="*/ 0 w 5"/>
                  <a:gd name="T5" fmla="*/ 0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6" name="Freeform 49"/>
              <p:cNvSpPr/>
              <p:nvPr/>
            </p:nvSpPr>
            <p:spPr bwMode="auto">
              <a:xfrm>
                <a:off x="1621" y="3101"/>
                <a:ext cx="14" cy="37"/>
              </a:xfrm>
              <a:custGeom>
                <a:avLst/>
                <a:gdLst>
                  <a:gd name="T0" fmla="*/ 7 w 7"/>
                  <a:gd name="T1" fmla="*/ 17 h 18"/>
                  <a:gd name="T2" fmla="*/ 1 w 7"/>
                  <a:gd name="T3" fmla="*/ 1 h 18"/>
                  <a:gd name="T4" fmla="*/ 0 w 7"/>
                  <a:gd name="T5" fmla="*/ 1 h 18"/>
                  <a:gd name="T6" fmla="*/ 6 w 7"/>
                  <a:gd name="T7" fmla="*/ 18 h 18"/>
                  <a:gd name="T8" fmla="*/ 7 w 7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7" name="Freeform 50"/>
              <p:cNvSpPr/>
              <p:nvPr/>
            </p:nvSpPr>
            <p:spPr bwMode="auto">
              <a:xfrm>
                <a:off x="1643" y="3101"/>
                <a:ext cx="9" cy="53"/>
              </a:xfrm>
              <a:custGeom>
                <a:avLst/>
                <a:gdLst>
                  <a:gd name="T0" fmla="*/ 3 w 4"/>
                  <a:gd name="T1" fmla="*/ 23 h 26"/>
                  <a:gd name="T2" fmla="*/ 1 w 4"/>
                  <a:gd name="T3" fmla="*/ 14 h 26"/>
                  <a:gd name="T4" fmla="*/ 1 w 4"/>
                  <a:gd name="T5" fmla="*/ 1 h 26"/>
                  <a:gd name="T6" fmla="*/ 0 w 4"/>
                  <a:gd name="T7" fmla="*/ 1 h 26"/>
                  <a:gd name="T8" fmla="*/ 0 w 4"/>
                  <a:gd name="T9" fmla="*/ 15 h 26"/>
                  <a:gd name="T10" fmla="*/ 3 w 4"/>
                  <a:gd name="T11" fmla="*/ 25 h 26"/>
                  <a:gd name="T12" fmla="*/ 4 w 4"/>
                  <a:gd name="T13" fmla="*/ 25 h 26"/>
                  <a:gd name="T14" fmla="*/ 4 w 4"/>
                  <a:gd name="T15" fmla="*/ 24 h 26"/>
                  <a:gd name="T16" fmla="*/ 3 w 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6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8" name="Freeform 51"/>
              <p:cNvSpPr/>
              <p:nvPr/>
            </p:nvSpPr>
            <p:spPr bwMode="auto">
              <a:xfrm>
                <a:off x="1656" y="3118"/>
                <a:ext cx="8" cy="30"/>
              </a:xfrm>
              <a:custGeom>
                <a:avLst/>
                <a:gdLst>
                  <a:gd name="T0" fmla="*/ 4 w 4"/>
                  <a:gd name="T1" fmla="*/ 14 h 15"/>
                  <a:gd name="T2" fmla="*/ 1 w 4"/>
                  <a:gd name="T3" fmla="*/ 1 h 15"/>
                  <a:gd name="T4" fmla="*/ 0 w 4"/>
                  <a:gd name="T5" fmla="*/ 1 h 15"/>
                  <a:gd name="T6" fmla="*/ 2 w 4"/>
                  <a:gd name="T7" fmla="*/ 15 h 15"/>
                  <a:gd name="T8" fmla="*/ 4 w 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9" name="Freeform 52"/>
              <p:cNvSpPr/>
              <p:nvPr/>
            </p:nvSpPr>
            <p:spPr bwMode="auto">
              <a:xfrm>
                <a:off x="1666" y="3118"/>
                <a:ext cx="12" cy="32"/>
              </a:xfrm>
              <a:custGeom>
                <a:avLst/>
                <a:gdLst>
                  <a:gd name="T0" fmla="*/ 5 w 6"/>
                  <a:gd name="T1" fmla="*/ 14 h 16"/>
                  <a:gd name="T2" fmla="*/ 4 w 6"/>
                  <a:gd name="T3" fmla="*/ 11 h 16"/>
                  <a:gd name="T4" fmla="*/ 3 w 6"/>
                  <a:gd name="T5" fmla="*/ 7 h 16"/>
                  <a:gd name="T6" fmla="*/ 2 w 6"/>
                  <a:gd name="T7" fmla="*/ 1 h 16"/>
                  <a:gd name="T8" fmla="*/ 1 w 6"/>
                  <a:gd name="T9" fmla="*/ 1 h 16"/>
                  <a:gd name="T10" fmla="*/ 4 w 6"/>
                  <a:gd name="T11" fmla="*/ 15 h 16"/>
                  <a:gd name="T12" fmla="*/ 5 w 6"/>
                  <a:gd name="T13" fmla="*/ 16 h 16"/>
                  <a:gd name="T14" fmla="*/ 6 w 6"/>
                  <a:gd name="T15" fmla="*/ 15 h 16"/>
                  <a:gd name="T16" fmla="*/ 5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0" name="Freeform 53"/>
              <p:cNvSpPr/>
              <p:nvPr/>
            </p:nvSpPr>
            <p:spPr bwMode="auto">
              <a:xfrm>
                <a:off x="1686" y="3116"/>
                <a:ext cx="8" cy="34"/>
              </a:xfrm>
              <a:custGeom>
                <a:avLst/>
                <a:gdLst>
                  <a:gd name="T0" fmla="*/ 2 w 4"/>
                  <a:gd name="T1" fmla="*/ 1 h 17"/>
                  <a:gd name="T2" fmla="*/ 0 w 4"/>
                  <a:gd name="T3" fmla="*/ 1 h 17"/>
                  <a:gd name="T4" fmla="*/ 2 w 4"/>
                  <a:gd name="T5" fmla="*/ 17 h 17"/>
                  <a:gd name="T6" fmla="*/ 3 w 4"/>
                  <a:gd name="T7" fmla="*/ 16 h 17"/>
                  <a:gd name="T8" fmla="*/ 2 w 4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1" name="Freeform 54"/>
              <p:cNvSpPr/>
              <p:nvPr/>
            </p:nvSpPr>
            <p:spPr bwMode="auto">
              <a:xfrm>
                <a:off x="1696" y="3118"/>
                <a:ext cx="11" cy="30"/>
              </a:xfrm>
              <a:custGeom>
                <a:avLst/>
                <a:gdLst>
                  <a:gd name="T0" fmla="*/ 5 w 5"/>
                  <a:gd name="T1" fmla="*/ 13 h 15"/>
                  <a:gd name="T2" fmla="*/ 2 w 5"/>
                  <a:gd name="T3" fmla="*/ 1 h 15"/>
                  <a:gd name="T4" fmla="*/ 1 w 5"/>
                  <a:gd name="T5" fmla="*/ 2 h 15"/>
                  <a:gd name="T6" fmla="*/ 4 w 5"/>
                  <a:gd name="T7" fmla="*/ 14 h 15"/>
                  <a:gd name="T8" fmla="*/ 5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2" name="Freeform 55"/>
              <p:cNvSpPr/>
              <p:nvPr/>
            </p:nvSpPr>
            <p:spPr bwMode="auto">
              <a:xfrm>
                <a:off x="1717" y="3120"/>
                <a:ext cx="8" cy="30"/>
              </a:xfrm>
              <a:custGeom>
                <a:avLst/>
                <a:gdLst>
                  <a:gd name="T0" fmla="*/ 1 w 4"/>
                  <a:gd name="T1" fmla="*/ 1 h 15"/>
                  <a:gd name="T2" fmla="*/ 0 w 4"/>
                  <a:gd name="T3" fmla="*/ 1 h 15"/>
                  <a:gd name="T4" fmla="*/ 3 w 4"/>
                  <a:gd name="T5" fmla="*/ 14 h 15"/>
                  <a:gd name="T6" fmla="*/ 4 w 4"/>
                  <a:gd name="T7" fmla="*/ 14 h 15"/>
                  <a:gd name="T8" fmla="*/ 1 w 4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3" name="Freeform 56"/>
              <p:cNvSpPr/>
              <p:nvPr/>
            </p:nvSpPr>
            <p:spPr bwMode="auto">
              <a:xfrm>
                <a:off x="2439" y="1313"/>
                <a:ext cx="96" cy="315"/>
              </a:xfrm>
              <a:custGeom>
                <a:avLst/>
                <a:gdLst>
                  <a:gd name="T0" fmla="*/ 46 w 47"/>
                  <a:gd name="T1" fmla="*/ 91 h 154"/>
                  <a:gd name="T2" fmla="*/ 40 w 47"/>
                  <a:gd name="T3" fmla="*/ 102 h 154"/>
                  <a:gd name="T4" fmla="*/ 31 w 47"/>
                  <a:gd name="T5" fmla="*/ 116 h 154"/>
                  <a:gd name="T6" fmla="*/ 30 w 47"/>
                  <a:gd name="T7" fmla="*/ 117 h 154"/>
                  <a:gd name="T8" fmla="*/ 25 w 47"/>
                  <a:gd name="T9" fmla="*/ 95 h 154"/>
                  <a:gd name="T10" fmla="*/ 18 w 47"/>
                  <a:gd name="T11" fmla="*/ 73 h 154"/>
                  <a:gd name="T12" fmla="*/ 18 w 47"/>
                  <a:gd name="T13" fmla="*/ 73 h 154"/>
                  <a:gd name="T14" fmla="*/ 25 w 47"/>
                  <a:gd name="T15" fmla="*/ 51 h 154"/>
                  <a:gd name="T16" fmla="*/ 30 w 47"/>
                  <a:gd name="T17" fmla="*/ 26 h 154"/>
                  <a:gd name="T18" fmla="*/ 36 w 47"/>
                  <a:gd name="T19" fmla="*/ 1 h 154"/>
                  <a:gd name="T20" fmla="*/ 35 w 47"/>
                  <a:gd name="T21" fmla="*/ 1 h 154"/>
                  <a:gd name="T22" fmla="*/ 29 w 47"/>
                  <a:gd name="T23" fmla="*/ 26 h 154"/>
                  <a:gd name="T24" fmla="*/ 24 w 47"/>
                  <a:gd name="T25" fmla="*/ 51 h 154"/>
                  <a:gd name="T26" fmla="*/ 18 w 47"/>
                  <a:gd name="T27" fmla="*/ 71 h 154"/>
                  <a:gd name="T28" fmla="*/ 16 w 47"/>
                  <a:gd name="T29" fmla="*/ 69 h 154"/>
                  <a:gd name="T30" fmla="*/ 9 w 47"/>
                  <a:gd name="T31" fmla="*/ 56 h 154"/>
                  <a:gd name="T32" fmla="*/ 5 w 47"/>
                  <a:gd name="T33" fmla="*/ 49 h 154"/>
                  <a:gd name="T34" fmla="*/ 1 w 47"/>
                  <a:gd name="T35" fmla="*/ 40 h 154"/>
                  <a:gd name="T36" fmla="*/ 0 w 47"/>
                  <a:gd name="T37" fmla="*/ 40 h 154"/>
                  <a:gd name="T38" fmla="*/ 5 w 47"/>
                  <a:gd name="T39" fmla="*/ 51 h 154"/>
                  <a:gd name="T40" fmla="*/ 13 w 47"/>
                  <a:gd name="T41" fmla="*/ 65 h 154"/>
                  <a:gd name="T42" fmla="*/ 17 w 47"/>
                  <a:gd name="T43" fmla="*/ 73 h 154"/>
                  <a:gd name="T44" fmla="*/ 16 w 47"/>
                  <a:gd name="T45" fmla="*/ 74 h 154"/>
                  <a:gd name="T46" fmla="*/ 10 w 47"/>
                  <a:gd name="T47" fmla="*/ 83 h 154"/>
                  <a:gd name="T48" fmla="*/ 6 w 47"/>
                  <a:gd name="T49" fmla="*/ 91 h 154"/>
                  <a:gd name="T50" fmla="*/ 6 w 47"/>
                  <a:gd name="T51" fmla="*/ 91 h 154"/>
                  <a:gd name="T52" fmla="*/ 6 w 47"/>
                  <a:gd name="T53" fmla="*/ 92 h 154"/>
                  <a:gd name="T54" fmla="*/ 7 w 47"/>
                  <a:gd name="T55" fmla="*/ 91 h 154"/>
                  <a:gd name="T56" fmla="*/ 7 w 47"/>
                  <a:gd name="T57" fmla="*/ 91 h 154"/>
                  <a:gd name="T58" fmla="*/ 7 w 47"/>
                  <a:gd name="T59" fmla="*/ 90 h 154"/>
                  <a:gd name="T60" fmla="*/ 12 w 47"/>
                  <a:gd name="T61" fmla="*/ 83 h 154"/>
                  <a:gd name="T62" fmla="*/ 17 w 47"/>
                  <a:gd name="T63" fmla="*/ 74 h 154"/>
                  <a:gd name="T64" fmla="*/ 23 w 47"/>
                  <a:gd name="T65" fmla="*/ 92 h 154"/>
                  <a:gd name="T66" fmla="*/ 29 w 47"/>
                  <a:gd name="T67" fmla="*/ 118 h 154"/>
                  <a:gd name="T68" fmla="*/ 20 w 47"/>
                  <a:gd name="T69" fmla="*/ 131 h 154"/>
                  <a:gd name="T70" fmla="*/ 10 w 47"/>
                  <a:gd name="T71" fmla="*/ 142 h 154"/>
                  <a:gd name="T72" fmla="*/ 11 w 47"/>
                  <a:gd name="T73" fmla="*/ 143 h 154"/>
                  <a:gd name="T74" fmla="*/ 22 w 47"/>
                  <a:gd name="T75" fmla="*/ 131 h 154"/>
                  <a:gd name="T76" fmla="*/ 30 w 47"/>
                  <a:gd name="T77" fmla="*/ 120 h 154"/>
                  <a:gd name="T78" fmla="*/ 31 w 47"/>
                  <a:gd name="T79" fmla="*/ 151 h 154"/>
                  <a:gd name="T80" fmla="*/ 31 w 47"/>
                  <a:gd name="T81" fmla="*/ 152 h 154"/>
                  <a:gd name="T82" fmla="*/ 31 w 47"/>
                  <a:gd name="T83" fmla="*/ 153 h 154"/>
                  <a:gd name="T84" fmla="*/ 31 w 47"/>
                  <a:gd name="T85" fmla="*/ 154 h 154"/>
                  <a:gd name="T86" fmla="*/ 32 w 47"/>
                  <a:gd name="T87" fmla="*/ 154 h 154"/>
                  <a:gd name="T88" fmla="*/ 33 w 47"/>
                  <a:gd name="T89" fmla="*/ 152 h 154"/>
                  <a:gd name="T90" fmla="*/ 30 w 47"/>
                  <a:gd name="T91" fmla="*/ 119 h 154"/>
                  <a:gd name="T92" fmla="*/ 31 w 47"/>
                  <a:gd name="T93" fmla="*/ 119 h 154"/>
                  <a:gd name="T94" fmla="*/ 40 w 47"/>
                  <a:gd name="T95" fmla="*/ 106 h 154"/>
                  <a:gd name="T96" fmla="*/ 43 w 47"/>
                  <a:gd name="T97" fmla="*/ 99 h 154"/>
                  <a:gd name="T98" fmla="*/ 47 w 47"/>
                  <a:gd name="T99" fmla="*/ 92 h 154"/>
                  <a:gd name="T100" fmla="*/ 46 w 47"/>
                  <a:gd name="T101" fmla="*/ 9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54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4" name="Freeform 57"/>
              <p:cNvSpPr/>
              <p:nvPr/>
            </p:nvSpPr>
            <p:spPr bwMode="auto">
              <a:xfrm>
                <a:off x="2435" y="1618"/>
                <a:ext cx="102" cy="170"/>
              </a:xfrm>
              <a:custGeom>
                <a:avLst/>
                <a:gdLst>
                  <a:gd name="T0" fmla="*/ 49 w 50"/>
                  <a:gd name="T1" fmla="*/ 8 h 83"/>
                  <a:gd name="T2" fmla="*/ 49 w 50"/>
                  <a:gd name="T3" fmla="*/ 7 h 83"/>
                  <a:gd name="T4" fmla="*/ 48 w 50"/>
                  <a:gd name="T5" fmla="*/ 8 h 83"/>
                  <a:gd name="T6" fmla="*/ 48 w 50"/>
                  <a:gd name="T7" fmla="*/ 8 h 83"/>
                  <a:gd name="T8" fmla="*/ 36 w 50"/>
                  <a:gd name="T9" fmla="*/ 16 h 83"/>
                  <a:gd name="T10" fmla="*/ 24 w 50"/>
                  <a:gd name="T11" fmla="*/ 29 h 83"/>
                  <a:gd name="T12" fmla="*/ 20 w 50"/>
                  <a:gd name="T13" fmla="*/ 33 h 83"/>
                  <a:gd name="T14" fmla="*/ 18 w 50"/>
                  <a:gd name="T15" fmla="*/ 19 h 83"/>
                  <a:gd name="T16" fmla="*/ 16 w 50"/>
                  <a:gd name="T17" fmla="*/ 10 h 83"/>
                  <a:gd name="T18" fmla="*/ 14 w 50"/>
                  <a:gd name="T19" fmla="*/ 0 h 83"/>
                  <a:gd name="T20" fmla="*/ 13 w 50"/>
                  <a:gd name="T21" fmla="*/ 0 h 83"/>
                  <a:gd name="T22" fmla="*/ 17 w 50"/>
                  <a:gd name="T23" fmla="*/ 16 h 83"/>
                  <a:gd name="T24" fmla="*/ 19 w 50"/>
                  <a:gd name="T25" fmla="*/ 34 h 83"/>
                  <a:gd name="T26" fmla="*/ 11 w 50"/>
                  <a:gd name="T27" fmla="*/ 39 h 83"/>
                  <a:gd name="T28" fmla="*/ 1 w 50"/>
                  <a:gd name="T29" fmla="*/ 46 h 83"/>
                  <a:gd name="T30" fmla="*/ 1 w 50"/>
                  <a:gd name="T31" fmla="*/ 47 h 83"/>
                  <a:gd name="T32" fmla="*/ 2 w 50"/>
                  <a:gd name="T33" fmla="*/ 47 h 83"/>
                  <a:gd name="T34" fmla="*/ 2 w 50"/>
                  <a:gd name="T35" fmla="*/ 47 h 83"/>
                  <a:gd name="T36" fmla="*/ 11 w 50"/>
                  <a:gd name="T37" fmla="*/ 41 h 83"/>
                  <a:gd name="T38" fmla="*/ 19 w 50"/>
                  <a:gd name="T39" fmla="*/ 35 h 83"/>
                  <a:gd name="T40" fmla="*/ 19 w 50"/>
                  <a:gd name="T41" fmla="*/ 38 h 83"/>
                  <a:gd name="T42" fmla="*/ 20 w 50"/>
                  <a:gd name="T43" fmla="*/ 79 h 83"/>
                  <a:gd name="T44" fmla="*/ 20 w 50"/>
                  <a:gd name="T45" fmla="*/ 80 h 83"/>
                  <a:gd name="T46" fmla="*/ 21 w 50"/>
                  <a:gd name="T47" fmla="*/ 82 h 83"/>
                  <a:gd name="T48" fmla="*/ 22 w 50"/>
                  <a:gd name="T49" fmla="*/ 82 h 83"/>
                  <a:gd name="T50" fmla="*/ 20 w 50"/>
                  <a:gd name="T51" fmla="*/ 39 h 83"/>
                  <a:gd name="T52" fmla="*/ 20 w 50"/>
                  <a:gd name="T53" fmla="*/ 34 h 83"/>
                  <a:gd name="T54" fmla="*/ 23 w 50"/>
                  <a:gd name="T55" fmla="*/ 31 h 83"/>
                  <a:gd name="T56" fmla="*/ 35 w 50"/>
                  <a:gd name="T57" fmla="*/ 19 h 83"/>
                  <a:gd name="T58" fmla="*/ 49 w 50"/>
                  <a:gd name="T59" fmla="*/ 9 h 83"/>
                  <a:gd name="T60" fmla="*/ 49 w 50"/>
                  <a:gd name="T61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83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5" name="Freeform 58"/>
              <p:cNvSpPr/>
              <p:nvPr/>
            </p:nvSpPr>
            <p:spPr bwMode="auto">
              <a:xfrm>
                <a:off x="2333" y="1874"/>
                <a:ext cx="92" cy="153"/>
              </a:xfrm>
              <a:custGeom>
                <a:avLst/>
                <a:gdLst>
                  <a:gd name="T0" fmla="*/ 44 w 45"/>
                  <a:gd name="T1" fmla="*/ 18 h 75"/>
                  <a:gd name="T2" fmla="*/ 26 w 45"/>
                  <a:gd name="T3" fmla="*/ 30 h 75"/>
                  <a:gd name="T4" fmla="*/ 12 w 45"/>
                  <a:gd name="T5" fmla="*/ 36 h 75"/>
                  <a:gd name="T6" fmla="*/ 15 w 45"/>
                  <a:gd name="T7" fmla="*/ 19 h 75"/>
                  <a:gd name="T8" fmla="*/ 16 w 45"/>
                  <a:gd name="T9" fmla="*/ 10 h 75"/>
                  <a:gd name="T10" fmla="*/ 18 w 45"/>
                  <a:gd name="T11" fmla="*/ 2 h 75"/>
                  <a:gd name="T12" fmla="*/ 18 w 45"/>
                  <a:gd name="T13" fmla="*/ 1 h 75"/>
                  <a:gd name="T14" fmla="*/ 15 w 45"/>
                  <a:gd name="T15" fmla="*/ 10 h 75"/>
                  <a:gd name="T16" fmla="*/ 12 w 45"/>
                  <a:gd name="T17" fmla="*/ 32 h 75"/>
                  <a:gd name="T18" fmla="*/ 11 w 45"/>
                  <a:gd name="T19" fmla="*/ 36 h 75"/>
                  <a:gd name="T20" fmla="*/ 4 w 45"/>
                  <a:gd name="T21" fmla="*/ 38 h 75"/>
                  <a:gd name="T22" fmla="*/ 4 w 45"/>
                  <a:gd name="T23" fmla="*/ 40 h 75"/>
                  <a:gd name="T24" fmla="*/ 11 w 45"/>
                  <a:gd name="T25" fmla="*/ 38 h 75"/>
                  <a:gd name="T26" fmla="*/ 7 w 45"/>
                  <a:gd name="T27" fmla="*/ 54 h 75"/>
                  <a:gd name="T28" fmla="*/ 5 w 45"/>
                  <a:gd name="T29" fmla="*/ 63 h 75"/>
                  <a:gd name="T30" fmla="*/ 4 w 45"/>
                  <a:gd name="T31" fmla="*/ 67 h 75"/>
                  <a:gd name="T32" fmla="*/ 1 w 45"/>
                  <a:gd name="T33" fmla="*/ 71 h 75"/>
                  <a:gd name="T34" fmla="*/ 0 w 45"/>
                  <a:gd name="T35" fmla="*/ 72 h 75"/>
                  <a:gd name="T36" fmla="*/ 6 w 45"/>
                  <a:gd name="T37" fmla="*/ 65 h 75"/>
                  <a:gd name="T38" fmla="*/ 10 w 45"/>
                  <a:gd name="T39" fmla="*/ 46 h 75"/>
                  <a:gd name="T40" fmla="*/ 12 w 45"/>
                  <a:gd name="T41" fmla="*/ 37 h 75"/>
                  <a:gd name="T42" fmla="*/ 24 w 45"/>
                  <a:gd name="T43" fmla="*/ 32 h 75"/>
                  <a:gd name="T44" fmla="*/ 44 w 45"/>
                  <a:gd name="T45" fmla="*/ 19 h 75"/>
                  <a:gd name="T46" fmla="*/ 44 w 45"/>
                  <a:gd name="T47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75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6" name="Freeform 59"/>
              <p:cNvSpPr/>
              <p:nvPr/>
            </p:nvSpPr>
            <p:spPr bwMode="auto">
              <a:xfrm>
                <a:off x="2285" y="2029"/>
                <a:ext cx="17" cy="80"/>
              </a:xfrm>
              <a:custGeom>
                <a:avLst/>
                <a:gdLst>
                  <a:gd name="T0" fmla="*/ 7 w 8"/>
                  <a:gd name="T1" fmla="*/ 1 h 39"/>
                  <a:gd name="T2" fmla="*/ 0 w 8"/>
                  <a:gd name="T3" fmla="*/ 38 h 39"/>
                  <a:gd name="T4" fmla="*/ 1 w 8"/>
                  <a:gd name="T5" fmla="*/ 38 h 39"/>
                  <a:gd name="T6" fmla="*/ 8 w 8"/>
                  <a:gd name="T7" fmla="*/ 1 h 39"/>
                  <a:gd name="T8" fmla="*/ 7 w 8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7" name="Freeform 60"/>
              <p:cNvSpPr/>
              <p:nvPr/>
            </p:nvSpPr>
            <p:spPr bwMode="auto">
              <a:xfrm>
                <a:off x="2173" y="2175"/>
                <a:ext cx="70" cy="36"/>
              </a:xfrm>
              <a:custGeom>
                <a:avLst/>
                <a:gdLst>
                  <a:gd name="T0" fmla="*/ 32 w 34"/>
                  <a:gd name="T1" fmla="*/ 0 h 18"/>
                  <a:gd name="T2" fmla="*/ 19 w 34"/>
                  <a:gd name="T3" fmla="*/ 11 h 18"/>
                  <a:gd name="T4" fmla="*/ 1 w 34"/>
                  <a:gd name="T5" fmla="*/ 14 h 18"/>
                  <a:gd name="T6" fmla="*/ 0 w 34"/>
                  <a:gd name="T7" fmla="*/ 14 h 18"/>
                  <a:gd name="T8" fmla="*/ 16 w 34"/>
                  <a:gd name="T9" fmla="*/ 14 h 18"/>
                  <a:gd name="T10" fmla="*/ 33 w 34"/>
                  <a:gd name="T11" fmla="*/ 1 h 18"/>
                  <a:gd name="T12" fmla="*/ 32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8" name="Freeform 61"/>
              <p:cNvSpPr/>
              <p:nvPr/>
            </p:nvSpPr>
            <p:spPr bwMode="auto">
              <a:xfrm>
                <a:off x="2157" y="2293"/>
                <a:ext cx="51" cy="55"/>
              </a:xfrm>
              <a:custGeom>
                <a:avLst/>
                <a:gdLst>
                  <a:gd name="T0" fmla="*/ 24 w 25"/>
                  <a:gd name="T1" fmla="*/ 2 h 27"/>
                  <a:gd name="T2" fmla="*/ 22 w 25"/>
                  <a:gd name="T3" fmla="*/ 1 h 27"/>
                  <a:gd name="T4" fmla="*/ 22 w 25"/>
                  <a:gd name="T5" fmla="*/ 2 h 27"/>
                  <a:gd name="T6" fmla="*/ 2 w 25"/>
                  <a:gd name="T7" fmla="*/ 24 h 27"/>
                  <a:gd name="T8" fmla="*/ 1 w 25"/>
                  <a:gd name="T9" fmla="*/ 24 h 27"/>
                  <a:gd name="T10" fmla="*/ 0 w 25"/>
                  <a:gd name="T11" fmla="*/ 26 h 27"/>
                  <a:gd name="T12" fmla="*/ 1 w 25"/>
                  <a:gd name="T13" fmla="*/ 26 h 27"/>
                  <a:gd name="T14" fmla="*/ 24 w 25"/>
                  <a:gd name="T15" fmla="*/ 3 h 27"/>
                  <a:gd name="T16" fmla="*/ 24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9" name="Freeform 62"/>
              <p:cNvSpPr/>
              <p:nvPr/>
            </p:nvSpPr>
            <p:spPr bwMode="auto">
              <a:xfrm>
                <a:off x="1786" y="1708"/>
                <a:ext cx="60" cy="12"/>
              </a:xfrm>
              <a:custGeom>
                <a:avLst/>
                <a:gdLst>
                  <a:gd name="T0" fmla="*/ 28 w 29"/>
                  <a:gd name="T1" fmla="*/ 1 h 6"/>
                  <a:gd name="T2" fmla="*/ 15 w 29"/>
                  <a:gd name="T3" fmla="*/ 3 h 6"/>
                  <a:gd name="T4" fmla="*/ 3 w 29"/>
                  <a:gd name="T5" fmla="*/ 1 h 6"/>
                  <a:gd name="T6" fmla="*/ 2 w 29"/>
                  <a:gd name="T7" fmla="*/ 1 h 6"/>
                  <a:gd name="T8" fmla="*/ 28 w 29"/>
                  <a:gd name="T9" fmla="*/ 2 h 6"/>
                  <a:gd name="T10" fmla="*/ 28 w 2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0" name="Freeform 63"/>
              <p:cNvSpPr/>
              <p:nvPr/>
            </p:nvSpPr>
            <p:spPr bwMode="auto">
              <a:xfrm>
                <a:off x="1784" y="1737"/>
                <a:ext cx="70" cy="20"/>
              </a:xfrm>
              <a:custGeom>
                <a:avLst/>
                <a:gdLst>
                  <a:gd name="T0" fmla="*/ 31 w 34"/>
                  <a:gd name="T1" fmla="*/ 1 h 10"/>
                  <a:gd name="T2" fmla="*/ 29 w 34"/>
                  <a:gd name="T3" fmla="*/ 1 h 10"/>
                  <a:gd name="T4" fmla="*/ 16 w 34"/>
                  <a:gd name="T5" fmla="*/ 4 h 10"/>
                  <a:gd name="T6" fmla="*/ 0 w 34"/>
                  <a:gd name="T7" fmla="*/ 1 h 10"/>
                  <a:gd name="T8" fmla="*/ 0 w 34"/>
                  <a:gd name="T9" fmla="*/ 2 h 10"/>
                  <a:gd name="T10" fmla="*/ 0 w 34"/>
                  <a:gd name="T11" fmla="*/ 2 h 10"/>
                  <a:gd name="T12" fmla="*/ 0 w 34"/>
                  <a:gd name="T13" fmla="*/ 3 h 10"/>
                  <a:gd name="T14" fmla="*/ 1 w 34"/>
                  <a:gd name="T15" fmla="*/ 3 h 10"/>
                  <a:gd name="T16" fmla="*/ 1 w 34"/>
                  <a:gd name="T17" fmla="*/ 3 h 10"/>
                  <a:gd name="T18" fmla="*/ 31 w 34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1" name="Freeform 64"/>
              <p:cNvSpPr/>
              <p:nvPr/>
            </p:nvSpPr>
            <p:spPr bwMode="auto">
              <a:xfrm>
                <a:off x="1789" y="197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2" name="Freeform 65"/>
              <p:cNvSpPr/>
              <p:nvPr/>
            </p:nvSpPr>
            <p:spPr bwMode="auto">
              <a:xfrm>
                <a:off x="1525" y="2999"/>
                <a:ext cx="6" cy="18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0 h 9"/>
                  <a:gd name="T4" fmla="*/ 1 w 3"/>
                  <a:gd name="T5" fmla="*/ 1 h 9"/>
                  <a:gd name="T6" fmla="*/ 1 w 3"/>
                  <a:gd name="T7" fmla="*/ 1 h 9"/>
                  <a:gd name="T8" fmla="*/ 0 w 3"/>
                  <a:gd name="T9" fmla="*/ 8 h 9"/>
                  <a:gd name="T10" fmla="*/ 2 w 3"/>
                  <a:gd name="T11" fmla="*/ 8 h 9"/>
                  <a:gd name="T12" fmla="*/ 3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3" name="Freeform 66"/>
              <p:cNvSpPr/>
              <p:nvPr/>
            </p:nvSpPr>
            <p:spPr bwMode="auto">
              <a:xfrm>
                <a:off x="1752" y="2862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4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4" name="Freeform 67"/>
              <p:cNvSpPr/>
              <p:nvPr/>
            </p:nvSpPr>
            <p:spPr bwMode="auto">
              <a:xfrm>
                <a:off x="721" y="1747"/>
                <a:ext cx="106" cy="72"/>
              </a:xfrm>
              <a:custGeom>
                <a:avLst/>
                <a:gdLst>
                  <a:gd name="T0" fmla="*/ 44 w 52"/>
                  <a:gd name="T1" fmla="*/ 4 h 35"/>
                  <a:gd name="T2" fmla="*/ 5 w 52"/>
                  <a:gd name="T3" fmla="*/ 27 h 35"/>
                  <a:gd name="T4" fmla="*/ 7 w 52"/>
                  <a:gd name="T5" fmla="*/ 34 h 35"/>
                  <a:gd name="T6" fmla="*/ 49 w 52"/>
                  <a:gd name="T7" fmla="*/ 9 h 35"/>
                  <a:gd name="T8" fmla="*/ 44 w 52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5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5" name="Freeform 68"/>
              <p:cNvSpPr/>
              <p:nvPr/>
            </p:nvSpPr>
            <p:spPr bwMode="auto">
              <a:xfrm>
                <a:off x="725" y="1260"/>
                <a:ext cx="104" cy="39"/>
              </a:xfrm>
              <a:custGeom>
                <a:avLst/>
                <a:gdLst>
                  <a:gd name="T0" fmla="*/ 42 w 51"/>
                  <a:gd name="T1" fmla="*/ 4 h 19"/>
                  <a:gd name="T2" fmla="*/ 22 w 51"/>
                  <a:gd name="T3" fmla="*/ 2 h 19"/>
                  <a:gd name="T4" fmla="*/ 5 w 51"/>
                  <a:gd name="T5" fmla="*/ 1 h 19"/>
                  <a:gd name="T6" fmla="*/ 7 w 51"/>
                  <a:gd name="T7" fmla="*/ 9 h 19"/>
                  <a:gd name="T8" fmla="*/ 47 w 51"/>
                  <a:gd name="T9" fmla="*/ 10 h 19"/>
                  <a:gd name="T10" fmla="*/ 42 w 51"/>
                  <a:gd name="T1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9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6" name="Freeform 69"/>
              <p:cNvSpPr/>
              <p:nvPr/>
            </p:nvSpPr>
            <p:spPr bwMode="auto">
              <a:xfrm>
                <a:off x="874" y="914"/>
                <a:ext cx="119" cy="86"/>
              </a:xfrm>
              <a:custGeom>
                <a:avLst/>
                <a:gdLst>
                  <a:gd name="T0" fmla="*/ 54 w 58"/>
                  <a:gd name="T1" fmla="*/ 34 h 42"/>
                  <a:gd name="T2" fmla="*/ 32 w 58"/>
                  <a:gd name="T3" fmla="*/ 20 h 42"/>
                  <a:gd name="T4" fmla="*/ 8 w 58"/>
                  <a:gd name="T5" fmla="*/ 2 h 42"/>
                  <a:gd name="T6" fmla="*/ 4 w 58"/>
                  <a:gd name="T7" fmla="*/ 9 h 42"/>
                  <a:gd name="T8" fmla="*/ 30 w 58"/>
                  <a:gd name="T9" fmla="*/ 29 h 42"/>
                  <a:gd name="T10" fmla="*/ 54 w 58"/>
                  <a:gd name="T11" fmla="*/ 42 h 42"/>
                  <a:gd name="T12" fmla="*/ 54 w 58"/>
                  <a:gd name="T1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2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7" name="Freeform 70"/>
              <p:cNvSpPr/>
              <p:nvPr/>
            </p:nvSpPr>
            <p:spPr bwMode="auto">
              <a:xfrm>
                <a:off x="1093" y="661"/>
                <a:ext cx="88" cy="166"/>
              </a:xfrm>
              <a:custGeom>
                <a:avLst/>
                <a:gdLst>
                  <a:gd name="T0" fmla="*/ 41 w 43"/>
                  <a:gd name="T1" fmla="*/ 74 h 81"/>
                  <a:gd name="T2" fmla="*/ 8 w 43"/>
                  <a:gd name="T3" fmla="*/ 5 h 81"/>
                  <a:gd name="T4" fmla="*/ 2 w 43"/>
                  <a:gd name="T5" fmla="*/ 8 h 81"/>
                  <a:gd name="T6" fmla="*/ 34 w 43"/>
                  <a:gd name="T7" fmla="*/ 77 h 81"/>
                  <a:gd name="T8" fmla="*/ 41 w 43"/>
                  <a:gd name="T9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8" name="Freeform 71"/>
              <p:cNvSpPr/>
              <p:nvPr/>
            </p:nvSpPr>
            <p:spPr bwMode="auto">
              <a:xfrm>
                <a:off x="1355" y="450"/>
                <a:ext cx="69" cy="109"/>
              </a:xfrm>
              <a:custGeom>
                <a:avLst/>
                <a:gdLst>
                  <a:gd name="T0" fmla="*/ 31 w 34"/>
                  <a:gd name="T1" fmla="*/ 44 h 53"/>
                  <a:gd name="T2" fmla="*/ 21 w 34"/>
                  <a:gd name="T3" fmla="*/ 21 h 53"/>
                  <a:gd name="T4" fmla="*/ 8 w 34"/>
                  <a:gd name="T5" fmla="*/ 3 h 53"/>
                  <a:gd name="T6" fmla="*/ 5 w 34"/>
                  <a:gd name="T7" fmla="*/ 9 h 53"/>
                  <a:gd name="T8" fmla="*/ 25 w 34"/>
                  <a:gd name="T9" fmla="*/ 50 h 53"/>
                  <a:gd name="T10" fmla="*/ 31 w 34"/>
                  <a:gd name="T11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3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9" name="Freeform 72"/>
              <p:cNvSpPr/>
              <p:nvPr/>
            </p:nvSpPr>
            <p:spPr bwMode="auto">
              <a:xfrm>
                <a:off x="1883" y="397"/>
                <a:ext cx="28" cy="129"/>
              </a:xfrm>
              <a:custGeom>
                <a:avLst/>
                <a:gdLst>
                  <a:gd name="T0" fmla="*/ 10 w 14"/>
                  <a:gd name="T1" fmla="*/ 9 h 63"/>
                  <a:gd name="T2" fmla="*/ 5 w 14"/>
                  <a:gd name="T3" fmla="*/ 3 h 63"/>
                  <a:gd name="T4" fmla="*/ 1 w 14"/>
                  <a:gd name="T5" fmla="*/ 27 h 63"/>
                  <a:gd name="T6" fmla="*/ 2 w 14"/>
                  <a:gd name="T7" fmla="*/ 58 h 63"/>
                  <a:gd name="T8" fmla="*/ 9 w 14"/>
                  <a:gd name="T9" fmla="*/ 58 h 63"/>
                  <a:gd name="T10" fmla="*/ 8 w 14"/>
                  <a:gd name="T11" fmla="*/ 32 h 63"/>
                  <a:gd name="T12" fmla="*/ 8 w 14"/>
                  <a:gd name="T13" fmla="*/ 18 h 63"/>
                  <a:gd name="T14" fmla="*/ 10 w 14"/>
                  <a:gd name="T1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3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0" name="Freeform 73"/>
              <p:cNvSpPr/>
              <p:nvPr/>
            </p:nvSpPr>
            <p:spPr bwMode="auto">
              <a:xfrm>
                <a:off x="2196" y="577"/>
                <a:ext cx="112" cy="102"/>
              </a:xfrm>
              <a:custGeom>
                <a:avLst/>
                <a:gdLst>
                  <a:gd name="T0" fmla="*/ 47 w 55"/>
                  <a:gd name="T1" fmla="*/ 3 h 50"/>
                  <a:gd name="T2" fmla="*/ 5 w 55"/>
                  <a:gd name="T3" fmla="*/ 42 h 50"/>
                  <a:gd name="T4" fmla="*/ 7 w 55"/>
                  <a:gd name="T5" fmla="*/ 49 h 50"/>
                  <a:gd name="T6" fmla="*/ 51 w 55"/>
                  <a:gd name="T7" fmla="*/ 10 h 50"/>
                  <a:gd name="T8" fmla="*/ 47 w 55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1" name="Freeform 74"/>
              <p:cNvSpPr/>
              <p:nvPr/>
            </p:nvSpPr>
            <p:spPr bwMode="auto">
              <a:xfrm>
                <a:off x="2420" y="829"/>
                <a:ext cx="117" cy="63"/>
              </a:xfrm>
              <a:custGeom>
                <a:avLst/>
                <a:gdLst>
                  <a:gd name="T0" fmla="*/ 50 w 57"/>
                  <a:gd name="T1" fmla="*/ 1 h 31"/>
                  <a:gd name="T2" fmla="*/ 5 w 57"/>
                  <a:gd name="T3" fmla="*/ 22 h 31"/>
                  <a:gd name="T4" fmla="*/ 7 w 57"/>
                  <a:gd name="T5" fmla="*/ 30 h 31"/>
                  <a:gd name="T6" fmla="*/ 52 w 57"/>
                  <a:gd name="T7" fmla="*/ 8 h 31"/>
                  <a:gd name="T8" fmla="*/ 50 w 57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2" name="Freeform 75"/>
              <p:cNvSpPr/>
              <p:nvPr/>
            </p:nvSpPr>
            <p:spPr bwMode="auto">
              <a:xfrm>
                <a:off x="2602" y="1062"/>
                <a:ext cx="148" cy="55"/>
              </a:xfrm>
              <a:custGeom>
                <a:avLst/>
                <a:gdLst>
                  <a:gd name="T0" fmla="*/ 64 w 72"/>
                  <a:gd name="T1" fmla="*/ 1 h 27"/>
                  <a:gd name="T2" fmla="*/ 4 w 72"/>
                  <a:gd name="T3" fmla="*/ 18 h 27"/>
                  <a:gd name="T4" fmla="*/ 6 w 72"/>
                  <a:gd name="T5" fmla="*/ 26 h 27"/>
                  <a:gd name="T6" fmla="*/ 68 w 72"/>
                  <a:gd name="T7" fmla="*/ 8 h 27"/>
                  <a:gd name="T8" fmla="*/ 64 w 72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3" name="Freeform 76"/>
              <p:cNvSpPr/>
              <p:nvPr/>
            </p:nvSpPr>
            <p:spPr bwMode="auto">
              <a:xfrm>
                <a:off x="2654" y="1418"/>
                <a:ext cx="171" cy="67"/>
              </a:xfrm>
              <a:custGeom>
                <a:avLst/>
                <a:gdLst>
                  <a:gd name="T0" fmla="*/ 76 w 84"/>
                  <a:gd name="T1" fmla="*/ 2 h 33"/>
                  <a:gd name="T2" fmla="*/ 4 w 84"/>
                  <a:gd name="T3" fmla="*/ 24 h 33"/>
                  <a:gd name="T4" fmla="*/ 8 w 84"/>
                  <a:gd name="T5" fmla="*/ 30 h 33"/>
                  <a:gd name="T6" fmla="*/ 79 w 84"/>
                  <a:gd name="T7" fmla="*/ 9 h 33"/>
                  <a:gd name="T8" fmla="*/ 76 w 8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4" name="Freeform 77"/>
              <p:cNvSpPr/>
              <p:nvPr/>
            </p:nvSpPr>
            <p:spPr bwMode="auto">
              <a:xfrm>
                <a:off x="2664" y="1790"/>
                <a:ext cx="239" cy="47"/>
              </a:xfrm>
              <a:custGeom>
                <a:avLst/>
                <a:gdLst>
                  <a:gd name="T0" fmla="*/ 110 w 117"/>
                  <a:gd name="T1" fmla="*/ 1 h 23"/>
                  <a:gd name="T2" fmla="*/ 60 w 117"/>
                  <a:gd name="T3" fmla="*/ 13 h 23"/>
                  <a:gd name="T4" fmla="*/ 6 w 117"/>
                  <a:gd name="T5" fmla="*/ 12 h 23"/>
                  <a:gd name="T6" fmla="*/ 4 w 117"/>
                  <a:gd name="T7" fmla="*/ 19 h 23"/>
                  <a:gd name="T8" fmla="*/ 58 w 117"/>
                  <a:gd name="T9" fmla="*/ 20 h 23"/>
                  <a:gd name="T10" fmla="*/ 112 w 117"/>
                  <a:gd name="T11" fmla="*/ 9 h 23"/>
                  <a:gd name="T12" fmla="*/ 110 w 117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269" name="TextBox 268"/>
          <p:cNvSpPr txBox="1"/>
          <p:nvPr/>
        </p:nvSpPr>
        <p:spPr>
          <a:xfrm>
            <a:off x="4067033" y="504967"/>
            <a:ext cx="401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</a:rPr>
              <a:t> 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3321" y="1732258"/>
            <a:ext cx="764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đèn</a:t>
            </a:r>
            <a:r>
              <a:rPr lang="en-US" sz="2400" b="1" dirty="0"/>
              <a:t> </a:t>
            </a:r>
            <a:r>
              <a:rPr lang="en-US" sz="2400" b="1" dirty="0" err="1"/>
              <a:t>sợi</a:t>
            </a:r>
            <a:r>
              <a:rPr lang="en-US" sz="2400" b="1" dirty="0"/>
              <a:t> </a:t>
            </a:r>
            <a:r>
              <a:rPr lang="en-US" sz="2400" b="1" dirty="0" err="1"/>
              <a:t>đốt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 220 V – 75W.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ý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94" y="3277990"/>
            <a:ext cx="841321" cy="9571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0939" y="3989857"/>
            <a:ext cx="4455002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220 V </a:t>
            </a:r>
            <a:r>
              <a:rPr lang="en-US" sz="2800" dirty="0" smtClean="0"/>
              <a:t>: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 smtClean="0"/>
              <a:t>mức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75 W: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mức</a:t>
            </a:r>
            <a:endParaRPr lang="en-US" sz="2800" dirty="0"/>
          </a:p>
        </p:txBody>
      </p:sp>
      <p:sp>
        <p:nvSpPr>
          <p:cNvPr id="270" name="Action Button: Home 269">
            <a:hlinkClick r:id="rId4" action="ppaction://hlinksldjump" highlightClick="1"/>
          </p:cNvPr>
          <p:cNvSpPr/>
          <p:nvPr/>
        </p:nvSpPr>
        <p:spPr>
          <a:xfrm>
            <a:off x="0" y="6005015"/>
            <a:ext cx="1037230" cy="8529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44"/>
          <p:cNvSpPr>
            <a:spLocks noEditPoints="1"/>
          </p:cNvSpPr>
          <p:nvPr/>
        </p:nvSpPr>
        <p:spPr bwMode="auto">
          <a:xfrm>
            <a:off x="4870451" y="1119188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7033" y="504967"/>
            <a:ext cx="401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</a:rPr>
              <a:t> 3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1050" y="1332379"/>
            <a:ext cx="6769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Hoàn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đây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36" name="Action Button: Home 35">
            <a:hlinkClick r:id="rId3" action="ppaction://hlinksldjump" highlightClick="1"/>
          </p:cNvPr>
          <p:cNvSpPr/>
          <p:nvPr/>
        </p:nvSpPr>
        <p:spPr>
          <a:xfrm>
            <a:off x="0" y="6005015"/>
            <a:ext cx="1037230" cy="8529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1948" y="4350567"/>
            <a:ext cx="2402313" cy="1217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máy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1448" y="4350567"/>
            <a:ext cx="3497724" cy="1217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Lưỡi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cối</a:t>
            </a:r>
            <a:r>
              <a:rPr lang="en-US" sz="2400" dirty="0" smtClean="0">
                <a:solidFill>
                  <a:schemeClr val="tx1"/>
                </a:solidFill>
              </a:rPr>
              <a:t> quay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phẩm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8739" y="4350567"/>
            <a:ext cx="2804420" cy="1217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truyền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7959" y="4350567"/>
            <a:ext cx="1852492" cy="1217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Lựa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9" idx="3"/>
            <a:endCxn id="12" idx="1"/>
          </p:cNvCxnSpPr>
          <p:nvPr/>
        </p:nvCxnSpPr>
        <p:spPr>
          <a:xfrm>
            <a:off x="2614261" y="4959426"/>
            <a:ext cx="4036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11" idx="1"/>
          </p:cNvCxnSpPr>
          <p:nvPr/>
        </p:nvCxnSpPr>
        <p:spPr>
          <a:xfrm>
            <a:off x="4870451" y="4959426"/>
            <a:ext cx="4482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123159" y="4959426"/>
            <a:ext cx="4482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1948" y="2696118"/>
            <a:ext cx="2402313" cy="1217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máy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71448" y="2696118"/>
            <a:ext cx="3497724" cy="1217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18739" y="2696118"/>
            <a:ext cx="2804420" cy="1217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17959" y="2696118"/>
            <a:ext cx="1852492" cy="1217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38" name="Straight Arrow Connector 37"/>
          <p:cNvCxnSpPr>
            <a:stCxn id="33" idx="3"/>
            <a:endCxn id="37" idx="1"/>
          </p:cNvCxnSpPr>
          <p:nvPr/>
        </p:nvCxnSpPr>
        <p:spPr>
          <a:xfrm>
            <a:off x="2614261" y="3304977"/>
            <a:ext cx="4036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3"/>
            <a:endCxn id="35" idx="1"/>
          </p:cNvCxnSpPr>
          <p:nvPr/>
        </p:nvCxnSpPr>
        <p:spPr>
          <a:xfrm>
            <a:off x="4870451" y="3304977"/>
            <a:ext cx="4482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123159" y="3304977"/>
            <a:ext cx="4482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800" y="614149"/>
            <a:ext cx="2196491" cy="219649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44"/>
          <p:cNvSpPr>
            <a:spLocks noEditPoints="1"/>
          </p:cNvSpPr>
          <p:nvPr/>
        </p:nvSpPr>
        <p:spPr bwMode="auto">
          <a:xfrm>
            <a:off x="4870451" y="1119188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33585" y="2175736"/>
            <a:ext cx="45719" cy="3703199"/>
            <a:chOff x="4597501" y="2216030"/>
            <a:chExt cx="45719" cy="3703199"/>
          </a:xfrm>
          <a:solidFill>
            <a:srgbClr val="5F7797"/>
          </a:solidFill>
        </p:grpSpPr>
        <p:sp>
          <p:nvSpPr>
            <p:cNvPr id="25" name="Freeform 548"/>
            <p:cNvSpPr>
              <a:spLocks noEditPoints="1"/>
            </p:cNvSpPr>
            <p:nvPr/>
          </p:nvSpPr>
          <p:spPr bwMode="auto">
            <a:xfrm rot="16200000" flipV="1">
              <a:off x="4438472" y="237505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6" name="Freeform 548"/>
            <p:cNvSpPr>
              <a:spLocks noEditPoints="1"/>
            </p:cNvSpPr>
            <p:nvPr/>
          </p:nvSpPr>
          <p:spPr bwMode="auto">
            <a:xfrm rot="16200000" flipV="1">
              <a:off x="4438472" y="279248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7" name="Freeform 548"/>
            <p:cNvSpPr>
              <a:spLocks noEditPoints="1"/>
            </p:cNvSpPr>
            <p:nvPr/>
          </p:nvSpPr>
          <p:spPr bwMode="auto">
            <a:xfrm rot="16200000" flipV="1">
              <a:off x="4438472" y="320991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8" name="Freeform 548"/>
            <p:cNvSpPr>
              <a:spLocks noEditPoints="1"/>
            </p:cNvSpPr>
            <p:nvPr/>
          </p:nvSpPr>
          <p:spPr bwMode="auto">
            <a:xfrm rot="16200000" flipV="1">
              <a:off x="4438472" y="3627343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9" name="Freeform 548"/>
            <p:cNvSpPr>
              <a:spLocks noEditPoints="1"/>
            </p:cNvSpPr>
            <p:nvPr/>
          </p:nvSpPr>
          <p:spPr bwMode="auto">
            <a:xfrm rot="16200000" flipV="1">
              <a:off x="4438472" y="404477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0" name="Freeform 548"/>
            <p:cNvSpPr>
              <a:spLocks noEditPoints="1"/>
            </p:cNvSpPr>
            <p:nvPr/>
          </p:nvSpPr>
          <p:spPr bwMode="auto">
            <a:xfrm rot="16200000" flipV="1">
              <a:off x="4438472" y="446219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1" name="Freeform 548"/>
            <p:cNvSpPr>
              <a:spLocks noEditPoints="1"/>
            </p:cNvSpPr>
            <p:nvPr/>
          </p:nvSpPr>
          <p:spPr bwMode="auto">
            <a:xfrm rot="16200000" flipV="1">
              <a:off x="4438472" y="487962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2" name="Freeform 548"/>
            <p:cNvSpPr>
              <a:spLocks noEditPoints="1"/>
            </p:cNvSpPr>
            <p:nvPr/>
          </p:nvSpPr>
          <p:spPr bwMode="auto">
            <a:xfrm rot="16200000" flipV="1">
              <a:off x="4438472" y="529705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7" name="Freeform 548"/>
            <p:cNvSpPr>
              <a:spLocks noEditPoints="1"/>
            </p:cNvSpPr>
            <p:nvPr/>
          </p:nvSpPr>
          <p:spPr bwMode="auto">
            <a:xfrm rot="16200000" flipV="1">
              <a:off x="4438472" y="571448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067033" y="504967"/>
            <a:ext cx="401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</a:rPr>
              <a:t> 4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0" y="2060812"/>
            <a:ext cx="644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lưu</a:t>
            </a:r>
            <a:r>
              <a:rPr lang="en-US" sz="2400" b="1" dirty="0" smtClean="0"/>
              <a:t> ý </a:t>
            </a:r>
            <a:r>
              <a:rPr lang="en-US" sz="2400" b="1" dirty="0" err="1" smtClean="0"/>
              <a:t>gì</a:t>
            </a:r>
            <a:r>
              <a:rPr lang="en-US" sz="2400" b="1" dirty="0" smtClean="0"/>
              <a:t>?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 smtClean="0"/>
              <a:t>Thả</a:t>
            </a:r>
            <a:r>
              <a:rPr lang="en-US" sz="2400" dirty="0" smtClean="0"/>
              <a:t> </a:t>
            </a:r>
            <a:r>
              <a:rPr lang="en-US" sz="2400" dirty="0" err="1" smtClean="0"/>
              <a:t>diều</a:t>
            </a:r>
            <a:r>
              <a:rPr lang="en-US" sz="2400" dirty="0" smtClean="0"/>
              <a:t> ở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dây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đi</a:t>
            </a:r>
            <a:r>
              <a:rPr lang="en-US" sz="2400" dirty="0" smtClean="0"/>
              <a:t> qua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 smtClean="0"/>
              <a:t>Sửa</a:t>
            </a:r>
            <a:r>
              <a:rPr lang="en-US" sz="2400" dirty="0" smtClean="0"/>
              <a:t> </a:t>
            </a:r>
            <a:r>
              <a:rPr lang="en-US" sz="2400" dirty="0" err="1" smtClean="0"/>
              <a:t>chữa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chưa</a:t>
            </a:r>
            <a:r>
              <a:rPr lang="en-US" sz="2400" dirty="0" smtClean="0"/>
              <a:t> </a:t>
            </a:r>
            <a:r>
              <a:rPr lang="en-US" sz="2400" dirty="0" err="1" smtClean="0"/>
              <a:t>tắt</a:t>
            </a:r>
            <a:r>
              <a:rPr lang="en-US" sz="2400" dirty="0" smtClean="0"/>
              <a:t>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 smtClean="0"/>
              <a:t>Lắp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ổ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tầm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 smtClean="0"/>
              <a:t>Cắm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ổ </a:t>
            </a:r>
            <a:r>
              <a:rPr lang="en-US" sz="2400" dirty="0" err="1" smtClean="0"/>
              <a:t>cắm</a:t>
            </a:r>
            <a:endParaRPr lang="en-US" sz="2400" dirty="0"/>
          </a:p>
        </p:txBody>
      </p:sp>
      <p:sp>
        <p:nvSpPr>
          <p:cNvPr id="97" name="Action Button: Home 96">
            <a:hlinkClick r:id="rId3" action="ppaction://hlinksldjump" highlightClick="1"/>
          </p:cNvPr>
          <p:cNvSpPr/>
          <p:nvPr/>
        </p:nvSpPr>
        <p:spPr>
          <a:xfrm>
            <a:off x="0" y="6005015"/>
            <a:ext cx="1037230" cy="8529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8" y="1452668"/>
            <a:ext cx="4073857" cy="40738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782" y="3428304"/>
            <a:ext cx="4536697" cy="4248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1715" y="1066232"/>
            <a:ext cx="9266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ÔN TẬP CHƯƠNG 4: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ĐỒ DÙNG ĐIỆN TRONG GIA ĐÌNH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144241" y="2400713"/>
            <a:ext cx="5805812" cy="646331"/>
            <a:chOff x="6530072" y="2331791"/>
            <a:chExt cx="5805812" cy="646331"/>
          </a:xfrm>
        </p:grpSpPr>
        <p:sp>
          <p:nvSpPr>
            <p:cNvPr id="20" name="文本框 2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56018" y="2333356"/>
              <a:ext cx="4779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blipFill>
                    <a:blip r:embed="rId5"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Sơ</a:t>
              </a:r>
              <a:r>
                <a:rPr lang="en-US" altLang="zh-CN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hóa</a:t>
              </a:r>
              <a:r>
                <a:rPr lang="en-US" altLang="zh-CN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kiến</a:t>
              </a:r>
              <a:r>
                <a:rPr lang="en-US" altLang="zh-CN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thức</a:t>
              </a:r>
              <a:endParaRPr lang="zh-CN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530072" y="2331791"/>
              <a:ext cx="96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blipFill>
                    <a:blip r:embed="rId5"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</a:rPr>
                <a:t>01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44241" y="3974742"/>
            <a:ext cx="3112655" cy="646331"/>
            <a:chOff x="6530072" y="3080422"/>
            <a:chExt cx="3112655" cy="646331"/>
          </a:xfrm>
        </p:grpSpPr>
        <p:sp>
          <p:nvSpPr>
            <p:cNvPr id="21" name="文本框 2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556018" y="3083551"/>
              <a:ext cx="2086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blipFill>
                    <a:blip r:embed="rId5"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Vận</a:t>
              </a:r>
              <a:r>
                <a:rPr lang="en-US" altLang="zh-CN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dụng</a:t>
              </a:r>
              <a:endParaRPr lang="zh-CN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30072" y="3080422"/>
              <a:ext cx="96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blipFill>
                    <a:blip r:embed="rId5"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</a:rPr>
                <a:t>02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33" name="Freeform 5"/>
          <p:cNvSpPr>
            <a:spLocks noEditPoints="1"/>
          </p:cNvSpPr>
          <p:nvPr/>
        </p:nvSpPr>
        <p:spPr bwMode="auto">
          <a:xfrm>
            <a:off x="538352" y="1839244"/>
            <a:ext cx="3876850" cy="4684328"/>
          </a:xfrm>
          <a:custGeom>
            <a:avLst/>
            <a:gdLst>
              <a:gd name="T0" fmla="*/ 274 w 803"/>
              <a:gd name="T1" fmla="*/ 26 h 970"/>
              <a:gd name="T2" fmla="*/ 283 w 803"/>
              <a:gd name="T3" fmla="*/ 124 h 970"/>
              <a:gd name="T4" fmla="*/ 691 w 803"/>
              <a:gd name="T5" fmla="*/ 335 h 970"/>
              <a:gd name="T6" fmla="*/ 138 w 803"/>
              <a:gd name="T7" fmla="*/ 195 h 970"/>
              <a:gd name="T8" fmla="*/ 129 w 803"/>
              <a:gd name="T9" fmla="*/ 205 h 970"/>
              <a:gd name="T10" fmla="*/ 741 w 803"/>
              <a:gd name="T11" fmla="*/ 497 h 970"/>
              <a:gd name="T12" fmla="*/ 783 w 803"/>
              <a:gd name="T13" fmla="*/ 529 h 970"/>
              <a:gd name="T14" fmla="*/ 45 w 803"/>
              <a:gd name="T15" fmla="*/ 374 h 970"/>
              <a:gd name="T16" fmla="*/ 452 w 803"/>
              <a:gd name="T17" fmla="*/ 114 h 970"/>
              <a:gd name="T18" fmla="*/ 494 w 803"/>
              <a:gd name="T19" fmla="*/ 9 h 970"/>
              <a:gd name="T20" fmla="*/ 643 w 803"/>
              <a:gd name="T21" fmla="*/ 197 h 970"/>
              <a:gd name="T22" fmla="*/ 619 w 803"/>
              <a:gd name="T23" fmla="*/ 199 h 970"/>
              <a:gd name="T24" fmla="*/ 206 w 803"/>
              <a:gd name="T25" fmla="*/ 295 h 970"/>
              <a:gd name="T26" fmla="*/ 176 w 803"/>
              <a:gd name="T27" fmla="*/ 404 h 970"/>
              <a:gd name="T28" fmla="*/ 160 w 803"/>
              <a:gd name="T29" fmla="*/ 450 h 970"/>
              <a:gd name="T30" fmla="*/ 242 w 803"/>
              <a:gd name="T31" fmla="*/ 896 h 970"/>
              <a:gd name="T32" fmla="*/ 255 w 803"/>
              <a:gd name="T33" fmla="*/ 677 h 970"/>
              <a:gd name="T34" fmla="*/ 340 w 803"/>
              <a:gd name="T35" fmla="*/ 469 h 970"/>
              <a:gd name="T36" fmla="*/ 343 w 803"/>
              <a:gd name="T37" fmla="*/ 443 h 970"/>
              <a:gd name="T38" fmla="*/ 638 w 803"/>
              <a:gd name="T39" fmla="*/ 375 h 970"/>
              <a:gd name="T40" fmla="*/ 434 w 803"/>
              <a:gd name="T41" fmla="*/ 436 h 970"/>
              <a:gd name="T42" fmla="*/ 359 w 803"/>
              <a:gd name="T43" fmla="*/ 406 h 970"/>
              <a:gd name="T44" fmla="*/ 361 w 803"/>
              <a:gd name="T45" fmla="*/ 543 h 970"/>
              <a:gd name="T46" fmla="*/ 342 w 803"/>
              <a:gd name="T47" fmla="*/ 667 h 970"/>
              <a:gd name="T48" fmla="*/ 368 w 803"/>
              <a:gd name="T49" fmla="*/ 569 h 970"/>
              <a:gd name="T50" fmla="*/ 374 w 803"/>
              <a:gd name="T51" fmla="*/ 567 h 970"/>
              <a:gd name="T52" fmla="*/ 415 w 803"/>
              <a:gd name="T53" fmla="*/ 499 h 970"/>
              <a:gd name="T54" fmla="*/ 381 w 803"/>
              <a:gd name="T55" fmla="*/ 521 h 970"/>
              <a:gd name="T56" fmla="*/ 394 w 803"/>
              <a:gd name="T57" fmla="*/ 489 h 970"/>
              <a:gd name="T58" fmla="*/ 430 w 803"/>
              <a:gd name="T59" fmla="*/ 445 h 970"/>
              <a:gd name="T60" fmla="*/ 432 w 803"/>
              <a:gd name="T61" fmla="*/ 455 h 970"/>
              <a:gd name="T62" fmla="*/ 405 w 803"/>
              <a:gd name="T63" fmla="*/ 464 h 970"/>
              <a:gd name="T64" fmla="*/ 354 w 803"/>
              <a:gd name="T65" fmla="*/ 423 h 970"/>
              <a:gd name="T66" fmla="*/ 361 w 803"/>
              <a:gd name="T67" fmla="*/ 409 h 970"/>
              <a:gd name="T68" fmla="*/ 373 w 803"/>
              <a:gd name="T69" fmla="*/ 414 h 970"/>
              <a:gd name="T70" fmla="*/ 373 w 803"/>
              <a:gd name="T71" fmla="*/ 418 h 970"/>
              <a:gd name="T72" fmla="*/ 362 w 803"/>
              <a:gd name="T73" fmla="*/ 563 h 970"/>
              <a:gd name="T74" fmla="*/ 360 w 803"/>
              <a:gd name="T75" fmla="*/ 509 h 970"/>
              <a:gd name="T76" fmla="*/ 383 w 803"/>
              <a:gd name="T77" fmla="*/ 527 h 970"/>
              <a:gd name="T78" fmla="*/ 389 w 803"/>
              <a:gd name="T79" fmla="*/ 516 h 970"/>
              <a:gd name="T80" fmla="*/ 346 w 803"/>
              <a:gd name="T81" fmla="*/ 910 h 970"/>
              <a:gd name="T82" fmla="*/ 371 w 803"/>
              <a:gd name="T83" fmla="*/ 411 h 970"/>
              <a:gd name="T84" fmla="*/ 627 w 803"/>
              <a:gd name="T85" fmla="*/ 349 h 970"/>
              <a:gd name="T86" fmla="*/ 284 w 803"/>
              <a:gd name="T87" fmla="*/ 201 h 970"/>
              <a:gd name="T88" fmla="*/ 183 w 803"/>
              <a:gd name="T89" fmla="*/ 300 h 970"/>
              <a:gd name="T90" fmla="*/ 262 w 803"/>
              <a:gd name="T91" fmla="*/ 238 h 970"/>
              <a:gd name="T92" fmla="*/ 590 w 803"/>
              <a:gd name="T93" fmla="*/ 342 h 970"/>
              <a:gd name="T94" fmla="*/ 513 w 803"/>
              <a:gd name="T95" fmla="*/ 622 h 970"/>
              <a:gd name="T96" fmla="*/ 283 w 803"/>
              <a:gd name="T97" fmla="*/ 749 h 970"/>
              <a:gd name="T98" fmla="*/ 330 w 803"/>
              <a:gd name="T99" fmla="*/ 769 h 970"/>
              <a:gd name="T100" fmla="*/ 244 w 803"/>
              <a:gd name="T101" fmla="*/ 760 h 970"/>
              <a:gd name="T102" fmla="*/ 318 w 803"/>
              <a:gd name="T103" fmla="*/ 796 h 970"/>
              <a:gd name="T104" fmla="*/ 229 w 803"/>
              <a:gd name="T105" fmla="*/ 793 h 970"/>
              <a:gd name="T106" fmla="*/ 294 w 803"/>
              <a:gd name="T107" fmla="*/ 850 h 970"/>
              <a:gd name="T108" fmla="*/ 249 w 803"/>
              <a:gd name="T109" fmla="*/ 857 h 970"/>
              <a:gd name="T110" fmla="*/ 322 w 803"/>
              <a:gd name="T111" fmla="*/ 870 h 970"/>
              <a:gd name="T112" fmla="*/ 408 w 803"/>
              <a:gd name="T113" fmla="*/ 818 h 970"/>
              <a:gd name="T114" fmla="*/ 482 w 803"/>
              <a:gd name="T115" fmla="*/ 675 h 970"/>
              <a:gd name="T116" fmla="*/ 612 w 803"/>
              <a:gd name="T117" fmla="*/ 535 h 970"/>
              <a:gd name="T118" fmla="*/ 286 w 803"/>
              <a:gd name="T119" fmla="*/ 7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970">
                <a:moveTo>
                  <a:pt x="283" y="124"/>
                </a:moveTo>
                <a:cubicBezTo>
                  <a:pt x="285" y="129"/>
                  <a:pt x="289" y="137"/>
                  <a:pt x="293" y="136"/>
                </a:cubicBezTo>
                <a:cubicBezTo>
                  <a:pt x="297" y="135"/>
                  <a:pt x="295" y="124"/>
                  <a:pt x="295" y="122"/>
                </a:cubicBezTo>
                <a:cubicBezTo>
                  <a:pt x="294" y="116"/>
                  <a:pt x="293" y="111"/>
                  <a:pt x="292" y="107"/>
                </a:cubicBezTo>
                <a:cubicBezTo>
                  <a:pt x="284" y="77"/>
                  <a:pt x="279" y="54"/>
                  <a:pt x="274" y="26"/>
                </a:cubicBezTo>
                <a:cubicBezTo>
                  <a:pt x="273" y="21"/>
                  <a:pt x="272" y="12"/>
                  <a:pt x="269" y="10"/>
                </a:cubicBezTo>
                <a:cubicBezTo>
                  <a:pt x="265" y="5"/>
                  <a:pt x="253" y="10"/>
                  <a:pt x="246" y="12"/>
                </a:cubicBezTo>
                <a:cubicBezTo>
                  <a:pt x="244" y="14"/>
                  <a:pt x="244" y="17"/>
                  <a:pt x="242" y="19"/>
                </a:cubicBezTo>
                <a:cubicBezTo>
                  <a:pt x="247" y="35"/>
                  <a:pt x="255" y="54"/>
                  <a:pt x="263" y="72"/>
                </a:cubicBezTo>
                <a:cubicBezTo>
                  <a:pt x="272" y="92"/>
                  <a:pt x="276" y="109"/>
                  <a:pt x="283" y="124"/>
                </a:cubicBezTo>
                <a:close/>
                <a:moveTo>
                  <a:pt x="795" y="300"/>
                </a:moveTo>
                <a:cubicBezTo>
                  <a:pt x="790" y="298"/>
                  <a:pt x="778" y="303"/>
                  <a:pt x="771" y="306"/>
                </a:cubicBezTo>
                <a:cubicBezTo>
                  <a:pt x="762" y="309"/>
                  <a:pt x="754" y="312"/>
                  <a:pt x="746" y="315"/>
                </a:cubicBezTo>
                <a:cubicBezTo>
                  <a:pt x="726" y="323"/>
                  <a:pt x="711" y="322"/>
                  <a:pt x="697" y="330"/>
                </a:cubicBezTo>
                <a:cubicBezTo>
                  <a:pt x="692" y="333"/>
                  <a:pt x="691" y="334"/>
                  <a:pt x="691" y="335"/>
                </a:cubicBezTo>
                <a:cubicBezTo>
                  <a:pt x="694" y="343"/>
                  <a:pt x="710" y="340"/>
                  <a:pt x="717" y="339"/>
                </a:cubicBezTo>
                <a:cubicBezTo>
                  <a:pt x="745" y="334"/>
                  <a:pt x="775" y="331"/>
                  <a:pt x="801" y="328"/>
                </a:cubicBezTo>
                <a:cubicBezTo>
                  <a:pt x="803" y="321"/>
                  <a:pt x="803" y="304"/>
                  <a:pt x="795" y="300"/>
                </a:cubicBezTo>
                <a:close/>
                <a:moveTo>
                  <a:pt x="149" y="205"/>
                </a:moveTo>
                <a:cubicBezTo>
                  <a:pt x="145" y="202"/>
                  <a:pt x="141" y="198"/>
                  <a:pt x="138" y="195"/>
                </a:cubicBezTo>
                <a:cubicBezTo>
                  <a:pt x="121" y="182"/>
                  <a:pt x="107" y="170"/>
                  <a:pt x="91" y="156"/>
                </a:cubicBezTo>
                <a:cubicBezTo>
                  <a:pt x="87" y="152"/>
                  <a:pt x="73" y="136"/>
                  <a:pt x="67" y="138"/>
                </a:cubicBezTo>
                <a:cubicBezTo>
                  <a:pt x="63" y="139"/>
                  <a:pt x="53" y="149"/>
                  <a:pt x="53" y="154"/>
                </a:cubicBezTo>
                <a:cubicBezTo>
                  <a:pt x="53" y="160"/>
                  <a:pt x="61" y="163"/>
                  <a:pt x="66" y="166"/>
                </a:cubicBezTo>
                <a:cubicBezTo>
                  <a:pt x="87" y="180"/>
                  <a:pt x="110" y="192"/>
                  <a:pt x="129" y="205"/>
                </a:cubicBezTo>
                <a:cubicBezTo>
                  <a:pt x="137" y="211"/>
                  <a:pt x="146" y="218"/>
                  <a:pt x="156" y="218"/>
                </a:cubicBezTo>
                <a:cubicBezTo>
                  <a:pt x="158" y="213"/>
                  <a:pt x="152" y="209"/>
                  <a:pt x="149" y="205"/>
                </a:cubicBezTo>
                <a:close/>
                <a:moveTo>
                  <a:pt x="789" y="506"/>
                </a:moveTo>
                <a:cubicBezTo>
                  <a:pt x="785" y="501"/>
                  <a:pt x="773" y="501"/>
                  <a:pt x="766" y="500"/>
                </a:cubicBezTo>
                <a:cubicBezTo>
                  <a:pt x="757" y="499"/>
                  <a:pt x="749" y="498"/>
                  <a:pt x="741" y="497"/>
                </a:cubicBezTo>
                <a:cubicBezTo>
                  <a:pt x="724" y="495"/>
                  <a:pt x="707" y="489"/>
                  <a:pt x="691" y="490"/>
                </a:cubicBezTo>
                <a:cubicBezTo>
                  <a:pt x="690" y="491"/>
                  <a:pt x="690" y="492"/>
                  <a:pt x="690" y="492"/>
                </a:cubicBezTo>
                <a:cubicBezTo>
                  <a:pt x="694" y="500"/>
                  <a:pt x="703" y="502"/>
                  <a:pt x="711" y="505"/>
                </a:cubicBezTo>
                <a:cubicBezTo>
                  <a:pt x="728" y="510"/>
                  <a:pt x="742" y="515"/>
                  <a:pt x="759" y="522"/>
                </a:cubicBezTo>
                <a:cubicBezTo>
                  <a:pt x="764" y="523"/>
                  <a:pt x="779" y="531"/>
                  <a:pt x="783" y="529"/>
                </a:cubicBezTo>
                <a:cubicBezTo>
                  <a:pt x="788" y="527"/>
                  <a:pt x="793" y="511"/>
                  <a:pt x="789" y="506"/>
                </a:cubicBezTo>
                <a:close/>
                <a:moveTo>
                  <a:pt x="87" y="363"/>
                </a:moveTo>
                <a:cubicBezTo>
                  <a:pt x="60" y="359"/>
                  <a:pt x="30" y="355"/>
                  <a:pt x="6" y="350"/>
                </a:cubicBezTo>
                <a:cubicBezTo>
                  <a:pt x="0" y="354"/>
                  <a:pt x="1" y="364"/>
                  <a:pt x="1" y="370"/>
                </a:cubicBezTo>
                <a:cubicBezTo>
                  <a:pt x="7" y="377"/>
                  <a:pt x="31" y="375"/>
                  <a:pt x="45" y="374"/>
                </a:cubicBezTo>
                <a:cubicBezTo>
                  <a:pt x="62" y="373"/>
                  <a:pt x="78" y="374"/>
                  <a:pt x="91" y="375"/>
                </a:cubicBezTo>
                <a:cubicBezTo>
                  <a:pt x="98" y="375"/>
                  <a:pt x="105" y="375"/>
                  <a:pt x="109" y="371"/>
                </a:cubicBezTo>
                <a:cubicBezTo>
                  <a:pt x="105" y="365"/>
                  <a:pt x="95" y="364"/>
                  <a:pt x="87" y="363"/>
                </a:cubicBezTo>
                <a:close/>
                <a:moveTo>
                  <a:pt x="459" y="68"/>
                </a:moveTo>
                <a:cubicBezTo>
                  <a:pt x="458" y="84"/>
                  <a:pt x="453" y="99"/>
                  <a:pt x="452" y="114"/>
                </a:cubicBezTo>
                <a:cubicBezTo>
                  <a:pt x="452" y="119"/>
                  <a:pt x="451" y="128"/>
                  <a:pt x="455" y="131"/>
                </a:cubicBezTo>
                <a:cubicBezTo>
                  <a:pt x="461" y="130"/>
                  <a:pt x="462" y="123"/>
                  <a:pt x="464" y="119"/>
                </a:cubicBezTo>
                <a:cubicBezTo>
                  <a:pt x="466" y="114"/>
                  <a:pt x="467" y="108"/>
                  <a:pt x="468" y="103"/>
                </a:cubicBezTo>
                <a:cubicBezTo>
                  <a:pt x="475" y="77"/>
                  <a:pt x="482" y="51"/>
                  <a:pt x="490" y="25"/>
                </a:cubicBezTo>
                <a:cubicBezTo>
                  <a:pt x="491" y="20"/>
                  <a:pt x="495" y="12"/>
                  <a:pt x="494" y="9"/>
                </a:cubicBezTo>
                <a:cubicBezTo>
                  <a:pt x="492" y="1"/>
                  <a:pt x="477" y="2"/>
                  <a:pt x="471" y="0"/>
                </a:cubicBezTo>
                <a:cubicBezTo>
                  <a:pt x="463" y="4"/>
                  <a:pt x="464" y="11"/>
                  <a:pt x="463" y="20"/>
                </a:cubicBezTo>
                <a:cubicBezTo>
                  <a:pt x="461" y="36"/>
                  <a:pt x="460" y="53"/>
                  <a:pt x="459" y="68"/>
                </a:cubicBezTo>
                <a:close/>
                <a:moveTo>
                  <a:pt x="630" y="207"/>
                </a:moveTo>
                <a:cubicBezTo>
                  <a:pt x="634" y="204"/>
                  <a:pt x="639" y="200"/>
                  <a:pt x="643" y="197"/>
                </a:cubicBezTo>
                <a:cubicBezTo>
                  <a:pt x="663" y="179"/>
                  <a:pt x="685" y="162"/>
                  <a:pt x="707" y="146"/>
                </a:cubicBezTo>
                <a:cubicBezTo>
                  <a:pt x="711" y="143"/>
                  <a:pt x="717" y="140"/>
                  <a:pt x="718" y="135"/>
                </a:cubicBezTo>
                <a:cubicBezTo>
                  <a:pt x="716" y="125"/>
                  <a:pt x="704" y="111"/>
                  <a:pt x="696" y="118"/>
                </a:cubicBezTo>
                <a:cubicBezTo>
                  <a:pt x="680" y="131"/>
                  <a:pt x="667" y="149"/>
                  <a:pt x="653" y="165"/>
                </a:cubicBezTo>
                <a:cubicBezTo>
                  <a:pt x="642" y="177"/>
                  <a:pt x="629" y="187"/>
                  <a:pt x="619" y="199"/>
                </a:cubicBezTo>
                <a:cubicBezTo>
                  <a:pt x="617" y="203"/>
                  <a:pt x="612" y="208"/>
                  <a:pt x="614" y="213"/>
                </a:cubicBezTo>
                <a:cubicBezTo>
                  <a:pt x="620" y="214"/>
                  <a:pt x="626" y="210"/>
                  <a:pt x="630" y="207"/>
                </a:cubicBezTo>
                <a:close/>
                <a:moveTo>
                  <a:pt x="176" y="404"/>
                </a:moveTo>
                <a:cubicBezTo>
                  <a:pt x="179" y="362"/>
                  <a:pt x="190" y="325"/>
                  <a:pt x="208" y="294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2" y="316"/>
                  <a:pt x="181" y="339"/>
                  <a:pt x="176" y="366"/>
                </a:cubicBezTo>
                <a:cubicBezTo>
                  <a:pt x="171" y="392"/>
                  <a:pt x="169" y="420"/>
                  <a:pt x="171" y="451"/>
                </a:cubicBezTo>
                <a:cubicBezTo>
                  <a:pt x="176" y="515"/>
                  <a:pt x="205" y="573"/>
                  <a:pt x="237" y="618"/>
                </a:cubicBezTo>
                <a:cubicBezTo>
                  <a:pt x="215" y="563"/>
                  <a:pt x="181" y="513"/>
                  <a:pt x="175" y="447"/>
                </a:cubicBezTo>
                <a:cubicBezTo>
                  <a:pt x="174" y="433"/>
                  <a:pt x="176" y="418"/>
                  <a:pt x="176" y="404"/>
                </a:cubicBezTo>
                <a:close/>
                <a:moveTo>
                  <a:pt x="176" y="330"/>
                </a:moveTo>
                <a:cubicBezTo>
                  <a:pt x="168" y="343"/>
                  <a:pt x="162" y="363"/>
                  <a:pt x="158" y="382"/>
                </a:cubicBezTo>
                <a:cubicBezTo>
                  <a:pt x="152" y="410"/>
                  <a:pt x="154" y="441"/>
                  <a:pt x="159" y="475"/>
                </a:cubicBezTo>
                <a:cubicBezTo>
                  <a:pt x="161" y="492"/>
                  <a:pt x="164" y="511"/>
                  <a:pt x="174" y="526"/>
                </a:cubicBezTo>
                <a:cubicBezTo>
                  <a:pt x="168" y="503"/>
                  <a:pt x="157" y="470"/>
                  <a:pt x="160" y="450"/>
                </a:cubicBezTo>
                <a:cubicBezTo>
                  <a:pt x="156" y="403"/>
                  <a:pt x="165" y="366"/>
                  <a:pt x="176" y="330"/>
                </a:cubicBezTo>
                <a:close/>
                <a:moveTo>
                  <a:pt x="244" y="889"/>
                </a:moveTo>
                <a:cubicBezTo>
                  <a:pt x="242" y="888"/>
                  <a:pt x="240" y="885"/>
                  <a:pt x="240" y="889"/>
                </a:cubicBezTo>
                <a:cubicBezTo>
                  <a:pt x="240" y="890"/>
                  <a:pt x="244" y="888"/>
                  <a:pt x="245" y="891"/>
                </a:cubicBezTo>
                <a:cubicBezTo>
                  <a:pt x="245" y="893"/>
                  <a:pt x="242" y="894"/>
                  <a:pt x="242" y="896"/>
                </a:cubicBezTo>
                <a:cubicBezTo>
                  <a:pt x="283" y="900"/>
                  <a:pt x="310" y="925"/>
                  <a:pt x="339" y="947"/>
                </a:cubicBezTo>
                <a:cubicBezTo>
                  <a:pt x="314" y="917"/>
                  <a:pt x="286" y="892"/>
                  <a:pt x="244" y="889"/>
                </a:cubicBezTo>
                <a:close/>
                <a:moveTo>
                  <a:pt x="249" y="651"/>
                </a:moveTo>
                <a:cubicBezTo>
                  <a:pt x="246" y="643"/>
                  <a:pt x="243" y="636"/>
                  <a:pt x="239" y="632"/>
                </a:cubicBezTo>
                <a:cubicBezTo>
                  <a:pt x="242" y="648"/>
                  <a:pt x="256" y="661"/>
                  <a:pt x="255" y="677"/>
                </a:cubicBezTo>
                <a:cubicBezTo>
                  <a:pt x="259" y="672"/>
                  <a:pt x="253" y="659"/>
                  <a:pt x="249" y="651"/>
                </a:cubicBezTo>
                <a:close/>
                <a:moveTo>
                  <a:pt x="343" y="443"/>
                </a:moveTo>
                <a:cubicBezTo>
                  <a:pt x="343" y="443"/>
                  <a:pt x="343" y="444"/>
                  <a:pt x="343" y="444"/>
                </a:cubicBezTo>
                <a:cubicBezTo>
                  <a:pt x="344" y="444"/>
                  <a:pt x="344" y="444"/>
                  <a:pt x="343" y="443"/>
                </a:cubicBezTo>
                <a:close/>
                <a:moveTo>
                  <a:pt x="340" y="469"/>
                </a:moveTo>
                <a:cubicBezTo>
                  <a:pt x="340" y="466"/>
                  <a:pt x="341" y="463"/>
                  <a:pt x="341" y="460"/>
                </a:cubicBezTo>
                <a:cubicBezTo>
                  <a:pt x="338" y="492"/>
                  <a:pt x="359" y="536"/>
                  <a:pt x="357" y="568"/>
                </a:cubicBezTo>
                <a:cubicBezTo>
                  <a:pt x="359" y="548"/>
                  <a:pt x="355" y="528"/>
                  <a:pt x="348" y="506"/>
                </a:cubicBezTo>
                <a:cubicBezTo>
                  <a:pt x="340" y="483"/>
                  <a:pt x="343" y="462"/>
                  <a:pt x="343" y="444"/>
                </a:cubicBezTo>
                <a:cubicBezTo>
                  <a:pt x="343" y="444"/>
                  <a:pt x="343" y="444"/>
                  <a:pt x="343" y="443"/>
                </a:cubicBezTo>
                <a:cubicBezTo>
                  <a:pt x="344" y="442"/>
                  <a:pt x="343" y="441"/>
                  <a:pt x="344" y="442"/>
                </a:cubicBezTo>
                <a:cubicBezTo>
                  <a:pt x="343" y="431"/>
                  <a:pt x="349" y="418"/>
                  <a:pt x="353" y="409"/>
                </a:cubicBezTo>
                <a:cubicBezTo>
                  <a:pt x="343" y="426"/>
                  <a:pt x="339" y="447"/>
                  <a:pt x="340" y="469"/>
                </a:cubicBezTo>
                <a:close/>
                <a:moveTo>
                  <a:pt x="636" y="486"/>
                </a:moveTo>
                <a:cubicBezTo>
                  <a:pt x="648" y="457"/>
                  <a:pt x="651" y="412"/>
                  <a:pt x="638" y="375"/>
                </a:cubicBezTo>
                <a:cubicBezTo>
                  <a:pt x="644" y="416"/>
                  <a:pt x="645" y="454"/>
                  <a:pt x="636" y="486"/>
                </a:cubicBezTo>
                <a:close/>
                <a:moveTo>
                  <a:pt x="396" y="538"/>
                </a:moveTo>
                <a:cubicBezTo>
                  <a:pt x="402" y="528"/>
                  <a:pt x="410" y="519"/>
                  <a:pt x="415" y="508"/>
                </a:cubicBezTo>
                <a:cubicBezTo>
                  <a:pt x="423" y="493"/>
                  <a:pt x="429" y="475"/>
                  <a:pt x="433" y="456"/>
                </a:cubicBezTo>
                <a:cubicBezTo>
                  <a:pt x="434" y="451"/>
                  <a:pt x="437" y="441"/>
                  <a:pt x="434" y="436"/>
                </a:cubicBezTo>
                <a:cubicBezTo>
                  <a:pt x="429" y="427"/>
                  <a:pt x="417" y="440"/>
                  <a:pt x="414" y="444"/>
                </a:cubicBezTo>
                <a:cubicBezTo>
                  <a:pt x="403" y="459"/>
                  <a:pt x="395" y="476"/>
                  <a:pt x="386" y="489"/>
                </a:cubicBezTo>
                <a:cubicBezTo>
                  <a:pt x="384" y="479"/>
                  <a:pt x="385" y="468"/>
                  <a:pt x="384" y="457"/>
                </a:cubicBezTo>
                <a:cubicBezTo>
                  <a:pt x="383" y="439"/>
                  <a:pt x="378" y="412"/>
                  <a:pt x="367" y="405"/>
                </a:cubicBezTo>
                <a:cubicBezTo>
                  <a:pt x="364" y="405"/>
                  <a:pt x="361" y="406"/>
                  <a:pt x="359" y="406"/>
                </a:cubicBezTo>
                <a:cubicBezTo>
                  <a:pt x="352" y="411"/>
                  <a:pt x="348" y="421"/>
                  <a:pt x="346" y="430"/>
                </a:cubicBezTo>
                <a:cubicBezTo>
                  <a:pt x="344" y="448"/>
                  <a:pt x="343" y="472"/>
                  <a:pt x="345" y="493"/>
                </a:cubicBezTo>
                <a:cubicBezTo>
                  <a:pt x="347" y="499"/>
                  <a:pt x="347" y="499"/>
                  <a:pt x="347" y="499"/>
                </a:cubicBezTo>
                <a:cubicBezTo>
                  <a:pt x="347" y="494"/>
                  <a:pt x="345" y="487"/>
                  <a:pt x="346" y="483"/>
                </a:cubicBezTo>
                <a:cubicBezTo>
                  <a:pt x="346" y="504"/>
                  <a:pt x="362" y="522"/>
                  <a:pt x="361" y="543"/>
                </a:cubicBezTo>
                <a:cubicBezTo>
                  <a:pt x="359" y="535"/>
                  <a:pt x="357" y="522"/>
                  <a:pt x="353" y="514"/>
                </a:cubicBezTo>
                <a:cubicBezTo>
                  <a:pt x="359" y="535"/>
                  <a:pt x="361" y="556"/>
                  <a:pt x="360" y="574"/>
                </a:cubicBezTo>
                <a:cubicBezTo>
                  <a:pt x="356" y="578"/>
                  <a:pt x="352" y="582"/>
                  <a:pt x="348" y="587"/>
                </a:cubicBezTo>
                <a:cubicBezTo>
                  <a:pt x="353" y="585"/>
                  <a:pt x="356" y="579"/>
                  <a:pt x="360" y="578"/>
                </a:cubicBezTo>
                <a:cubicBezTo>
                  <a:pt x="356" y="609"/>
                  <a:pt x="349" y="640"/>
                  <a:pt x="342" y="667"/>
                </a:cubicBezTo>
                <a:cubicBezTo>
                  <a:pt x="352" y="639"/>
                  <a:pt x="359" y="608"/>
                  <a:pt x="362" y="575"/>
                </a:cubicBezTo>
                <a:cubicBezTo>
                  <a:pt x="362" y="610"/>
                  <a:pt x="351" y="642"/>
                  <a:pt x="343" y="670"/>
                </a:cubicBezTo>
                <a:cubicBezTo>
                  <a:pt x="349" y="655"/>
                  <a:pt x="352" y="639"/>
                  <a:pt x="358" y="624"/>
                </a:cubicBezTo>
                <a:cubicBezTo>
                  <a:pt x="353" y="648"/>
                  <a:pt x="344" y="670"/>
                  <a:pt x="334" y="692"/>
                </a:cubicBezTo>
                <a:cubicBezTo>
                  <a:pt x="356" y="658"/>
                  <a:pt x="366" y="616"/>
                  <a:pt x="368" y="569"/>
                </a:cubicBezTo>
                <a:cubicBezTo>
                  <a:pt x="386" y="551"/>
                  <a:pt x="398" y="526"/>
                  <a:pt x="409" y="506"/>
                </a:cubicBezTo>
                <a:cubicBezTo>
                  <a:pt x="401" y="523"/>
                  <a:pt x="391" y="542"/>
                  <a:pt x="380" y="557"/>
                </a:cubicBezTo>
                <a:cubicBezTo>
                  <a:pt x="379" y="559"/>
                  <a:pt x="374" y="563"/>
                  <a:pt x="376" y="562"/>
                </a:cubicBezTo>
                <a:cubicBezTo>
                  <a:pt x="377" y="562"/>
                  <a:pt x="377" y="561"/>
                  <a:pt x="378" y="561"/>
                </a:cubicBezTo>
                <a:cubicBezTo>
                  <a:pt x="378" y="564"/>
                  <a:pt x="375" y="565"/>
                  <a:pt x="374" y="567"/>
                </a:cubicBezTo>
                <a:cubicBezTo>
                  <a:pt x="382" y="559"/>
                  <a:pt x="389" y="549"/>
                  <a:pt x="396" y="538"/>
                </a:cubicBezTo>
                <a:close/>
                <a:moveTo>
                  <a:pt x="413" y="500"/>
                </a:moveTo>
                <a:cubicBezTo>
                  <a:pt x="418" y="488"/>
                  <a:pt x="423" y="474"/>
                  <a:pt x="426" y="460"/>
                </a:cubicBezTo>
                <a:cubicBezTo>
                  <a:pt x="427" y="455"/>
                  <a:pt x="427" y="450"/>
                  <a:pt x="430" y="446"/>
                </a:cubicBezTo>
                <a:cubicBezTo>
                  <a:pt x="426" y="463"/>
                  <a:pt x="423" y="484"/>
                  <a:pt x="415" y="499"/>
                </a:cubicBezTo>
                <a:cubicBezTo>
                  <a:pt x="415" y="499"/>
                  <a:pt x="414" y="502"/>
                  <a:pt x="413" y="500"/>
                </a:cubicBezTo>
                <a:close/>
                <a:moveTo>
                  <a:pt x="384" y="522"/>
                </a:moveTo>
                <a:cubicBezTo>
                  <a:pt x="377" y="523"/>
                  <a:pt x="373" y="516"/>
                  <a:pt x="380" y="515"/>
                </a:cubicBezTo>
                <a:cubicBezTo>
                  <a:pt x="381" y="517"/>
                  <a:pt x="379" y="517"/>
                  <a:pt x="379" y="519"/>
                </a:cubicBezTo>
                <a:cubicBezTo>
                  <a:pt x="379" y="521"/>
                  <a:pt x="380" y="520"/>
                  <a:pt x="381" y="521"/>
                </a:cubicBezTo>
                <a:cubicBezTo>
                  <a:pt x="383" y="520"/>
                  <a:pt x="382" y="519"/>
                  <a:pt x="383" y="517"/>
                </a:cubicBezTo>
                <a:cubicBezTo>
                  <a:pt x="383" y="516"/>
                  <a:pt x="384" y="517"/>
                  <a:pt x="385" y="516"/>
                </a:cubicBezTo>
                <a:cubicBezTo>
                  <a:pt x="385" y="519"/>
                  <a:pt x="384" y="520"/>
                  <a:pt x="384" y="522"/>
                </a:cubicBezTo>
                <a:close/>
                <a:moveTo>
                  <a:pt x="388" y="500"/>
                </a:moveTo>
                <a:cubicBezTo>
                  <a:pt x="389" y="495"/>
                  <a:pt x="393" y="493"/>
                  <a:pt x="394" y="489"/>
                </a:cubicBezTo>
                <a:cubicBezTo>
                  <a:pt x="394" y="491"/>
                  <a:pt x="391" y="497"/>
                  <a:pt x="388" y="500"/>
                </a:cubicBezTo>
                <a:close/>
                <a:moveTo>
                  <a:pt x="389" y="496"/>
                </a:moveTo>
                <a:cubicBezTo>
                  <a:pt x="394" y="484"/>
                  <a:pt x="404" y="468"/>
                  <a:pt x="413" y="454"/>
                </a:cubicBezTo>
                <a:cubicBezTo>
                  <a:pt x="416" y="448"/>
                  <a:pt x="422" y="441"/>
                  <a:pt x="429" y="438"/>
                </a:cubicBezTo>
                <a:cubicBezTo>
                  <a:pt x="431" y="439"/>
                  <a:pt x="430" y="443"/>
                  <a:pt x="430" y="445"/>
                </a:cubicBezTo>
                <a:cubicBezTo>
                  <a:pt x="426" y="445"/>
                  <a:pt x="430" y="442"/>
                  <a:pt x="428" y="439"/>
                </a:cubicBezTo>
                <a:cubicBezTo>
                  <a:pt x="410" y="455"/>
                  <a:pt x="401" y="477"/>
                  <a:pt x="389" y="496"/>
                </a:cubicBezTo>
                <a:close/>
                <a:moveTo>
                  <a:pt x="415" y="445"/>
                </a:moveTo>
                <a:cubicBezTo>
                  <a:pt x="418" y="441"/>
                  <a:pt x="423" y="434"/>
                  <a:pt x="431" y="434"/>
                </a:cubicBezTo>
                <a:cubicBezTo>
                  <a:pt x="436" y="440"/>
                  <a:pt x="434" y="448"/>
                  <a:pt x="432" y="455"/>
                </a:cubicBezTo>
                <a:cubicBezTo>
                  <a:pt x="429" y="474"/>
                  <a:pt x="421" y="493"/>
                  <a:pt x="413" y="509"/>
                </a:cubicBezTo>
                <a:cubicBezTo>
                  <a:pt x="412" y="510"/>
                  <a:pt x="412" y="509"/>
                  <a:pt x="413" y="508"/>
                </a:cubicBezTo>
                <a:cubicBezTo>
                  <a:pt x="420" y="493"/>
                  <a:pt x="427" y="473"/>
                  <a:pt x="431" y="454"/>
                </a:cubicBezTo>
                <a:cubicBezTo>
                  <a:pt x="432" y="448"/>
                  <a:pt x="436" y="439"/>
                  <a:pt x="428" y="435"/>
                </a:cubicBezTo>
                <a:cubicBezTo>
                  <a:pt x="417" y="441"/>
                  <a:pt x="411" y="453"/>
                  <a:pt x="405" y="464"/>
                </a:cubicBezTo>
                <a:cubicBezTo>
                  <a:pt x="399" y="474"/>
                  <a:pt x="392" y="484"/>
                  <a:pt x="386" y="495"/>
                </a:cubicBezTo>
                <a:cubicBezTo>
                  <a:pt x="394" y="478"/>
                  <a:pt x="403" y="461"/>
                  <a:pt x="415" y="445"/>
                </a:cubicBezTo>
                <a:close/>
                <a:moveTo>
                  <a:pt x="355" y="423"/>
                </a:moveTo>
                <a:cubicBezTo>
                  <a:pt x="350" y="438"/>
                  <a:pt x="350" y="455"/>
                  <a:pt x="348" y="472"/>
                </a:cubicBezTo>
                <a:cubicBezTo>
                  <a:pt x="348" y="456"/>
                  <a:pt x="350" y="437"/>
                  <a:pt x="354" y="423"/>
                </a:cubicBezTo>
                <a:cubicBezTo>
                  <a:pt x="355" y="422"/>
                  <a:pt x="355" y="423"/>
                  <a:pt x="355" y="423"/>
                </a:cubicBezTo>
                <a:close/>
                <a:moveTo>
                  <a:pt x="359" y="413"/>
                </a:moveTo>
                <a:cubicBezTo>
                  <a:pt x="359" y="415"/>
                  <a:pt x="357" y="418"/>
                  <a:pt x="356" y="419"/>
                </a:cubicBezTo>
                <a:cubicBezTo>
                  <a:pt x="355" y="418"/>
                  <a:pt x="357" y="415"/>
                  <a:pt x="359" y="413"/>
                </a:cubicBezTo>
                <a:close/>
                <a:moveTo>
                  <a:pt x="361" y="409"/>
                </a:moveTo>
                <a:cubicBezTo>
                  <a:pt x="352" y="413"/>
                  <a:pt x="351" y="428"/>
                  <a:pt x="349" y="437"/>
                </a:cubicBezTo>
                <a:cubicBezTo>
                  <a:pt x="347" y="449"/>
                  <a:pt x="346" y="459"/>
                  <a:pt x="346" y="469"/>
                </a:cubicBezTo>
                <a:cubicBezTo>
                  <a:pt x="344" y="460"/>
                  <a:pt x="346" y="451"/>
                  <a:pt x="347" y="442"/>
                </a:cubicBezTo>
                <a:cubicBezTo>
                  <a:pt x="349" y="428"/>
                  <a:pt x="351" y="415"/>
                  <a:pt x="361" y="406"/>
                </a:cubicBezTo>
                <a:cubicBezTo>
                  <a:pt x="367" y="406"/>
                  <a:pt x="371" y="408"/>
                  <a:pt x="373" y="414"/>
                </a:cubicBezTo>
                <a:cubicBezTo>
                  <a:pt x="372" y="414"/>
                  <a:pt x="373" y="411"/>
                  <a:pt x="371" y="411"/>
                </a:cubicBezTo>
                <a:cubicBezTo>
                  <a:pt x="370" y="413"/>
                  <a:pt x="373" y="414"/>
                  <a:pt x="374" y="415"/>
                </a:cubicBezTo>
                <a:cubicBezTo>
                  <a:pt x="380" y="438"/>
                  <a:pt x="382" y="462"/>
                  <a:pt x="384" y="482"/>
                </a:cubicBezTo>
                <a:cubicBezTo>
                  <a:pt x="384" y="487"/>
                  <a:pt x="386" y="493"/>
                  <a:pt x="383" y="496"/>
                </a:cubicBezTo>
                <a:cubicBezTo>
                  <a:pt x="381" y="474"/>
                  <a:pt x="380" y="441"/>
                  <a:pt x="373" y="418"/>
                </a:cubicBezTo>
                <a:cubicBezTo>
                  <a:pt x="371" y="413"/>
                  <a:pt x="368" y="407"/>
                  <a:pt x="361" y="409"/>
                </a:cubicBezTo>
                <a:close/>
                <a:moveTo>
                  <a:pt x="371" y="419"/>
                </a:moveTo>
                <a:cubicBezTo>
                  <a:pt x="369" y="419"/>
                  <a:pt x="369" y="415"/>
                  <a:pt x="368" y="414"/>
                </a:cubicBezTo>
                <a:cubicBezTo>
                  <a:pt x="370" y="415"/>
                  <a:pt x="370" y="417"/>
                  <a:pt x="371" y="419"/>
                </a:cubicBezTo>
                <a:close/>
                <a:moveTo>
                  <a:pt x="362" y="563"/>
                </a:moveTo>
                <a:cubicBezTo>
                  <a:pt x="363" y="563"/>
                  <a:pt x="363" y="569"/>
                  <a:pt x="362" y="571"/>
                </a:cubicBezTo>
                <a:cubicBezTo>
                  <a:pt x="360" y="569"/>
                  <a:pt x="363" y="566"/>
                  <a:pt x="362" y="563"/>
                </a:cubicBezTo>
                <a:close/>
                <a:moveTo>
                  <a:pt x="368" y="564"/>
                </a:moveTo>
                <a:cubicBezTo>
                  <a:pt x="367" y="553"/>
                  <a:pt x="368" y="540"/>
                  <a:pt x="366" y="528"/>
                </a:cubicBezTo>
                <a:cubicBezTo>
                  <a:pt x="365" y="521"/>
                  <a:pt x="361" y="515"/>
                  <a:pt x="360" y="509"/>
                </a:cubicBezTo>
                <a:cubicBezTo>
                  <a:pt x="350" y="477"/>
                  <a:pt x="356" y="448"/>
                  <a:pt x="363" y="424"/>
                </a:cubicBezTo>
                <a:cubicBezTo>
                  <a:pt x="369" y="447"/>
                  <a:pt x="371" y="478"/>
                  <a:pt x="375" y="503"/>
                </a:cubicBezTo>
                <a:cubicBezTo>
                  <a:pt x="375" y="509"/>
                  <a:pt x="374" y="514"/>
                  <a:pt x="372" y="519"/>
                </a:cubicBezTo>
                <a:cubicBezTo>
                  <a:pt x="373" y="521"/>
                  <a:pt x="371" y="526"/>
                  <a:pt x="376" y="526"/>
                </a:cubicBezTo>
                <a:cubicBezTo>
                  <a:pt x="377" y="527"/>
                  <a:pt x="381" y="526"/>
                  <a:pt x="383" y="527"/>
                </a:cubicBezTo>
                <a:cubicBezTo>
                  <a:pt x="379" y="525"/>
                  <a:pt x="376" y="522"/>
                  <a:pt x="374" y="520"/>
                </a:cubicBezTo>
                <a:cubicBezTo>
                  <a:pt x="376" y="520"/>
                  <a:pt x="380" y="523"/>
                  <a:pt x="384" y="524"/>
                </a:cubicBezTo>
                <a:cubicBezTo>
                  <a:pt x="386" y="523"/>
                  <a:pt x="386" y="521"/>
                  <a:pt x="387" y="519"/>
                </a:cubicBezTo>
                <a:cubicBezTo>
                  <a:pt x="389" y="521"/>
                  <a:pt x="386" y="524"/>
                  <a:pt x="384" y="526"/>
                </a:cubicBezTo>
                <a:cubicBezTo>
                  <a:pt x="390" y="525"/>
                  <a:pt x="388" y="520"/>
                  <a:pt x="389" y="516"/>
                </a:cubicBezTo>
                <a:cubicBezTo>
                  <a:pt x="399" y="497"/>
                  <a:pt x="409" y="475"/>
                  <a:pt x="421" y="459"/>
                </a:cubicBezTo>
                <a:cubicBezTo>
                  <a:pt x="411" y="499"/>
                  <a:pt x="392" y="535"/>
                  <a:pt x="368" y="564"/>
                </a:cubicBezTo>
                <a:close/>
                <a:moveTo>
                  <a:pt x="344" y="907"/>
                </a:moveTo>
                <a:cubicBezTo>
                  <a:pt x="333" y="911"/>
                  <a:pt x="322" y="911"/>
                  <a:pt x="311" y="911"/>
                </a:cubicBezTo>
                <a:cubicBezTo>
                  <a:pt x="319" y="915"/>
                  <a:pt x="335" y="913"/>
                  <a:pt x="346" y="910"/>
                </a:cubicBezTo>
                <a:cubicBezTo>
                  <a:pt x="349" y="909"/>
                  <a:pt x="355" y="907"/>
                  <a:pt x="356" y="904"/>
                </a:cubicBezTo>
                <a:cubicBezTo>
                  <a:pt x="352" y="908"/>
                  <a:pt x="343" y="910"/>
                  <a:pt x="339" y="910"/>
                </a:cubicBezTo>
                <a:cubicBezTo>
                  <a:pt x="340" y="908"/>
                  <a:pt x="345" y="910"/>
                  <a:pt x="344" y="907"/>
                </a:cubicBezTo>
                <a:close/>
                <a:moveTo>
                  <a:pt x="366" y="408"/>
                </a:moveTo>
                <a:cubicBezTo>
                  <a:pt x="368" y="408"/>
                  <a:pt x="369" y="410"/>
                  <a:pt x="371" y="411"/>
                </a:cubicBezTo>
                <a:cubicBezTo>
                  <a:pt x="370" y="409"/>
                  <a:pt x="367" y="407"/>
                  <a:pt x="366" y="408"/>
                </a:cubicBezTo>
                <a:close/>
                <a:moveTo>
                  <a:pt x="360" y="970"/>
                </a:moveTo>
                <a:cubicBezTo>
                  <a:pt x="356" y="965"/>
                  <a:pt x="351" y="958"/>
                  <a:pt x="347" y="956"/>
                </a:cubicBezTo>
                <a:cubicBezTo>
                  <a:pt x="352" y="960"/>
                  <a:pt x="353" y="969"/>
                  <a:pt x="360" y="970"/>
                </a:cubicBezTo>
                <a:close/>
                <a:moveTo>
                  <a:pt x="627" y="349"/>
                </a:moveTo>
                <a:cubicBezTo>
                  <a:pt x="618" y="314"/>
                  <a:pt x="597" y="287"/>
                  <a:pt x="577" y="265"/>
                </a:cubicBezTo>
                <a:cubicBezTo>
                  <a:pt x="513" y="198"/>
                  <a:pt x="414" y="163"/>
                  <a:pt x="292" y="197"/>
                </a:cubicBezTo>
                <a:cubicBezTo>
                  <a:pt x="328" y="180"/>
                  <a:pt x="375" y="181"/>
                  <a:pt x="410" y="182"/>
                </a:cubicBezTo>
                <a:cubicBezTo>
                  <a:pt x="368" y="172"/>
                  <a:pt x="291" y="182"/>
                  <a:pt x="255" y="211"/>
                </a:cubicBezTo>
                <a:cubicBezTo>
                  <a:pt x="264" y="207"/>
                  <a:pt x="273" y="201"/>
                  <a:pt x="284" y="201"/>
                </a:cubicBezTo>
                <a:cubicBezTo>
                  <a:pt x="245" y="220"/>
                  <a:pt x="218" y="249"/>
                  <a:pt x="194" y="276"/>
                </a:cubicBezTo>
                <a:cubicBezTo>
                  <a:pt x="205" y="259"/>
                  <a:pt x="218" y="245"/>
                  <a:pt x="232" y="232"/>
                </a:cubicBezTo>
                <a:cubicBezTo>
                  <a:pt x="209" y="247"/>
                  <a:pt x="194" y="270"/>
                  <a:pt x="182" y="291"/>
                </a:cubicBezTo>
                <a:cubicBezTo>
                  <a:pt x="184" y="289"/>
                  <a:pt x="187" y="285"/>
                  <a:pt x="190" y="286"/>
                </a:cubicBezTo>
                <a:cubicBezTo>
                  <a:pt x="189" y="291"/>
                  <a:pt x="183" y="294"/>
                  <a:pt x="183" y="300"/>
                </a:cubicBezTo>
                <a:cubicBezTo>
                  <a:pt x="190" y="293"/>
                  <a:pt x="195" y="282"/>
                  <a:pt x="203" y="274"/>
                </a:cubicBezTo>
                <a:cubicBezTo>
                  <a:pt x="195" y="287"/>
                  <a:pt x="186" y="299"/>
                  <a:pt x="182" y="314"/>
                </a:cubicBezTo>
                <a:cubicBezTo>
                  <a:pt x="200" y="287"/>
                  <a:pt x="218" y="256"/>
                  <a:pt x="252" y="237"/>
                </a:cubicBezTo>
                <a:cubicBezTo>
                  <a:pt x="240" y="247"/>
                  <a:pt x="230" y="261"/>
                  <a:pt x="223" y="273"/>
                </a:cubicBezTo>
                <a:cubicBezTo>
                  <a:pt x="234" y="262"/>
                  <a:pt x="246" y="249"/>
                  <a:pt x="262" y="238"/>
                </a:cubicBezTo>
                <a:cubicBezTo>
                  <a:pt x="277" y="228"/>
                  <a:pt x="298" y="220"/>
                  <a:pt x="318" y="215"/>
                </a:cubicBezTo>
                <a:cubicBezTo>
                  <a:pt x="339" y="209"/>
                  <a:pt x="364" y="205"/>
                  <a:pt x="385" y="210"/>
                </a:cubicBezTo>
                <a:cubicBezTo>
                  <a:pt x="387" y="210"/>
                  <a:pt x="389" y="212"/>
                  <a:pt x="391" y="212"/>
                </a:cubicBezTo>
                <a:cubicBezTo>
                  <a:pt x="397" y="213"/>
                  <a:pt x="403" y="212"/>
                  <a:pt x="408" y="212"/>
                </a:cubicBezTo>
                <a:cubicBezTo>
                  <a:pt x="489" y="220"/>
                  <a:pt x="549" y="270"/>
                  <a:pt x="590" y="342"/>
                </a:cubicBezTo>
                <a:cubicBezTo>
                  <a:pt x="593" y="341"/>
                  <a:pt x="590" y="338"/>
                  <a:pt x="592" y="338"/>
                </a:cubicBezTo>
                <a:cubicBezTo>
                  <a:pt x="597" y="344"/>
                  <a:pt x="600" y="352"/>
                  <a:pt x="603" y="360"/>
                </a:cubicBezTo>
                <a:cubicBezTo>
                  <a:pt x="618" y="408"/>
                  <a:pt x="617" y="461"/>
                  <a:pt x="603" y="496"/>
                </a:cubicBezTo>
                <a:cubicBezTo>
                  <a:pt x="601" y="497"/>
                  <a:pt x="603" y="494"/>
                  <a:pt x="602" y="495"/>
                </a:cubicBezTo>
                <a:cubicBezTo>
                  <a:pt x="587" y="548"/>
                  <a:pt x="558" y="587"/>
                  <a:pt x="513" y="622"/>
                </a:cubicBezTo>
                <a:cubicBezTo>
                  <a:pt x="491" y="639"/>
                  <a:pt x="465" y="652"/>
                  <a:pt x="443" y="669"/>
                </a:cubicBezTo>
                <a:cubicBezTo>
                  <a:pt x="420" y="686"/>
                  <a:pt x="404" y="705"/>
                  <a:pt x="385" y="724"/>
                </a:cubicBezTo>
                <a:cubicBezTo>
                  <a:pt x="362" y="710"/>
                  <a:pt x="325" y="699"/>
                  <a:pt x="292" y="697"/>
                </a:cubicBezTo>
                <a:cubicBezTo>
                  <a:pt x="272" y="695"/>
                  <a:pt x="237" y="695"/>
                  <a:pt x="240" y="719"/>
                </a:cubicBezTo>
                <a:cubicBezTo>
                  <a:pt x="243" y="740"/>
                  <a:pt x="271" y="739"/>
                  <a:pt x="283" y="749"/>
                </a:cubicBezTo>
                <a:cubicBezTo>
                  <a:pt x="281" y="749"/>
                  <a:pt x="280" y="748"/>
                  <a:pt x="279" y="748"/>
                </a:cubicBezTo>
                <a:cubicBezTo>
                  <a:pt x="293" y="754"/>
                  <a:pt x="305" y="757"/>
                  <a:pt x="320" y="758"/>
                </a:cubicBezTo>
                <a:cubicBezTo>
                  <a:pt x="341" y="758"/>
                  <a:pt x="366" y="757"/>
                  <a:pt x="381" y="755"/>
                </a:cubicBezTo>
                <a:cubicBezTo>
                  <a:pt x="383" y="755"/>
                  <a:pt x="386" y="758"/>
                  <a:pt x="388" y="762"/>
                </a:cubicBezTo>
                <a:cubicBezTo>
                  <a:pt x="371" y="771"/>
                  <a:pt x="346" y="772"/>
                  <a:pt x="330" y="769"/>
                </a:cubicBezTo>
                <a:cubicBezTo>
                  <a:pt x="343" y="774"/>
                  <a:pt x="365" y="770"/>
                  <a:pt x="381" y="768"/>
                </a:cubicBezTo>
                <a:cubicBezTo>
                  <a:pt x="326" y="781"/>
                  <a:pt x="285" y="763"/>
                  <a:pt x="245" y="754"/>
                </a:cubicBezTo>
                <a:cubicBezTo>
                  <a:pt x="251" y="758"/>
                  <a:pt x="258" y="759"/>
                  <a:pt x="265" y="763"/>
                </a:cubicBezTo>
                <a:cubicBezTo>
                  <a:pt x="256" y="762"/>
                  <a:pt x="247" y="757"/>
                  <a:pt x="240" y="755"/>
                </a:cubicBezTo>
                <a:cubicBezTo>
                  <a:pt x="241" y="756"/>
                  <a:pt x="245" y="758"/>
                  <a:pt x="244" y="760"/>
                </a:cubicBezTo>
                <a:cubicBezTo>
                  <a:pt x="235" y="759"/>
                  <a:pt x="221" y="759"/>
                  <a:pt x="222" y="768"/>
                </a:cubicBezTo>
                <a:cubicBezTo>
                  <a:pt x="223" y="777"/>
                  <a:pt x="235" y="775"/>
                  <a:pt x="240" y="780"/>
                </a:cubicBezTo>
                <a:cubicBezTo>
                  <a:pt x="238" y="781"/>
                  <a:pt x="247" y="780"/>
                  <a:pt x="246" y="781"/>
                </a:cubicBezTo>
                <a:cubicBezTo>
                  <a:pt x="263" y="783"/>
                  <a:pt x="269" y="785"/>
                  <a:pt x="286" y="788"/>
                </a:cubicBezTo>
                <a:cubicBezTo>
                  <a:pt x="296" y="790"/>
                  <a:pt x="307" y="794"/>
                  <a:pt x="318" y="796"/>
                </a:cubicBezTo>
                <a:cubicBezTo>
                  <a:pt x="337" y="799"/>
                  <a:pt x="355" y="808"/>
                  <a:pt x="371" y="814"/>
                </a:cubicBezTo>
                <a:cubicBezTo>
                  <a:pt x="348" y="817"/>
                  <a:pt x="328" y="809"/>
                  <a:pt x="308" y="807"/>
                </a:cubicBezTo>
                <a:cubicBezTo>
                  <a:pt x="309" y="807"/>
                  <a:pt x="312" y="808"/>
                  <a:pt x="311" y="809"/>
                </a:cubicBezTo>
                <a:cubicBezTo>
                  <a:pt x="281" y="802"/>
                  <a:pt x="267" y="801"/>
                  <a:pt x="241" y="792"/>
                </a:cubicBezTo>
                <a:cubicBezTo>
                  <a:pt x="243" y="794"/>
                  <a:pt x="228" y="790"/>
                  <a:pt x="229" y="793"/>
                </a:cubicBezTo>
                <a:cubicBezTo>
                  <a:pt x="223" y="793"/>
                  <a:pt x="213" y="790"/>
                  <a:pt x="207" y="795"/>
                </a:cubicBezTo>
                <a:cubicBezTo>
                  <a:pt x="206" y="807"/>
                  <a:pt x="219" y="807"/>
                  <a:pt x="226" y="811"/>
                </a:cubicBezTo>
                <a:cubicBezTo>
                  <a:pt x="224" y="813"/>
                  <a:pt x="220" y="813"/>
                  <a:pt x="219" y="816"/>
                </a:cubicBezTo>
                <a:cubicBezTo>
                  <a:pt x="269" y="821"/>
                  <a:pt x="317" y="831"/>
                  <a:pt x="359" y="849"/>
                </a:cubicBezTo>
                <a:cubicBezTo>
                  <a:pt x="336" y="850"/>
                  <a:pt x="314" y="853"/>
                  <a:pt x="294" y="850"/>
                </a:cubicBezTo>
                <a:cubicBezTo>
                  <a:pt x="290" y="849"/>
                  <a:pt x="286" y="846"/>
                  <a:pt x="281" y="845"/>
                </a:cubicBezTo>
                <a:cubicBezTo>
                  <a:pt x="267" y="841"/>
                  <a:pt x="253" y="841"/>
                  <a:pt x="241" y="836"/>
                </a:cubicBezTo>
                <a:cubicBezTo>
                  <a:pt x="246" y="836"/>
                  <a:pt x="253" y="837"/>
                  <a:pt x="258" y="835"/>
                </a:cubicBezTo>
                <a:cubicBezTo>
                  <a:pt x="248" y="833"/>
                  <a:pt x="218" y="830"/>
                  <a:pt x="223" y="846"/>
                </a:cubicBezTo>
                <a:cubicBezTo>
                  <a:pt x="226" y="855"/>
                  <a:pt x="241" y="854"/>
                  <a:pt x="249" y="857"/>
                </a:cubicBezTo>
                <a:cubicBezTo>
                  <a:pt x="246" y="854"/>
                  <a:pt x="238" y="854"/>
                  <a:pt x="236" y="851"/>
                </a:cubicBezTo>
                <a:cubicBezTo>
                  <a:pt x="254" y="858"/>
                  <a:pt x="273" y="858"/>
                  <a:pt x="291" y="863"/>
                </a:cubicBezTo>
                <a:cubicBezTo>
                  <a:pt x="300" y="865"/>
                  <a:pt x="310" y="871"/>
                  <a:pt x="319" y="875"/>
                </a:cubicBezTo>
                <a:cubicBezTo>
                  <a:pt x="333" y="882"/>
                  <a:pt x="343" y="890"/>
                  <a:pt x="353" y="899"/>
                </a:cubicBezTo>
                <a:cubicBezTo>
                  <a:pt x="347" y="883"/>
                  <a:pt x="333" y="878"/>
                  <a:pt x="322" y="870"/>
                </a:cubicBezTo>
                <a:cubicBezTo>
                  <a:pt x="335" y="871"/>
                  <a:pt x="353" y="871"/>
                  <a:pt x="367" y="868"/>
                </a:cubicBezTo>
                <a:cubicBezTo>
                  <a:pt x="377" y="866"/>
                  <a:pt x="387" y="862"/>
                  <a:pt x="389" y="854"/>
                </a:cubicBezTo>
                <a:cubicBezTo>
                  <a:pt x="388" y="853"/>
                  <a:pt x="386" y="856"/>
                  <a:pt x="385" y="853"/>
                </a:cubicBezTo>
                <a:cubicBezTo>
                  <a:pt x="388" y="843"/>
                  <a:pt x="372" y="838"/>
                  <a:pt x="368" y="834"/>
                </a:cubicBezTo>
                <a:cubicBezTo>
                  <a:pt x="382" y="834"/>
                  <a:pt x="407" y="831"/>
                  <a:pt x="408" y="818"/>
                </a:cubicBezTo>
                <a:cubicBezTo>
                  <a:pt x="404" y="803"/>
                  <a:pt x="391" y="801"/>
                  <a:pt x="381" y="794"/>
                </a:cubicBezTo>
                <a:cubicBezTo>
                  <a:pt x="403" y="789"/>
                  <a:pt x="421" y="778"/>
                  <a:pt x="415" y="754"/>
                </a:cubicBezTo>
                <a:cubicBezTo>
                  <a:pt x="413" y="752"/>
                  <a:pt x="409" y="744"/>
                  <a:pt x="407" y="741"/>
                </a:cubicBezTo>
                <a:cubicBezTo>
                  <a:pt x="420" y="729"/>
                  <a:pt x="431" y="720"/>
                  <a:pt x="443" y="707"/>
                </a:cubicBezTo>
                <a:cubicBezTo>
                  <a:pt x="456" y="697"/>
                  <a:pt x="469" y="686"/>
                  <a:pt x="482" y="675"/>
                </a:cubicBezTo>
                <a:cubicBezTo>
                  <a:pt x="484" y="674"/>
                  <a:pt x="481" y="672"/>
                  <a:pt x="483" y="671"/>
                </a:cubicBezTo>
                <a:cubicBezTo>
                  <a:pt x="498" y="662"/>
                  <a:pt x="510" y="652"/>
                  <a:pt x="525" y="643"/>
                </a:cubicBezTo>
                <a:cubicBezTo>
                  <a:pt x="526" y="645"/>
                  <a:pt x="523" y="645"/>
                  <a:pt x="523" y="647"/>
                </a:cubicBezTo>
                <a:cubicBezTo>
                  <a:pt x="544" y="632"/>
                  <a:pt x="562" y="616"/>
                  <a:pt x="577" y="597"/>
                </a:cubicBezTo>
                <a:cubicBezTo>
                  <a:pt x="593" y="578"/>
                  <a:pt x="602" y="558"/>
                  <a:pt x="612" y="535"/>
                </a:cubicBezTo>
                <a:cubicBezTo>
                  <a:pt x="629" y="493"/>
                  <a:pt x="644" y="439"/>
                  <a:pt x="633" y="382"/>
                </a:cubicBezTo>
                <a:cubicBezTo>
                  <a:pt x="631" y="369"/>
                  <a:pt x="631" y="362"/>
                  <a:pt x="627" y="349"/>
                </a:cubicBezTo>
                <a:close/>
                <a:moveTo>
                  <a:pt x="286" y="723"/>
                </a:moveTo>
                <a:cubicBezTo>
                  <a:pt x="307" y="723"/>
                  <a:pt x="328" y="729"/>
                  <a:pt x="346" y="735"/>
                </a:cubicBezTo>
                <a:cubicBezTo>
                  <a:pt x="325" y="736"/>
                  <a:pt x="304" y="730"/>
                  <a:pt x="286" y="723"/>
                </a:cubicBezTo>
                <a:close/>
                <a:moveTo>
                  <a:pt x="230" y="840"/>
                </a:moveTo>
                <a:cubicBezTo>
                  <a:pt x="231" y="838"/>
                  <a:pt x="239" y="834"/>
                  <a:pt x="240" y="838"/>
                </a:cubicBezTo>
                <a:cubicBezTo>
                  <a:pt x="236" y="838"/>
                  <a:pt x="232" y="840"/>
                  <a:pt x="230" y="840"/>
                </a:cubicBezTo>
                <a:close/>
              </a:path>
            </a:pathLst>
          </a:custGeom>
          <a:solidFill>
            <a:srgbClr val="FDB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5129"/>
            <a:ext cx="12192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NỘI DUNG BÀI HỌC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752" y="695282"/>
            <a:ext cx="87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Sơ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hóa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thức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37982" y="1637731"/>
            <a:ext cx="555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087505" y="1420961"/>
            <a:ext cx="6400800" cy="956760"/>
          </a:xfrm>
          <a:prstGeom prst="wedgeRoundRectCallout">
            <a:avLst>
              <a:gd name="adj1" fmla="val -57355"/>
              <a:gd name="adj2" fmla="val 4314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Nội</a:t>
            </a:r>
            <a:r>
              <a:rPr lang="en-US" sz="2400" dirty="0" smtClean="0">
                <a:solidFill>
                  <a:schemeClr val="tx1"/>
                </a:solidFill>
              </a:rPr>
              <a:t> dung </a:t>
            </a:r>
            <a:r>
              <a:rPr lang="en-US" sz="2400" dirty="0" err="1" smtClean="0">
                <a:solidFill>
                  <a:schemeClr val="tx1"/>
                </a:solidFill>
              </a:rPr>
              <a:t>Chương</a:t>
            </a:r>
            <a:r>
              <a:rPr lang="en-US" sz="2400" dirty="0" smtClean="0">
                <a:solidFill>
                  <a:schemeClr val="tx1"/>
                </a:solidFill>
              </a:rPr>
              <a:t> 4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tắt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4" y="1310363"/>
            <a:ext cx="1911769" cy="1394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457199" y="3630304"/>
            <a:ext cx="2442949" cy="152855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b="1" dirty="0" smtClean="0"/>
              <a:t>ĐỒ DÙNG ĐIỆN TRONG GIA ĐÌNH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633716" y="3882788"/>
            <a:ext cx="2163170" cy="10235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414448" y="2750481"/>
            <a:ext cx="5349922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v</a:t>
            </a:r>
            <a:r>
              <a:rPr lang="en-US" sz="2400" dirty="0" err="1" smtClean="0">
                <a:solidFill>
                  <a:schemeClr val="tx1"/>
                </a:solidFill>
              </a:rPr>
              <a:t>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bàn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dây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đốt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nóng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điều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chỉnh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4448" y="3987649"/>
            <a:ext cx="5349922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lí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</a:rPr>
              <a:t>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năng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nóng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4448" y="5224817"/>
            <a:ext cx="5349922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theo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trình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endCxn id="3" idx="1"/>
          </p:cNvCxnSpPr>
          <p:nvPr/>
        </p:nvCxnSpPr>
        <p:spPr>
          <a:xfrm>
            <a:off x="2900148" y="4394579"/>
            <a:ext cx="733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5895833" y="3111690"/>
            <a:ext cx="470847" cy="2572602"/>
          </a:xfrm>
          <a:prstGeom prst="leftBrace">
            <a:avLst>
              <a:gd name="adj1" fmla="val 47549"/>
              <a:gd name="adj2" fmla="val 4947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10" grpId="0" animBg="1"/>
      <p:bldP spid="11" grpId="0" animBg="1"/>
      <p:bldP spid="12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8150733"/>
  <p:tag name="MH_LIBRARY" val="GRAPHIC"/>
  <p:tag name="MH_ORDER" val="文本框 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8150733"/>
  <p:tag name="MH_LIBRARY" val="GRAPHIC"/>
  <p:tag name="MH_ORDER" val="文本框 20"/>
</p:tagLst>
</file>

<file path=ppt/theme/theme1.xml><?xml version="1.0" encoding="utf-8"?>
<a:theme xmlns:a="http://schemas.openxmlformats.org/drawingml/2006/main" name="Office 主题">
  <a:themeElements>
    <a:clrScheme name="红黑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E61"/>
      </a:accent1>
      <a:accent2>
        <a:srgbClr val="3A3838"/>
      </a:accent2>
      <a:accent3>
        <a:srgbClr val="FFC0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8662B"/>
      </a:accent1>
      <a:accent2>
        <a:srgbClr val="E88B02"/>
      </a:accent2>
      <a:accent3>
        <a:srgbClr val="28662B"/>
      </a:accent3>
      <a:accent4>
        <a:srgbClr val="E88B02"/>
      </a:accent4>
      <a:accent5>
        <a:srgbClr val="28662B"/>
      </a:accent5>
      <a:accent6>
        <a:srgbClr val="E88B02"/>
      </a:accent6>
      <a:hlink>
        <a:srgbClr val="28662B"/>
      </a:hlink>
      <a:folHlink>
        <a:srgbClr val="E88B0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DADBE6"/>
    </a:lt2>
    <a:accent1>
      <a:srgbClr val="A5B0FE"/>
    </a:accent1>
    <a:accent2>
      <a:srgbClr val="8184D9"/>
    </a:accent2>
    <a:accent3>
      <a:srgbClr val="6463BD"/>
    </a:accent3>
    <a:accent4>
      <a:srgbClr val="4F4A9E"/>
    </a:accent4>
    <a:accent5>
      <a:srgbClr val="212121"/>
    </a:accent5>
    <a:accent6>
      <a:srgbClr val="FFA500"/>
    </a:accent6>
    <a:hlink>
      <a:srgbClr val="6463BD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801</Words>
  <Application>Microsoft Office PowerPoint</Application>
  <PresentationFormat>Widescreen</PresentationFormat>
  <Paragraphs>95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宋体</vt:lpstr>
      <vt:lpstr>Arial</vt:lpstr>
      <vt:lpstr>Arial Black</vt:lpstr>
      <vt:lpstr>Calibri</vt:lpstr>
      <vt:lpstr>Montserrat</vt:lpstr>
      <vt:lpstr>Yeseva One</vt:lpstr>
      <vt:lpstr>冬青黑体简体中文 W6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1526</dc:title>
  <dc:creator>1</dc:creator>
  <cp:lastModifiedBy>Admin</cp:lastModifiedBy>
  <cp:revision>192</cp:revision>
  <dcterms:created xsi:type="dcterms:W3CDTF">2016-04-19T07:54:00Z</dcterms:created>
  <dcterms:modified xsi:type="dcterms:W3CDTF">2023-03-26T08:35:12Z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