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1" r:id="rId2"/>
    <p:sldId id="267" r:id="rId3"/>
    <p:sldId id="268" r:id="rId4"/>
    <p:sldId id="269" r:id="rId5"/>
    <p:sldId id="258" r:id="rId6"/>
    <p:sldId id="259" r:id="rId7"/>
    <p:sldId id="270" r:id="rId8"/>
    <p:sldId id="282" r:id="rId9"/>
    <p:sldId id="271" r:id="rId10"/>
    <p:sldId id="272" r:id="rId11"/>
    <p:sldId id="274" r:id="rId12"/>
    <p:sldId id="279" r:id="rId13"/>
    <p:sldId id="280" r:id="rId14"/>
    <p:sldId id="275" r:id="rId15"/>
    <p:sldId id="277" r:id="rId16"/>
    <p:sldId id="278" r:id="rId17"/>
    <p:sldId id="264" r:id="rId18"/>
    <p:sldId id="273" r:id="rId19"/>
    <p:sldId id="276" r:id="rId20"/>
  </p:sldIdLst>
  <p:sldSz cx="12192000" cy="6858000"/>
  <p:notesSz cx="6858000" cy="9144000"/>
  <p:embeddedFontLst>
    <p:embeddedFont>
      <p:font typeface="#9Slide03 Cabin Bold" charset="0"/>
      <p:bold r:id="rId21"/>
    </p:embeddedFont>
    <p:embeddedFont>
      <p:font typeface="#9Slide03 Bebas Neue Bold" charset="0"/>
      <p:bold r:id="rId22"/>
    </p:embeddedFont>
    <p:embeddedFont>
      <p:font typeface="#9Slide03 Talling" charset="0"/>
      <p:regular r:id="rId23"/>
    </p:embeddedFont>
    <p:embeddedFont>
      <p:font typeface="Cambria Math" pitchFamily="18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#9Slide03 SFU Helvetica Black" charset="0"/>
      <p:bold r:id="rId31"/>
    </p:embeddedFont>
    <p:embeddedFont>
      <p:font typeface="Calibri Light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34681F"/>
    <a:srgbClr val="11370F"/>
    <a:srgbClr val="488527"/>
    <a:srgbClr val="64BB45"/>
    <a:srgbClr val="007A76"/>
    <a:srgbClr val="23832F"/>
    <a:srgbClr val="CB0900"/>
    <a:srgbClr val="00B0F0"/>
    <a:srgbClr val="EAA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08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41.wmf"/><Relationship Id="rId2" Type="http://schemas.openxmlformats.org/officeDocument/2006/relationships/image" Target="../media/image23.wmf"/><Relationship Id="rId1" Type="http://schemas.openxmlformats.org/officeDocument/2006/relationships/image" Target="../media/image37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CF61B-8F5B-4584-84E4-043CB666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497EC8-3215-4CB9-8D4C-415BC1D7A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E68555-688B-41DD-A3F4-AA519742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95413E-CD9D-4E3F-9A52-A9081A4A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4FC549-13EF-4282-9931-1B2A0CCB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7BAE6E-1B39-4D2D-B27E-F2A6612A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341CC4-9840-4D0C-A65D-C2C50FD92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0DEBD-8BCC-4926-98A8-6A0B99DD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0986A9-27AC-453F-9739-25F21FD3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FB1D3D-3EA0-49C6-8349-8BFD240C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ACEC53F-3944-4E48-8C21-D775AE6D3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A834BBA-A446-4437-B158-29F8C41D7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4C0594-641F-481A-9A42-2B7BCDD2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AC0481-CE87-4A63-B77A-C5959C797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A5BA90-BCFA-42FA-8A50-DC336836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1D3495-18E7-44B2-8E67-04ED5185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687E54-1B0F-4FA6-BD37-B7271080D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9A7420-7133-4FF5-A604-F4BABC78A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5C8BAD-97F6-4690-89B9-C718151B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A0E846-1C7D-4DA4-B1E5-D8A6705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0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36D47B-9D1A-4D71-B727-527CCC53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6182A8-10FD-4F9A-9683-E19ABB7E8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F99A9D-391E-4215-BB96-FC3542533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96AC60-339A-4073-A788-2B780322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E6857B-0852-45BB-ABB3-1473366F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4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689998-9660-4852-AFFC-DBC63962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4DA007-E30D-4259-8E23-81680437E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5DE398-6DCF-4AB1-BD86-EBF76A897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683C93-1B86-487A-9166-971F1CFF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D81152-7B84-4A72-912A-E2550F2D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631B87-2F91-49CB-8ECF-F2DFD0AB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2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8DD513-ABD3-4F86-9ED8-86538701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18D2A9-3784-490E-B04A-DC139D2E7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9C2704-CEC4-4420-B92F-D1F72F8E9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7BA165-2C3D-46A3-9BBE-7F5D3F7D3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19E031-B34A-4ABD-9AB7-58EBA3CBE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C8008F0-99AA-42B7-A023-1ECCC2F0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05180FD-86C9-4C73-B79E-76E5476A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5C6BCF4-5677-44D3-AAF1-D256CEA5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D39FE1-4260-48A2-A23E-C109045F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F6688C-1E2A-4D9B-ACE0-773CFD1A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51A3354-C154-48E4-89E5-6200623E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E68205-3A27-4FB1-8744-F107A497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6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584B55-7624-4595-93E0-7BE411CD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E630147-648F-427A-A6E0-52C4033A1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E3AA3EF-110C-4247-8777-28C2559C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C726A9-97D3-46EB-BECF-1C162399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AC95AE-04F3-4AD9-BBA2-E6ECD134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D316F9D-F847-4A00-99B7-C13964D6E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8FAA82-C865-4A89-B37D-1E830A1C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C5BF21-43F1-49C6-8072-C85D6E0A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3C6165-656D-4EFA-97BD-B0B4B00F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7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61A410-CAAB-4C3B-AD8E-0F7173A9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612C08D-BEDD-4D89-B2C2-05EE36F4C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353CD4-B7D3-4CAB-8FEA-21FDC32E6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A6C73C-DA98-4522-BA92-CDEC9553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D4D0E6-FFB8-4F09-9D44-378F80990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0B2004-1D06-4D06-AE0C-D1160386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2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38CF96C-0AE3-4E54-A53D-5C61DBF0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A655F6-7EE3-4630-84B5-BA613F76B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104159-0448-4B16-881D-4F475C849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C854F-9A18-4EBE-8DA9-D3AB9313DFE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A80AD4-FA40-407A-A309-279D8D58E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656B58-B01A-474A-98B0-C7D3DBFA2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6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41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20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6.wmf"/><Relationship Id="rId19" Type="http://schemas.openxmlformats.org/officeDocument/2006/relationships/image" Target="../media/image42.png"/><Relationship Id="rId4" Type="http://schemas.openxmlformats.org/officeDocument/2006/relationships/image" Target="../media/image33.JP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5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G"/><Relationship Id="rId5" Type="http://schemas.openxmlformats.org/officeDocument/2006/relationships/image" Target="../media/image49.png"/><Relationship Id="rId15" Type="http://schemas.openxmlformats.org/officeDocument/2006/relationships/image" Target="../media/image540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12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17" Type="http://schemas.openxmlformats.org/officeDocument/2006/relationships/image" Target="../media/image20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gif"/><Relationship Id="rId20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gif"/><Relationship Id="rId11" Type="http://schemas.openxmlformats.org/officeDocument/2006/relationships/image" Target="../media/image15.jpeg"/><Relationship Id="rId5" Type="http://schemas.openxmlformats.org/officeDocument/2006/relationships/image" Target="../media/image13.jpg"/><Relationship Id="rId15" Type="http://schemas.openxmlformats.org/officeDocument/2006/relationships/image" Target="../media/image18.gif"/><Relationship Id="rId10" Type="http://schemas.openxmlformats.org/officeDocument/2006/relationships/image" Target="../media/image130.png"/><Relationship Id="rId19" Type="http://schemas.openxmlformats.org/officeDocument/2006/relationships/oleObject" Target="../embeddings/oleObject1.bin"/><Relationship Id="rId4" Type="http://schemas.openxmlformats.org/officeDocument/2006/relationships/audio" Target="../media/audio2.wav"/><Relationship Id="rId9" Type="http://schemas.openxmlformats.org/officeDocument/2006/relationships/image" Target="../media/image120.png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gif"/><Relationship Id="rId5" Type="http://schemas.openxmlformats.org/officeDocument/2006/relationships/image" Target="../media/image14.gi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3.jpg"/><Relationship Id="rId9" Type="http://schemas.openxmlformats.org/officeDocument/2006/relationships/slide" Target="slide3.xml"/><Relationship Id="rId1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7.gif"/><Relationship Id="rId5" Type="http://schemas.openxmlformats.org/officeDocument/2006/relationships/image" Target="../media/image14.gi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3.jpg"/><Relationship Id="rId9" Type="http://schemas.openxmlformats.org/officeDocument/2006/relationships/slide" Target="slide3.xml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.xml"/><Relationship Id="rId16" Type="http://schemas.openxmlformats.org/officeDocument/2006/relationships/audio" Target="../media/audio1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9.wmf"/><Relationship Id="rId3" Type="http://schemas.openxmlformats.org/officeDocument/2006/relationships/image" Target="../media/image32.png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35.png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34.png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3.JP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7.wmf"/><Relationship Id="rId22" Type="http://schemas.openxmlformats.org/officeDocument/2006/relationships/image" Target="../media/image3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326"/>
            <a:ext cx="12007121" cy="278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4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8BB9B3D-53DD-488E-BAC5-551785AB3EBC}"/>
              </a:ext>
            </a:extLst>
          </p:cNvPr>
          <p:cNvSpPr/>
          <p:nvPr/>
        </p:nvSpPr>
        <p:spPr>
          <a:xfrm>
            <a:off x="2186153" y="1250728"/>
            <a:ext cx="7840719" cy="1177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tx1"/>
                </a:solidFill>
                <a:latin typeface="#9Slide03 Bebas Neue Bold" panose="020B0606020202050201" pitchFamily="34" charset="0"/>
              </a:rPr>
              <a:t>Hoạt động cá nhân Phiếu học tập số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92FF970-10B1-4CA4-A171-D80F3F05A36A}"/>
              </a:ext>
            </a:extLst>
          </p:cNvPr>
          <p:cNvSpPr/>
          <p:nvPr/>
        </p:nvSpPr>
        <p:spPr>
          <a:xfrm>
            <a:off x="2338553" y="2096809"/>
            <a:ext cx="7840719" cy="1177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chemeClr val="tx1"/>
                </a:solidFill>
                <a:latin typeface="#9Slide03 Bebas Neue Bold" panose="020B0606020202050201" pitchFamily="34" charset="0"/>
              </a:rPr>
              <a:t>THỜI GIAN: 3 PHÚT</a:t>
            </a:r>
          </a:p>
        </p:txBody>
      </p:sp>
      <p:grpSp>
        <p:nvGrpSpPr>
          <p:cNvPr id="9" name="start timer">
            <a:extLst>
              <a:ext uri="{FF2B5EF4-FFF2-40B4-BE49-F238E27FC236}">
                <a16:creationId xmlns="" xmlns:a16="http://schemas.microsoft.com/office/drawing/2014/main" id="{CF7241B9-2F3E-4C68-B1EE-B8D39AFB688B}"/>
              </a:ext>
            </a:extLst>
          </p:cNvPr>
          <p:cNvGrpSpPr/>
          <p:nvPr/>
        </p:nvGrpSpPr>
        <p:grpSpPr>
          <a:xfrm>
            <a:off x="5682745" y="3463240"/>
            <a:ext cx="1161331" cy="352324"/>
            <a:chOff x="1332706" y="185859"/>
            <a:chExt cx="2636838" cy="799962"/>
          </a:xfrm>
        </p:grpSpPr>
        <p:sp>
          <p:nvSpPr>
            <p:cNvPr id="96" name="Rounded Rectangle 120">
              <a:extLst>
                <a:ext uri="{FF2B5EF4-FFF2-40B4-BE49-F238E27FC236}">
                  <a16:creationId xmlns="" xmlns:a16="http://schemas.microsoft.com/office/drawing/2014/main" id="{A1DB6A71-1301-426A-A5AF-D46549D93005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121">
              <a:extLst>
                <a:ext uri="{FF2B5EF4-FFF2-40B4-BE49-F238E27FC236}">
                  <a16:creationId xmlns="" xmlns:a16="http://schemas.microsoft.com/office/drawing/2014/main" id="{C0453D13-A869-4275-96EF-5A33A0FF0F3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times up">
            <a:extLst>
              <a:ext uri="{FF2B5EF4-FFF2-40B4-BE49-F238E27FC236}">
                <a16:creationId xmlns="" xmlns:a16="http://schemas.microsoft.com/office/drawing/2014/main" id="{AAD12728-5636-440E-A213-638FFA2E06BB}"/>
              </a:ext>
            </a:extLst>
          </p:cNvPr>
          <p:cNvGrpSpPr/>
          <p:nvPr/>
        </p:nvGrpSpPr>
        <p:grpSpPr>
          <a:xfrm>
            <a:off x="5655121" y="3461380"/>
            <a:ext cx="1222279" cy="345314"/>
            <a:chOff x="2423580" y="1288991"/>
            <a:chExt cx="2636838" cy="721756"/>
          </a:xfrm>
        </p:grpSpPr>
        <p:sp>
          <p:nvSpPr>
            <p:cNvPr id="94" name="Rounded Rectangle 123">
              <a:extLst>
                <a:ext uri="{FF2B5EF4-FFF2-40B4-BE49-F238E27FC236}">
                  <a16:creationId xmlns="" xmlns:a16="http://schemas.microsoft.com/office/drawing/2014/main" id="{9842A65F-77DE-4AF8-949C-3A10FA2107A9}"/>
                </a:ext>
              </a:extLst>
            </p:cNvPr>
            <p:cNvSpPr/>
            <p:nvPr/>
          </p:nvSpPr>
          <p:spPr>
            <a:xfrm>
              <a:off x="2513741" y="1288991"/>
              <a:ext cx="2525846" cy="72175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ounded Rectangle 124">
              <a:extLst>
                <a:ext uri="{FF2B5EF4-FFF2-40B4-BE49-F238E27FC236}">
                  <a16:creationId xmlns="" xmlns:a16="http://schemas.microsoft.com/office/drawing/2014/main" id="{9C43998F-9665-4A25-95CA-BACCD9202194}"/>
                </a:ext>
              </a:extLst>
            </p:cNvPr>
            <p:cNvSpPr/>
            <p:nvPr/>
          </p:nvSpPr>
          <p:spPr>
            <a:xfrm>
              <a:off x="2423580" y="1304203"/>
              <a:ext cx="2636838" cy="69755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3">
            <a:extLst>
              <a:ext uri="{FF2B5EF4-FFF2-40B4-BE49-F238E27FC236}">
                <a16:creationId xmlns="" xmlns:a16="http://schemas.microsoft.com/office/drawing/2014/main" id="{53CA0BBE-9E00-487E-910D-0FBA193DB2F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016822" y="3899644"/>
            <a:ext cx="2168144" cy="237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53D88C40-11FC-4528-8B6F-A723F0D9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543" y="4148551"/>
            <a:ext cx="60129" cy="163607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DA1D8DCE-825E-4DD8-80D2-4310BB5B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543" y="4148551"/>
            <a:ext cx="60129" cy="16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74A71EA9-64F2-41FE-9F1E-7E80010BA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543" y="4148551"/>
            <a:ext cx="60129" cy="64324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5" name="Rectangle 8">
            <a:extLst>
              <a:ext uri="{FF2B5EF4-FFF2-40B4-BE49-F238E27FC236}">
                <a16:creationId xmlns="" xmlns:a16="http://schemas.microsoft.com/office/drawing/2014/main" id="{24A5DA6D-54C6-4BB0-938D-161F80E65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543" y="4148551"/>
            <a:ext cx="60129" cy="6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6" name="Freeform 9">
            <a:extLst>
              <a:ext uri="{FF2B5EF4-FFF2-40B4-BE49-F238E27FC236}">
                <a16:creationId xmlns="" xmlns:a16="http://schemas.microsoft.com/office/drawing/2014/main" id="{736ABF6B-7A3B-4223-9D77-5BD14F75D33B}"/>
              </a:ext>
            </a:extLst>
          </p:cNvPr>
          <p:cNvSpPr>
            <a:spLocks/>
          </p:cNvSpPr>
          <p:nvPr/>
        </p:nvSpPr>
        <p:spPr bwMode="auto">
          <a:xfrm>
            <a:off x="6117324" y="4101007"/>
            <a:ext cx="202761" cy="85999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7" name="Freeform 10">
            <a:extLst>
              <a:ext uri="{FF2B5EF4-FFF2-40B4-BE49-F238E27FC236}">
                <a16:creationId xmlns="" xmlns:a16="http://schemas.microsoft.com/office/drawing/2014/main" id="{0F0E035A-345A-4B08-B5BA-A85DFEFAA38C}"/>
              </a:ext>
            </a:extLst>
          </p:cNvPr>
          <p:cNvSpPr>
            <a:spLocks/>
          </p:cNvSpPr>
          <p:nvPr/>
        </p:nvSpPr>
        <p:spPr bwMode="auto">
          <a:xfrm>
            <a:off x="6569691" y="4210078"/>
            <a:ext cx="401327" cy="488724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" name="Freeform 11">
            <a:extLst>
              <a:ext uri="{FF2B5EF4-FFF2-40B4-BE49-F238E27FC236}">
                <a16:creationId xmlns="" xmlns:a16="http://schemas.microsoft.com/office/drawing/2014/main" id="{69E7F212-8BD2-4C1F-AF3A-8099C6D0B6D0}"/>
              </a:ext>
            </a:extLst>
          </p:cNvPr>
          <p:cNvSpPr>
            <a:spLocks/>
          </p:cNvSpPr>
          <p:nvPr/>
        </p:nvSpPr>
        <p:spPr bwMode="auto">
          <a:xfrm>
            <a:off x="5469189" y="4200989"/>
            <a:ext cx="400628" cy="489423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9" name="Freeform 12">
            <a:extLst>
              <a:ext uri="{FF2B5EF4-FFF2-40B4-BE49-F238E27FC236}">
                <a16:creationId xmlns="" xmlns:a16="http://schemas.microsoft.com/office/drawing/2014/main" id="{4260402C-40A8-4AA8-A386-633113561B01}"/>
              </a:ext>
            </a:extLst>
          </p:cNvPr>
          <p:cNvSpPr>
            <a:spLocks noEditPoints="1"/>
          </p:cNvSpPr>
          <p:nvPr/>
        </p:nvSpPr>
        <p:spPr bwMode="auto">
          <a:xfrm>
            <a:off x="5562179" y="4335930"/>
            <a:ext cx="119559" cy="8599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DA337B52-72AD-4007-A9D3-BE6F59C6229E}"/>
              </a:ext>
            </a:extLst>
          </p:cNvPr>
          <p:cNvSpPr>
            <a:spLocks noEditPoints="1"/>
          </p:cNvSpPr>
          <p:nvPr/>
        </p:nvSpPr>
        <p:spPr bwMode="auto">
          <a:xfrm>
            <a:off x="5562179" y="4335930"/>
            <a:ext cx="119559" cy="8599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1" name="Freeform 14">
            <a:extLst>
              <a:ext uri="{FF2B5EF4-FFF2-40B4-BE49-F238E27FC236}">
                <a16:creationId xmlns="" xmlns:a16="http://schemas.microsoft.com/office/drawing/2014/main" id="{EE1A89C2-BCC4-4589-818C-1127E6D9D704}"/>
              </a:ext>
            </a:extLst>
          </p:cNvPr>
          <p:cNvSpPr>
            <a:spLocks/>
          </p:cNvSpPr>
          <p:nvPr/>
        </p:nvSpPr>
        <p:spPr bwMode="auto">
          <a:xfrm>
            <a:off x="5562179" y="4335930"/>
            <a:ext cx="119559" cy="85999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2" name="Freeform 15">
            <a:extLst>
              <a:ext uri="{FF2B5EF4-FFF2-40B4-BE49-F238E27FC236}">
                <a16:creationId xmlns="" xmlns:a16="http://schemas.microsoft.com/office/drawing/2014/main" id="{C16F5E49-2F7D-4A4E-B114-1C5A2A96D1DF}"/>
              </a:ext>
            </a:extLst>
          </p:cNvPr>
          <p:cNvSpPr>
            <a:spLocks/>
          </p:cNvSpPr>
          <p:nvPr/>
        </p:nvSpPr>
        <p:spPr bwMode="auto">
          <a:xfrm>
            <a:off x="6866142" y="4413539"/>
            <a:ext cx="13285" cy="1678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3" name="Freeform 16">
            <a:extLst>
              <a:ext uri="{FF2B5EF4-FFF2-40B4-BE49-F238E27FC236}">
                <a16:creationId xmlns="" xmlns:a16="http://schemas.microsoft.com/office/drawing/2014/main" id="{E45FB65F-8335-49A4-8017-617C8D947B26}"/>
              </a:ext>
            </a:extLst>
          </p:cNvPr>
          <p:cNvSpPr>
            <a:spLocks/>
          </p:cNvSpPr>
          <p:nvPr/>
        </p:nvSpPr>
        <p:spPr bwMode="auto">
          <a:xfrm>
            <a:off x="6760566" y="4345718"/>
            <a:ext cx="117462" cy="83901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4" name="Freeform 17">
            <a:extLst>
              <a:ext uri="{FF2B5EF4-FFF2-40B4-BE49-F238E27FC236}">
                <a16:creationId xmlns="" xmlns:a16="http://schemas.microsoft.com/office/drawing/2014/main" id="{606C502E-2713-4B26-B413-E9878E44B26F}"/>
              </a:ext>
            </a:extLst>
          </p:cNvPr>
          <p:cNvSpPr>
            <a:spLocks/>
          </p:cNvSpPr>
          <p:nvPr/>
        </p:nvSpPr>
        <p:spPr bwMode="auto">
          <a:xfrm>
            <a:off x="5218184" y="3975855"/>
            <a:ext cx="687290" cy="581714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5" name="Freeform 18">
            <a:extLst>
              <a:ext uri="{FF2B5EF4-FFF2-40B4-BE49-F238E27FC236}">
                <a16:creationId xmlns="" xmlns:a16="http://schemas.microsoft.com/office/drawing/2014/main" id="{13C3E8B4-79C2-4181-9D60-2F77E463F669}"/>
              </a:ext>
            </a:extLst>
          </p:cNvPr>
          <p:cNvSpPr>
            <a:spLocks noEditPoints="1"/>
          </p:cNvSpPr>
          <p:nvPr/>
        </p:nvSpPr>
        <p:spPr bwMode="auto">
          <a:xfrm>
            <a:off x="5313272" y="4505830"/>
            <a:ext cx="89494" cy="51739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6" name="Freeform 19">
            <a:extLst>
              <a:ext uri="{FF2B5EF4-FFF2-40B4-BE49-F238E27FC236}">
                <a16:creationId xmlns="" xmlns:a16="http://schemas.microsoft.com/office/drawing/2014/main" id="{1D1CC5CD-37BE-4D72-BD80-47A73620808D}"/>
              </a:ext>
            </a:extLst>
          </p:cNvPr>
          <p:cNvSpPr>
            <a:spLocks/>
          </p:cNvSpPr>
          <p:nvPr/>
        </p:nvSpPr>
        <p:spPr bwMode="auto">
          <a:xfrm>
            <a:off x="5283907" y="4081430"/>
            <a:ext cx="160810" cy="476139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7" name="Freeform 20">
            <a:extLst>
              <a:ext uri="{FF2B5EF4-FFF2-40B4-BE49-F238E27FC236}">
                <a16:creationId xmlns="" xmlns:a16="http://schemas.microsoft.com/office/drawing/2014/main" id="{FFFC37A6-5B05-4166-A348-506750C57290}"/>
              </a:ext>
            </a:extLst>
          </p:cNvPr>
          <p:cNvSpPr>
            <a:spLocks/>
          </p:cNvSpPr>
          <p:nvPr/>
        </p:nvSpPr>
        <p:spPr bwMode="auto">
          <a:xfrm>
            <a:off x="5487367" y="5860133"/>
            <a:ext cx="337003" cy="41461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8" name="Freeform 21">
            <a:extLst>
              <a:ext uri="{FF2B5EF4-FFF2-40B4-BE49-F238E27FC236}">
                <a16:creationId xmlns="" xmlns:a16="http://schemas.microsoft.com/office/drawing/2014/main" id="{36E11143-DAFC-4165-9DCD-92149F93BCE4}"/>
              </a:ext>
            </a:extLst>
          </p:cNvPr>
          <p:cNvSpPr>
            <a:spLocks noEditPoints="1"/>
          </p:cNvSpPr>
          <p:nvPr/>
        </p:nvSpPr>
        <p:spPr bwMode="auto">
          <a:xfrm>
            <a:off x="5606227" y="5980392"/>
            <a:ext cx="146128" cy="104876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29" name="Freeform 22">
            <a:extLst>
              <a:ext uri="{FF2B5EF4-FFF2-40B4-BE49-F238E27FC236}">
                <a16:creationId xmlns="" xmlns:a16="http://schemas.microsoft.com/office/drawing/2014/main" id="{BDFC3A30-A327-42AF-A1C4-FDAC22D60CAE}"/>
              </a:ext>
            </a:extLst>
          </p:cNvPr>
          <p:cNvSpPr>
            <a:spLocks noEditPoints="1"/>
          </p:cNvSpPr>
          <p:nvPr/>
        </p:nvSpPr>
        <p:spPr bwMode="auto">
          <a:xfrm>
            <a:off x="5606227" y="5980392"/>
            <a:ext cx="146128" cy="104876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30" name="Freeform 23">
            <a:extLst>
              <a:ext uri="{FF2B5EF4-FFF2-40B4-BE49-F238E27FC236}">
                <a16:creationId xmlns="" xmlns:a16="http://schemas.microsoft.com/office/drawing/2014/main" id="{FF3BBC0C-AF4B-4308-BB32-27062B2B6CE3}"/>
              </a:ext>
            </a:extLst>
          </p:cNvPr>
          <p:cNvSpPr>
            <a:spLocks/>
          </p:cNvSpPr>
          <p:nvPr/>
        </p:nvSpPr>
        <p:spPr bwMode="auto">
          <a:xfrm>
            <a:off x="5606227" y="5980392"/>
            <a:ext cx="146128" cy="104876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31" name="Freeform 24">
            <a:extLst>
              <a:ext uri="{FF2B5EF4-FFF2-40B4-BE49-F238E27FC236}">
                <a16:creationId xmlns="" xmlns:a16="http://schemas.microsoft.com/office/drawing/2014/main" id="{91574055-8078-48B5-9635-957D46B40E57}"/>
              </a:ext>
            </a:extLst>
          </p:cNvPr>
          <p:cNvSpPr>
            <a:spLocks/>
          </p:cNvSpPr>
          <p:nvPr/>
        </p:nvSpPr>
        <p:spPr bwMode="auto">
          <a:xfrm>
            <a:off x="6617235" y="5860133"/>
            <a:ext cx="337003" cy="414612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32" name="Freeform 25">
            <a:extLst>
              <a:ext uri="{FF2B5EF4-FFF2-40B4-BE49-F238E27FC236}">
                <a16:creationId xmlns="" xmlns:a16="http://schemas.microsoft.com/office/drawing/2014/main" id="{371F0820-5842-49E8-8565-C1DD3D56A11B}"/>
              </a:ext>
            </a:extLst>
          </p:cNvPr>
          <p:cNvSpPr>
            <a:spLocks/>
          </p:cNvSpPr>
          <p:nvPr/>
        </p:nvSpPr>
        <p:spPr bwMode="auto">
          <a:xfrm>
            <a:off x="6819996" y="5979693"/>
            <a:ext cx="16081" cy="32162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33" name="Freeform 26">
            <a:extLst>
              <a:ext uri="{FF2B5EF4-FFF2-40B4-BE49-F238E27FC236}">
                <a16:creationId xmlns="" xmlns:a16="http://schemas.microsoft.com/office/drawing/2014/main" id="{FE5909A3-7FE2-4CEE-8ACF-7ACE94BEE29D}"/>
              </a:ext>
            </a:extLst>
          </p:cNvPr>
          <p:cNvSpPr>
            <a:spLocks/>
          </p:cNvSpPr>
          <p:nvPr/>
        </p:nvSpPr>
        <p:spPr bwMode="auto">
          <a:xfrm>
            <a:off x="6819996" y="5979693"/>
            <a:ext cx="16081" cy="32162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34" name="Freeform 27">
            <a:extLst>
              <a:ext uri="{FF2B5EF4-FFF2-40B4-BE49-F238E27FC236}">
                <a16:creationId xmlns="" xmlns:a16="http://schemas.microsoft.com/office/drawing/2014/main" id="{90269F8C-F350-494A-8C55-58132D54A043}"/>
              </a:ext>
            </a:extLst>
          </p:cNvPr>
          <p:cNvSpPr>
            <a:spLocks/>
          </p:cNvSpPr>
          <p:nvPr/>
        </p:nvSpPr>
        <p:spPr bwMode="auto">
          <a:xfrm>
            <a:off x="6688551" y="5979693"/>
            <a:ext cx="147526" cy="105576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2EB4BB75-139D-46EE-A4D5-AF85D01626AF}"/>
              </a:ext>
            </a:extLst>
          </p:cNvPr>
          <p:cNvGrpSpPr/>
          <p:nvPr/>
        </p:nvGrpSpPr>
        <p:grpSpPr>
          <a:xfrm rot="1786145">
            <a:off x="5376897" y="4378580"/>
            <a:ext cx="1686412" cy="1687112"/>
            <a:chOff x="817563" y="2264166"/>
            <a:chExt cx="3829050" cy="3830638"/>
          </a:xfrm>
        </p:grpSpPr>
        <p:sp>
          <p:nvSpPr>
            <p:cNvPr id="92" name="Oval 28">
              <a:extLst>
                <a:ext uri="{FF2B5EF4-FFF2-40B4-BE49-F238E27FC236}">
                  <a16:creationId xmlns="" xmlns:a16="http://schemas.microsoft.com/office/drawing/2014/main" id="{C517B49E-D772-43F3-91BF-53D0AF054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/>
            </a:p>
          </p:txBody>
        </p:sp>
        <p:sp>
          <p:nvSpPr>
            <p:cNvPr id="93" name="hour hand">
              <a:extLst>
                <a:ext uri="{FF2B5EF4-FFF2-40B4-BE49-F238E27FC236}">
                  <a16:creationId xmlns="" xmlns:a16="http://schemas.microsoft.com/office/drawing/2014/main" id="{49E22BD1-03AA-4D99-957A-5A3BCD508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/>
            </a:p>
          </p:txBody>
        </p:sp>
      </p:grpSp>
      <p:sp>
        <p:nvSpPr>
          <p:cNvPr id="36" name="Freeform 29">
            <a:extLst>
              <a:ext uri="{FF2B5EF4-FFF2-40B4-BE49-F238E27FC236}">
                <a16:creationId xmlns="" xmlns:a16="http://schemas.microsoft.com/office/drawing/2014/main" id="{1F9E16A9-4F67-4540-ADAC-05115EDC8FCF}"/>
              </a:ext>
            </a:extLst>
          </p:cNvPr>
          <p:cNvSpPr>
            <a:spLocks noEditPoints="1"/>
          </p:cNvSpPr>
          <p:nvPr/>
        </p:nvSpPr>
        <p:spPr bwMode="auto">
          <a:xfrm>
            <a:off x="5253842" y="4256224"/>
            <a:ext cx="1932522" cy="1931124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37" name="Freeform 30">
            <a:extLst>
              <a:ext uri="{FF2B5EF4-FFF2-40B4-BE49-F238E27FC236}">
                <a16:creationId xmlns="" xmlns:a16="http://schemas.microsoft.com/office/drawing/2014/main" id="{7833CE6F-381A-4C00-8B3F-CCC5BF529348}"/>
              </a:ext>
            </a:extLst>
          </p:cNvPr>
          <p:cNvSpPr>
            <a:spLocks noEditPoints="1"/>
          </p:cNvSpPr>
          <p:nvPr/>
        </p:nvSpPr>
        <p:spPr bwMode="auto">
          <a:xfrm>
            <a:off x="5330052" y="4331735"/>
            <a:ext cx="1780801" cy="1780102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38" name="Freeform 31">
            <a:extLst>
              <a:ext uri="{FF2B5EF4-FFF2-40B4-BE49-F238E27FC236}">
                <a16:creationId xmlns="" xmlns:a16="http://schemas.microsoft.com/office/drawing/2014/main" id="{30420845-2B01-4AED-9EB1-FC8D200DFCCA}"/>
              </a:ext>
            </a:extLst>
          </p:cNvPr>
          <p:cNvSpPr>
            <a:spLocks noEditPoints="1"/>
          </p:cNvSpPr>
          <p:nvPr/>
        </p:nvSpPr>
        <p:spPr bwMode="auto">
          <a:xfrm>
            <a:off x="5290200" y="4291882"/>
            <a:ext cx="1859109" cy="1859808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1803906-033B-4537-9302-CF35B254D9DC}"/>
              </a:ext>
            </a:extLst>
          </p:cNvPr>
          <p:cNvGrpSpPr/>
          <p:nvPr/>
        </p:nvGrpSpPr>
        <p:grpSpPr>
          <a:xfrm>
            <a:off x="6098447" y="4443603"/>
            <a:ext cx="249606" cy="249606"/>
            <a:chOff x="2455863" y="2411803"/>
            <a:chExt cx="566738" cy="566738"/>
          </a:xfrm>
        </p:grpSpPr>
        <p:sp>
          <p:nvSpPr>
            <p:cNvPr id="86" name="Oval 32">
              <a:extLst>
                <a:ext uri="{FF2B5EF4-FFF2-40B4-BE49-F238E27FC236}">
                  <a16:creationId xmlns="" xmlns:a16="http://schemas.microsoft.com/office/drawing/2014/main" id="{DEB6FE67-BBF8-4B8A-B0A2-2B87A56A8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7" name="Oval 33">
              <a:extLst>
                <a:ext uri="{FF2B5EF4-FFF2-40B4-BE49-F238E27FC236}">
                  <a16:creationId xmlns="" xmlns:a16="http://schemas.microsoft.com/office/drawing/2014/main" id="{D947F8CF-428A-48DB-A614-45C5BE071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8" name="Freeform 34">
              <a:extLst>
                <a:ext uri="{FF2B5EF4-FFF2-40B4-BE49-F238E27FC236}">
                  <a16:creationId xmlns="" xmlns:a16="http://schemas.microsoft.com/office/drawing/2014/main" id="{15EFDA06-8F44-4CC0-A55F-873BDE711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9" name="Freeform 35">
              <a:extLst>
                <a:ext uri="{FF2B5EF4-FFF2-40B4-BE49-F238E27FC236}">
                  <a16:creationId xmlns="" xmlns:a16="http://schemas.microsoft.com/office/drawing/2014/main" id="{083B3C0C-2A92-4C53-8B4A-CC53CD40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0" name="Rectangle 36">
              <a:extLst>
                <a:ext uri="{FF2B5EF4-FFF2-40B4-BE49-F238E27FC236}">
                  <a16:creationId xmlns="" xmlns:a16="http://schemas.microsoft.com/office/drawing/2014/main" id="{2224CA08-19A1-4668-AFE9-F144A4902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91" name="Rectangle 37">
              <a:extLst>
                <a:ext uri="{FF2B5EF4-FFF2-40B4-BE49-F238E27FC236}">
                  <a16:creationId xmlns="" xmlns:a16="http://schemas.microsoft.com/office/drawing/2014/main" id="{B0DF2321-0617-463A-BBAC-0011FA139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4" y="2499116"/>
              <a:ext cx="189262" cy="38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="" xmlns:a16="http://schemas.microsoft.com/office/drawing/2014/main" id="{756110F9-6CC5-43B7-9540-6C8C663C0952}"/>
              </a:ext>
            </a:extLst>
          </p:cNvPr>
          <p:cNvSpPr>
            <a:spLocks noEditPoints="1"/>
          </p:cNvSpPr>
          <p:nvPr/>
        </p:nvSpPr>
        <p:spPr bwMode="auto">
          <a:xfrm>
            <a:off x="6445937" y="4637275"/>
            <a:ext cx="9090" cy="53837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41" name="Freeform 46">
            <a:extLst>
              <a:ext uri="{FF2B5EF4-FFF2-40B4-BE49-F238E27FC236}">
                <a16:creationId xmlns="" xmlns:a16="http://schemas.microsoft.com/office/drawing/2014/main" id="{7186876C-71F5-4D11-AE64-1198CAA9537E}"/>
              </a:ext>
            </a:extLst>
          </p:cNvPr>
          <p:cNvSpPr>
            <a:spLocks noEditPoints="1"/>
          </p:cNvSpPr>
          <p:nvPr/>
        </p:nvSpPr>
        <p:spPr bwMode="auto">
          <a:xfrm>
            <a:off x="6684356" y="4822556"/>
            <a:ext cx="20276" cy="83202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E72291D-3333-498D-B835-7917F53E608C}"/>
              </a:ext>
            </a:extLst>
          </p:cNvPr>
          <p:cNvGrpSpPr/>
          <p:nvPr/>
        </p:nvGrpSpPr>
        <p:grpSpPr>
          <a:xfrm>
            <a:off x="6757153" y="4895291"/>
            <a:ext cx="257996" cy="308317"/>
            <a:chOff x="3951475" y="3437374"/>
            <a:chExt cx="585788" cy="700042"/>
          </a:xfrm>
        </p:grpSpPr>
        <p:sp>
          <p:nvSpPr>
            <p:cNvPr id="80" name="Freeform 44">
              <a:extLst>
                <a:ext uri="{FF2B5EF4-FFF2-40B4-BE49-F238E27FC236}">
                  <a16:creationId xmlns="" xmlns:a16="http://schemas.microsoft.com/office/drawing/2014/main" id="{84406288-0EC9-40AB-9931-2C8AFC3B2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1" name="Freeform 45">
              <a:extLst>
                <a:ext uri="{FF2B5EF4-FFF2-40B4-BE49-F238E27FC236}">
                  <a16:creationId xmlns="" xmlns:a16="http://schemas.microsoft.com/office/drawing/2014/main" id="{5D658D6B-6863-4AA3-B7F7-480FFA100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2" name="Freeform 47">
              <a:extLst>
                <a:ext uri="{FF2B5EF4-FFF2-40B4-BE49-F238E27FC236}">
                  <a16:creationId xmlns="" xmlns:a16="http://schemas.microsoft.com/office/drawing/2014/main" id="{BEC6817D-824C-4BDA-8211-038473023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3" name="Rectangle 48">
              <a:extLst>
                <a:ext uri="{FF2B5EF4-FFF2-40B4-BE49-F238E27FC236}">
                  <a16:creationId xmlns="" xmlns:a16="http://schemas.microsoft.com/office/drawing/2014/main" id="{C688A441-E866-4035-A41D-EF48AC310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84" name="Rectangle 49">
              <a:extLst>
                <a:ext uri="{FF2B5EF4-FFF2-40B4-BE49-F238E27FC236}">
                  <a16:creationId xmlns="" xmlns:a16="http://schemas.microsoft.com/office/drawing/2014/main" id="{D165DC7D-09D7-4E45-9F5E-69EB7B7C5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09" y="3540563"/>
              <a:ext cx="189262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Freeform 52">
              <a:extLst>
                <a:ext uri="{FF2B5EF4-FFF2-40B4-BE49-F238E27FC236}">
                  <a16:creationId xmlns="" xmlns:a16="http://schemas.microsoft.com/office/drawing/2014/main" id="{56A0C2CE-DFC0-44FB-AC0C-35DFC584A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</p:grpSp>
      <p:sp>
        <p:nvSpPr>
          <p:cNvPr id="43" name="Freeform 58">
            <a:extLst>
              <a:ext uri="{FF2B5EF4-FFF2-40B4-BE49-F238E27FC236}">
                <a16:creationId xmlns="" xmlns:a16="http://schemas.microsoft.com/office/drawing/2014/main" id="{8503012C-9FCB-4BFF-B426-9E39157397EE}"/>
              </a:ext>
            </a:extLst>
          </p:cNvPr>
          <p:cNvSpPr>
            <a:spLocks noEditPoints="1"/>
          </p:cNvSpPr>
          <p:nvPr/>
        </p:nvSpPr>
        <p:spPr bwMode="auto">
          <a:xfrm>
            <a:off x="6694843" y="5465798"/>
            <a:ext cx="19577" cy="97885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F546E1F8-5DC4-488A-9F84-74C170B06B3C}"/>
              </a:ext>
            </a:extLst>
          </p:cNvPr>
          <p:cNvGrpSpPr/>
          <p:nvPr/>
        </p:nvGrpSpPr>
        <p:grpSpPr>
          <a:xfrm>
            <a:off x="6462018" y="5653038"/>
            <a:ext cx="277154" cy="254500"/>
            <a:chOff x="3281363" y="5157861"/>
            <a:chExt cx="629286" cy="577850"/>
          </a:xfrm>
        </p:grpSpPr>
        <p:sp>
          <p:nvSpPr>
            <p:cNvPr id="74" name="Freeform 62">
              <a:extLst>
                <a:ext uri="{FF2B5EF4-FFF2-40B4-BE49-F238E27FC236}">
                  <a16:creationId xmlns="" xmlns:a16="http://schemas.microsoft.com/office/drawing/2014/main" id="{0F87B637-0056-4B68-9C67-033D281D5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5" name="Freeform 63">
              <a:extLst>
                <a:ext uri="{FF2B5EF4-FFF2-40B4-BE49-F238E27FC236}">
                  <a16:creationId xmlns="" xmlns:a16="http://schemas.microsoft.com/office/drawing/2014/main" id="{925D6571-112A-485B-9B9D-FCBBCCB4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6" name="Freeform 64">
              <a:extLst>
                <a:ext uri="{FF2B5EF4-FFF2-40B4-BE49-F238E27FC236}">
                  <a16:creationId xmlns="" xmlns:a16="http://schemas.microsoft.com/office/drawing/2014/main" id="{954F7A82-827D-4E92-A20E-DACDC97A0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7" name="Freeform 65">
              <a:extLst>
                <a:ext uri="{FF2B5EF4-FFF2-40B4-BE49-F238E27FC236}">
                  <a16:creationId xmlns="" xmlns:a16="http://schemas.microsoft.com/office/drawing/2014/main" id="{FB8557A1-8234-4AA9-BC60-03C143BBB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="" xmlns:a16="http://schemas.microsoft.com/office/drawing/2014/main" id="{BA4ABBDB-5ECA-4990-94DE-90994A7EE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9" name="Rectangle 67">
              <a:extLst>
                <a:ext uri="{FF2B5EF4-FFF2-40B4-BE49-F238E27FC236}">
                  <a16:creationId xmlns="" xmlns:a16="http://schemas.microsoft.com/office/drawing/2014/main" id="{B13CB4E4-7FF5-4EFC-BBBA-B6F7C7587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89262" cy="38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5" name="Freeform 70">
            <a:extLst>
              <a:ext uri="{FF2B5EF4-FFF2-40B4-BE49-F238E27FC236}">
                <a16:creationId xmlns="" xmlns:a16="http://schemas.microsoft.com/office/drawing/2014/main" id="{FF20B579-9CD7-415C-B3AD-5E6BBF24A21D}"/>
              </a:ext>
            </a:extLst>
          </p:cNvPr>
          <p:cNvSpPr>
            <a:spLocks noEditPoints="1"/>
          </p:cNvSpPr>
          <p:nvPr/>
        </p:nvSpPr>
        <p:spPr bwMode="auto">
          <a:xfrm>
            <a:off x="5793606" y="4640771"/>
            <a:ext cx="699" cy="24471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46" name="Freeform 78">
            <a:extLst>
              <a:ext uri="{FF2B5EF4-FFF2-40B4-BE49-F238E27FC236}">
                <a16:creationId xmlns="" xmlns:a16="http://schemas.microsoft.com/office/drawing/2014/main" id="{D74FA2BE-1381-4179-A91E-D67B412481A1}"/>
              </a:ext>
            </a:extLst>
          </p:cNvPr>
          <p:cNvSpPr>
            <a:spLocks noEditPoints="1"/>
          </p:cNvSpPr>
          <p:nvPr/>
        </p:nvSpPr>
        <p:spPr bwMode="auto">
          <a:xfrm>
            <a:off x="5462896" y="5201510"/>
            <a:ext cx="19577" cy="5943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47" name="Freeform 82">
            <a:extLst>
              <a:ext uri="{FF2B5EF4-FFF2-40B4-BE49-F238E27FC236}">
                <a16:creationId xmlns="" xmlns:a16="http://schemas.microsoft.com/office/drawing/2014/main" id="{CD3468FA-ACCB-43D9-926E-74DD271D7519}"/>
              </a:ext>
            </a:extLst>
          </p:cNvPr>
          <p:cNvSpPr>
            <a:spLocks noEditPoints="1"/>
          </p:cNvSpPr>
          <p:nvPr/>
        </p:nvSpPr>
        <p:spPr bwMode="auto">
          <a:xfrm>
            <a:off x="5553090" y="5507749"/>
            <a:ext cx="7691" cy="54536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48" name="Freeform 90">
            <a:extLst>
              <a:ext uri="{FF2B5EF4-FFF2-40B4-BE49-F238E27FC236}">
                <a16:creationId xmlns="" xmlns:a16="http://schemas.microsoft.com/office/drawing/2014/main" id="{B411B8AD-DD75-4F9F-8A5F-5327F2F8CEE2}"/>
              </a:ext>
            </a:extLst>
          </p:cNvPr>
          <p:cNvSpPr>
            <a:spLocks noEditPoints="1"/>
          </p:cNvSpPr>
          <p:nvPr/>
        </p:nvSpPr>
        <p:spPr bwMode="auto">
          <a:xfrm>
            <a:off x="6142495" y="5825175"/>
            <a:ext cx="4195" cy="55934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28C4CCF4-F6F3-4945-9FAC-9C4278573384}"/>
              </a:ext>
            </a:extLst>
          </p:cNvPr>
          <p:cNvGrpSpPr/>
          <p:nvPr/>
        </p:nvGrpSpPr>
        <p:grpSpPr>
          <a:xfrm>
            <a:off x="5427190" y="4874295"/>
            <a:ext cx="251703" cy="274180"/>
            <a:chOff x="931754" y="3389703"/>
            <a:chExt cx="571500" cy="622533"/>
          </a:xfrm>
        </p:grpSpPr>
        <p:sp>
          <p:nvSpPr>
            <p:cNvPr id="68" name="Freeform 68">
              <a:extLst>
                <a:ext uri="{FF2B5EF4-FFF2-40B4-BE49-F238E27FC236}">
                  <a16:creationId xmlns="" xmlns:a16="http://schemas.microsoft.com/office/drawing/2014/main" id="{84713077-30B4-4437-9E56-CCA96F7AB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9" name="Freeform 69">
              <a:extLst>
                <a:ext uri="{FF2B5EF4-FFF2-40B4-BE49-F238E27FC236}">
                  <a16:creationId xmlns="" xmlns:a16="http://schemas.microsoft.com/office/drawing/2014/main" id="{D27A3CD6-B677-4593-B01F-7D42E47C0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0" name="Freeform 71">
              <a:extLst>
                <a:ext uri="{FF2B5EF4-FFF2-40B4-BE49-F238E27FC236}">
                  <a16:creationId xmlns="" xmlns:a16="http://schemas.microsoft.com/office/drawing/2014/main" id="{0F375D2A-5E4D-44C8-8713-A07AA5E87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1" name="Freeform 74">
              <a:extLst>
                <a:ext uri="{FF2B5EF4-FFF2-40B4-BE49-F238E27FC236}">
                  <a16:creationId xmlns="" xmlns:a16="http://schemas.microsoft.com/office/drawing/2014/main" id="{05AF08C1-EA0D-4966-B63C-F4263B2648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2" name="Rectangle 94">
              <a:extLst>
                <a:ext uri="{FF2B5EF4-FFF2-40B4-BE49-F238E27FC236}">
                  <a16:creationId xmlns="" xmlns:a16="http://schemas.microsoft.com/office/drawing/2014/main" id="{4D725AA3-DFCA-4F63-89CB-010AEEC1E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73" name="Rectangle 95">
              <a:extLst>
                <a:ext uri="{FF2B5EF4-FFF2-40B4-BE49-F238E27FC236}">
                  <a16:creationId xmlns="" xmlns:a16="http://schemas.microsoft.com/office/drawing/2014/main" id="{CABDC1DB-9DE7-43F5-A509-BBDCA71DE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2" y="3520744"/>
              <a:ext cx="189263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308E9FA-A6E2-4AD6-A278-E2A8630CD118}"/>
              </a:ext>
            </a:extLst>
          </p:cNvPr>
          <p:cNvGrpSpPr/>
          <p:nvPr/>
        </p:nvGrpSpPr>
        <p:grpSpPr>
          <a:xfrm>
            <a:off x="5676115" y="5653038"/>
            <a:ext cx="251004" cy="250305"/>
            <a:chOff x="1496945" y="5157861"/>
            <a:chExt cx="569913" cy="568325"/>
          </a:xfrm>
        </p:grpSpPr>
        <p:sp>
          <p:nvSpPr>
            <p:cNvPr id="62" name="Freeform 80">
              <a:extLst>
                <a:ext uri="{FF2B5EF4-FFF2-40B4-BE49-F238E27FC236}">
                  <a16:creationId xmlns="" xmlns:a16="http://schemas.microsoft.com/office/drawing/2014/main" id="{0CDE7932-5C7F-492C-8632-95E66B5B0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3" name="Freeform 81">
              <a:extLst>
                <a:ext uri="{FF2B5EF4-FFF2-40B4-BE49-F238E27FC236}">
                  <a16:creationId xmlns="" xmlns:a16="http://schemas.microsoft.com/office/drawing/2014/main" id="{41071D1F-33ED-4338-BB10-AECDD855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4" name="Freeform 83">
              <a:extLst>
                <a:ext uri="{FF2B5EF4-FFF2-40B4-BE49-F238E27FC236}">
                  <a16:creationId xmlns="" xmlns:a16="http://schemas.microsoft.com/office/drawing/2014/main" id="{6F473229-C785-4CE4-9A76-C3BDB95CE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5" name="Freeform 86">
              <a:extLst>
                <a:ext uri="{FF2B5EF4-FFF2-40B4-BE49-F238E27FC236}">
                  <a16:creationId xmlns="" xmlns:a16="http://schemas.microsoft.com/office/drawing/2014/main" id="{EBACD550-F41D-47D2-95E1-3489682CC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6" name="Rectangle 100">
              <a:extLst>
                <a:ext uri="{FF2B5EF4-FFF2-40B4-BE49-F238E27FC236}">
                  <a16:creationId xmlns="" xmlns:a16="http://schemas.microsoft.com/office/drawing/2014/main" id="{BDEF4A7D-650D-4BCF-925D-428CE5DDC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67" name="Rectangle 101">
              <a:extLst>
                <a:ext uri="{FF2B5EF4-FFF2-40B4-BE49-F238E27FC236}">
                  <a16:creationId xmlns="" xmlns:a16="http://schemas.microsoft.com/office/drawing/2014/main" id="{730FC9EB-BF01-4E67-9F40-D42DC819F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89263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Oval 107">
            <a:extLst>
              <a:ext uri="{FF2B5EF4-FFF2-40B4-BE49-F238E27FC236}">
                <a16:creationId xmlns="" xmlns:a16="http://schemas.microsoft.com/office/drawing/2014/main" id="{889C363A-7D96-4863-A8EE-64844E97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071" y="5161657"/>
            <a:ext cx="120258" cy="12165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2" name="Oval 108">
            <a:extLst>
              <a:ext uri="{FF2B5EF4-FFF2-40B4-BE49-F238E27FC236}">
                <a16:creationId xmlns="" xmlns:a16="http://schemas.microsoft.com/office/drawing/2014/main" id="{2EECBB86-2ACA-4149-8DE7-415DCFFDC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7941" y="5188925"/>
            <a:ext cx="68519" cy="67820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3" name="Freeform 109">
            <a:extLst>
              <a:ext uri="{FF2B5EF4-FFF2-40B4-BE49-F238E27FC236}">
                <a16:creationId xmlns="" xmlns:a16="http://schemas.microsoft.com/office/drawing/2014/main" id="{FFAE40C4-1120-4B4C-97FD-B24CD5E6FF1A}"/>
              </a:ext>
            </a:extLst>
          </p:cNvPr>
          <p:cNvSpPr>
            <a:spLocks/>
          </p:cNvSpPr>
          <p:nvPr/>
        </p:nvSpPr>
        <p:spPr bwMode="auto">
          <a:xfrm>
            <a:off x="5813183" y="3954879"/>
            <a:ext cx="166404" cy="142632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4" name="Freeform 110">
            <a:extLst>
              <a:ext uri="{FF2B5EF4-FFF2-40B4-BE49-F238E27FC236}">
                <a16:creationId xmlns="" xmlns:a16="http://schemas.microsoft.com/office/drawing/2014/main" id="{51D1446D-3F7C-44F4-AAC3-251F73CC46A2}"/>
              </a:ext>
            </a:extLst>
          </p:cNvPr>
          <p:cNvSpPr>
            <a:spLocks/>
          </p:cNvSpPr>
          <p:nvPr/>
        </p:nvSpPr>
        <p:spPr bwMode="auto">
          <a:xfrm>
            <a:off x="5881702" y="3917823"/>
            <a:ext cx="167103" cy="14333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5" name="Freeform 111">
            <a:extLst>
              <a:ext uri="{FF2B5EF4-FFF2-40B4-BE49-F238E27FC236}">
                <a16:creationId xmlns="" xmlns:a16="http://schemas.microsoft.com/office/drawing/2014/main" id="{62AC9D52-B433-4DD2-9A24-71777B2F635C}"/>
              </a:ext>
            </a:extLst>
          </p:cNvPr>
          <p:cNvSpPr>
            <a:spLocks/>
          </p:cNvSpPr>
          <p:nvPr/>
        </p:nvSpPr>
        <p:spPr bwMode="auto">
          <a:xfrm>
            <a:off x="5030106" y="4352710"/>
            <a:ext cx="151721" cy="15731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6" name="Freeform 112">
            <a:extLst>
              <a:ext uri="{FF2B5EF4-FFF2-40B4-BE49-F238E27FC236}">
                <a16:creationId xmlns="" xmlns:a16="http://schemas.microsoft.com/office/drawing/2014/main" id="{B45AD117-E3D5-48AE-A205-229E121748C8}"/>
              </a:ext>
            </a:extLst>
          </p:cNvPr>
          <p:cNvSpPr>
            <a:spLocks/>
          </p:cNvSpPr>
          <p:nvPr/>
        </p:nvSpPr>
        <p:spPr bwMode="auto">
          <a:xfrm>
            <a:off x="4970676" y="4403750"/>
            <a:ext cx="151721" cy="15731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7" name="Freeform 113">
            <a:extLst>
              <a:ext uri="{FF2B5EF4-FFF2-40B4-BE49-F238E27FC236}">
                <a16:creationId xmlns="" xmlns:a16="http://schemas.microsoft.com/office/drawing/2014/main" id="{01C4CCD3-E53B-4487-9F4F-05548E0EDFB8}"/>
              </a:ext>
            </a:extLst>
          </p:cNvPr>
          <p:cNvSpPr>
            <a:spLocks/>
          </p:cNvSpPr>
          <p:nvPr/>
        </p:nvSpPr>
        <p:spPr bwMode="auto">
          <a:xfrm>
            <a:off x="6487887" y="3936001"/>
            <a:ext cx="167103" cy="14333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8" name="Freeform 114">
            <a:extLst>
              <a:ext uri="{FF2B5EF4-FFF2-40B4-BE49-F238E27FC236}">
                <a16:creationId xmlns="" xmlns:a16="http://schemas.microsoft.com/office/drawing/2014/main" id="{B6EE51B6-405A-42F9-B7C6-C0792756157A}"/>
              </a:ext>
            </a:extLst>
          </p:cNvPr>
          <p:cNvSpPr>
            <a:spLocks/>
          </p:cNvSpPr>
          <p:nvPr/>
        </p:nvSpPr>
        <p:spPr bwMode="auto">
          <a:xfrm>
            <a:off x="6419368" y="3899644"/>
            <a:ext cx="167103" cy="14333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59" name="Freeform 115">
            <a:extLst>
              <a:ext uri="{FF2B5EF4-FFF2-40B4-BE49-F238E27FC236}">
                <a16:creationId xmlns="" xmlns:a16="http://schemas.microsoft.com/office/drawing/2014/main" id="{718D0BFD-668D-4C9A-B476-0F4FB99D2346}"/>
              </a:ext>
            </a:extLst>
          </p:cNvPr>
          <p:cNvSpPr>
            <a:spLocks/>
          </p:cNvSpPr>
          <p:nvPr/>
        </p:nvSpPr>
        <p:spPr bwMode="auto">
          <a:xfrm>
            <a:off x="6534732" y="3985643"/>
            <a:ext cx="686591" cy="581015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60" name="Freeform 116">
            <a:extLst>
              <a:ext uri="{FF2B5EF4-FFF2-40B4-BE49-F238E27FC236}">
                <a16:creationId xmlns="" xmlns:a16="http://schemas.microsoft.com/office/drawing/2014/main" id="{1C85649F-6E66-44BF-AE74-296C69AACF42}"/>
              </a:ext>
            </a:extLst>
          </p:cNvPr>
          <p:cNvSpPr>
            <a:spLocks/>
          </p:cNvSpPr>
          <p:nvPr/>
        </p:nvSpPr>
        <p:spPr bwMode="auto">
          <a:xfrm>
            <a:off x="7119243" y="4553374"/>
            <a:ext cx="7691" cy="13285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61" name="Freeform 117">
            <a:extLst>
              <a:ext uri="{FF2B5EF4-FFF2-40B4-BE49-F238E27FC236}">
                <a16:creationId xmlns="" xmlns:a16="http://schemas.microsoft.com/office/drawing/2014/main" id="{F81D4248-B7BF-4B47-8DAF-B476C42B293D}"/>
              </a:ext>
            </a:extLst>
          </p:cNvPr>
          <p:cNvSpPr>
            <a:spLocks/>
          </p:cNvSpPr>
          <p:nvPr/>
        </p:nvSpPr>
        <p:spPr bwMode="auto">
          <a:xfrm>
            <a:off x="6996887" y="4091218"/>
            <a:ext cx="160111" cy="47544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pic>
        <p:nvPicPr>
          <p:cNvPr id="98" name="Tiếng Đồng Hồ Tích Tắc Dễ Ngủ Cho Bé- Tiếng Ồn Trắng Cho Trẻ Sơ Sinh Ngủ Ngon - Fitobimbi">
            <a:hlinkClick r:id="" action="ppaction://media"/>
            <a:extLst>
              <a:ext uri="{FF2B5EF4-FFF2-40B4-BE49-F238E27FC236}">
                <a16:creationId xmlns="" xmlns:a16="http://schemas.microsoft.com/office/drawing/2014/main" id="{6AC4312E-6737-4DA8-9ADA-629E86BB59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.4526399375E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7188" y="6896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E39456FE-7DE0-4BDD-94E1-EB92C34C282A}"/>
                  </a:ext>
                </a:extLst>
              </p:cNvPr>
              <p:cNvSpPr/>
              <p:nvPr/>
            </p:nvSpPr>
            <p:spPr>
              <a:xfrm>
                <a:off x="680544" y="1292772"/>
                <a:ext cx="11196146" cy="1082438"/>
              </a:xfrm>
              <a:prstGeom prst="rect">
                <a:avLst/>
              </a:prstGeom>
              <a:solidFill>
                <a:srgbClr val="04A9E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hi</m:t>
                    </m:r>
                    <m: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⋮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với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0). 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còn gọi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</a:t>
                </a:r>
                <a:r>
                  <a:rPr lang="en-US" sz="2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</a:t>
                </a:r>
                <a:r>
                  <a:rPr lang="en-US" sz="2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9456FE-7DE0-4BDD-94E1-EB92C34C2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4" y="1292772"/>
                <a:ext cx="11196146" cy="1082438"/>
              </a:xfrm>
              <a:prstGeom prst="rect">
                <a:avLst/>
              </a:prstGeom>
              <a:blipFill>
                <a:blip r:embed="rId3"/>
                <a:stretch>
                  <a:fillRect l="-980" r="-3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C69FCE7-AF96-4AE2-928F-74990D6B2610}"/>
              </a:ext>
            </a:extLst>
          </p:cNvPr>
          <p:cNvSpPr/>
          <p:nvPr/>
        </p:nvSpPr>
        <p:spPr>
          <a:xfrm>
            <a:off x="126124" y="819809"/>
            <a:ext cx="935421" cy="77776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3E124DA-3D83-4553-B286-D6DACEE6B397}"/>
              </a:ext>
            </a:extLst>
          </p:cNvPr>
          <p:cNvSpPr/>
          <p:nvPr/>
        </p:nvSpPr>
        <p:spPr>
          <a:xfrm>
            <a:off x="531459" y="2395333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  <a:latin typeface="#9Slide03 SFU Helvetica Black" panose="00000900000000000000" pitchFamily="2" charset="0"/>
              </a:rPr>
              <a:t>Ví dụ 2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71A3695-BF5D-4A8A-B560-D27740BFF13A}"/>
              </a:ext>
            </a:extLst>
          </p:cNvPr>
          <p:cNvGrpSpPr/>
          <p:nvPr/>
        </p:nvGrpSpPr>
        <p:grpSpPr>
          <a:xfrm>
            <a:off x="695407" y="2666337"/>
            <a:ext cx="5499529" cy="1007223"/>
            <a:chOff x="844492" y="2755788"/>
            <a:chExt cx="5499529" cy="1007223"/>
          </a:xfrm>
        </p:grpSpPr>
        <p:graphicFrame>
          <p:nvGraphicFramePr>
            <p:cNvPr id="36" name="Object 35">
              <a:extLst>
                <a:ext uri="{FF2B5EF4-FFF2-40B4-BE49-F238E27FC236}">
                  <a16:creationId xmlns="" xmlns:a16="http://schemas.microsoft.com/office/drawing/2014/main" id="{FB8990D0-45BE-4AF7-B45B-8D0C24C07C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7954623"/>
                </p:ext>
              </p:extLst>
            </p:nvPr>
          </p:nvGraphicFramePr>
          <p:xfrm>
            <a:off x="3547923" y="2992989"/>
            <a:ext cx="5715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5" name="Equation" r:id="rId5" imgW="355320" imgH="228600" progId="Equation.DSMT4">
                    <p:embed/>
                  </p:oleObj>
                </mc:Choice>
                <mc:Fallback>
                  <p:oleObj name="Equation" r:id="rId5" imgW="355320" imgH="2286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="" xmlns:a16="http://schemas.microsoft.com/office/drawing/2014/main" id="{46CE6FDF-1326-4681-AD4F-7891F99CFE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7923" y="2992989"/>
                          <a:ext cx="571500" cy="3683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ectangle 7">
              <a:extLst>
                <a:ext uri="{FF2B5EF4-FFF2-40B4-BE49-F238E27FC236}">
                  <a16:creationId xmlns="" xmlns:a16="http://schemas.microsoft.com/office/drawing/2014/main" id="{031C5AAF-DE83-4888-8991-B68F6301D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634" y="2755788"/>
              <a:ext cx="34038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9">
              <a:extLst>
                <a:ext uri="{FF2B5EF4-FFF2-40B4-BE49-F238E27FC236}">
                  <a16:creationId xmlns="" xmlns:a16="http://schemas.microsoft.com/office/drawing/2014/main" id="{A816AD1A-095A-4E7B-9DE7-E921431E0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92" y="2873192"/>
              <a:ext cx="41564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3 là một ước của  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vì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10">
              <a:extLst>
                <a:ext uri="{FF2B5EF4-FFF2-40B4-BE49-F238E27FC236}">
                  <a16:creationId xmlns="" xmlns:a16="http://schemas.microsoft.com/office/drawing/2014/main" id="{93DE3D14-79FF-40DB-8888-7D897B8EB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260" y="2870459"/>
              <a:ext cx="400005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9" name="Object 58">
              <a:extLst>
                <a:ext uri="{FF2B5EF4-FFF2-40B4-BE49-F238E27FC236}">
                  <a16:creationId xmlns="" xmlns:a16="http://schemas.microsoft.com/office/drawing/2014/main" id="{F60845D8-471A-4440-9935-B9FA5DFCB6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573109"/>
                </p:ext>
              </p:extLst>
            </p:nvPr>
          </p:nvGraphicFramePr>
          <p:xfrm>
            <a:off x="4479114" y="2957102"/>
            <a:ext cx="1020970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6" name="Equation" r:id="rId7" imgW="634725" imgH="241195" progId="Equation.DSMT4">
                    <p:embed/>
                  </p:oleObj>
                </mc:Choice>
                <mc:Fallback>
                  <p:oleObj name="Equation" r:id="rId7" imgW="634725" imgH="241195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="" xmlns:a16="http://schemas.microsoft.com/office/drawing/2014/main" id="{FB8990D0-45BE-4AF7-B45B-8D0C24C07C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9114" y="2957102"/>
                          <a:ext cx="1020970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39B2EF88-D206-442F-A47E-8F1B2B285623}"/>
              </a:ext>
            </a:extLst>
          </p:cNvPr>
          <p:cNvGrpSpPr/>
          <p:nvPr/>
        </p:nvGrpSpPr>
        <p:grpSpPr>
          <a:xfrm>
            <a:off x="690628" y="3223941"/>
            <a:ext cx="5321295" cy="892552"/>
            <a:chOff x="690628" y="3223941"/>
            <a:chExt cx="5321295" cy="892552"/>
          </a:xfrm>
        </p:grpSpPr>
        <p:graphicFrame>
          <p:nvGraphicFramePr>
            <p:cNvPr id="45" name="Object 44">
              <a:extLst>
                <a:ext uri="{FF2B5EF4-FFF2-40B4-BE49-F238E27FC236}">
                  <a16:creationId xmlns="" xmlns:a16="http://schemas.microsoft.com/office/drawing/2014/main" id="{4BC72174-2103-49A2-B8A3-3E2B86C778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3492417"/>
                </p:ext>
              </p:extLst>
            </p:nvPr>
          </p:nvGraphicFramePr>
          <p:xfrm>
            <a:off x="4430306" y="3308841"/>
            <a:ext cx="1314857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7" name="Equation" r:id="rId9" imgW="647700" imgH="241300" progId="Equation.DSMT4">
                    <p:embed/>
                  </p:oleObj>
                </mc:Choice>
                <mc:Fallback>
                  <p:oleObj name="Equation" r:id="rId9" imgW="647700" imgH="24130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="" xmlns:a16="http://schemas.microsoft.com/office/drawing/2014/main" id="{304617C9-126B-48CF-B879-F4B646E258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0306" y="3308841"/>
                          <a:ext cx="1314857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>
              <a:extLst>
                <a:ext uri="{FF2B5EF4-FFF2-40B4-BE49-F238E27FC236}">
                  <a16:creationId xmlns="" xmlns:a16="http://schemas.microsoft.com/office/drawing/2014/main" id="{3C06368C-E52A-4177-A51F-6C65CDBC40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1216942"/>
                </p:ext>
              </p:extLst>
            </p:nvPr>
          </p:nvGraphicFramePr>
          <p:xfrm>
            <a:off x="1136789" y="3360738"/>
            <a:ext cx="592138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" name="Equation" r:id="rId11" imgW="317160" imgH="190440" progId="Equation.DSMT4">
                    <p:embed/>
                  </p:oleObj>
                </mc:Choice>
                <mc:Fallback>
                  <p:oleObj name="Equation" r:id="rId11" imgW="317160" imgH="1904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="" xmlns:a16="http://schemas.microsoft.com/office/drawing/2014/main" id="{9F65468D-03E6-4870-9A5C-1914592648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6789" y="3360738"/>
                          <a:ext cx="592138" cy="3063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>
              <a:extLst>
                <a:ext uri="{FF2B5EF4-FFF2-40B4-BE49-F238E27FC236}">
                  <a16:creationId xmlns="" xmlns:a16="http://schemas.microsoft.com/office/drawing/2014/main" id="{FAF3A78B-6480-4FE9-830A-89BE8978D7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9579239"/>
                </p:ext>
              </p:extLst>
            </p:nvPr>
          </p:nvGraphicFramePr>
          <p:xfrm>
            <a:off x="3667890" y="3336097"/>
            <a:ext cx="423862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9" name="Equation" r:id="rId13" imgW="253800" imgH="228600" progId="Equation.DSMT4">
                    <p:embed/>
                  </p:oleObj>
                </mc:Choice>
                <mc:Fallback>
                  <p:oleObj name="Equation" r:id="rId13" imgW="253800" imgH="22860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="" xmlns:a16="http://schemas.microsoft.com/office/drawing/2014/main" id="{92AA577D-6226-4DBB-A528-9A479F6048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890" y="3336097"/>
                          <a:ext cx="423862" cy="3667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Rectangle 9">
              <a:extLst>
                <a:ext uri="{FF2B5EF4-FFF2-40B4-BE49-F238E27FC236}">
                  <a16:creationId xmlns="" xmlns:a16="http://schemas.microsoft.com/office/drawing/2014/main" id="{95469892-BD31-463F-9794-11CE81764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628" y="3234318"/>
              <a:ext cx="3950946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       là một bội của      vì    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10">
              <a:extLst>
                <a:ext uri="{FF2B5EF4-FFF2-40B4-BE49-F238E27FC236}">
                  <a16:creationId xmlns="" xmlns:a16="http://schemas.microsoft.com/office/drawing/2014/main" id="{4436CA82-EB3A-471D-B033-ACFDAC60E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4599" y="3223941"/>
              <a:ext cx="437324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1B14C2C-F019-4E6E-9755-10BD41D45CCB}"/>
              </a:ext>
            </a:extLst>
          </p:cNvPr>
          <p:cNvSpPr/>
          <p:nvPr/>
        </p:nvSpPr>
        <p:spPr>
          <a:xfrm>
            <a:off x="544713" y="3899452"/>
            <a:ext cx="1369258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Nhận xét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49A932AC-E0E2-4DB6-9A9C-789CB6220C89}"/>
              </a:ext>
            </a:extLst>
          </p:cNvPr>
          <p:cNvGrpSpPr/>
          <p:nvPr/>
        </p:nvGrpSpPr>
        <p:grpSpPr>
          <a:xfrm>
            <a:off x="624225" y="4264533"/>
            <a:ext cx="8470079" cy="1146084"/>
            <a:chOff x="624225" y="4264533"/>
            <a:chExt cx="8470079" cy="1146084"/>
          </a:xfrm>
        </p:grpSpPr>
        <p:graphicFrame>
          <p:nvGraphicFramePr>
            <p:cNvPr id="60" name="Object 59">
              <a:extLst>
                <a:ext uri="{FF2B5EF4-FFF2-40B4-BE49-F238E27FC236}">
                  <a16:creationId xmlns="" xmlns:a16="http://schemas.microsoft.com/office/drawing/2014/main" id="{ABA23323-CADA-41F0-AF00-3636CA366A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4825846"/>
                </p:ext>
              </p:extLst>
            </p:nvPr>
          </p:nvGraphicFramePr>
          <p:xfrm>
            <a:off x="4703281" y="4452728"/>
            <a:ext cx="618963" cy="369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0" name="Equation" r:id="rId15" imgW="253800" imgH="190440" progId="Equation.DSMT4">
                    <p:embed/>
                  </p:oleObj>
                </mc:Choice>
                <mc:Fallback>
                  <p:oleObj name="Equation" r:id="rId15" imgW="253800" imgH="19044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="" xmlns:a16="http://schemas.microsoft.com/office/drawing/2014/main" id="{4BC72174-2103-49A2-B8A3-3E2B86C7780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3281" y="4452728"/>
                          <a:ext cx="618963" cy="3694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>
              <a:extLst>
                <a:ext uri="{FF2B5EF4-FFF2-40B4-BE49-F238E27FC236}">
                  <a16:creationId xmlns="" xmlns:a16="http://schemas.microsoft.com/office/drawing/2014/main" id="{9AC89F29-9774-448B-BF11-4D5E6B3E23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716941"/>
                </p:ext>
              </p:extLst>
            </p:nvPr>
          </p:nvGraphicFramePr>
          <p:xfrm>
            <a:off x="4795838" y="4966117"/>
            <a:ext cx="619125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1" name="Equation" r:id="rId17" imgW="253800" imgH="228600" progId="Equation.DSMT4">
                    <p:embed/>
                  </p:oleObj>
                </mc:Choice>
                <mc:Fallback>
                  <p:oleObj name="Equation" r:id="rId17" imgW="253800" imgH="228600" progId="Equation.DSMT4">
                    <p:embed/>
                    <p:pic>
                      <p:nvPicPr>
                        <p:cNvPr id="60" name="Object 59">
                          <a:extLst>
                            <a:ext uri="{FF2B5EF4-FFF2-40B4-BE49-F238E27FC236}">
                              <a16:creationId xmlns="" xmlns:a16="http://schemas.microsoft.com/office/drawing/2014/main" id="{ABA23323-CADA-41F0-AF00-3636CA366A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5838" y="4966117"/>
                          <a:ext cx="619125" cy="4445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B1C99A81-B328-4F70-A26D-F63F4924B4B9}"/>
                </a:ext>
              </a:extLst>
            </p:cNvPr>
            <p:cNvSpPr/>
            <p:nvPr/>
          </p:nvSpPr>
          <p:spPr>
            <a:xfrm>
              <a:off x="624225" y="4264533"/>
              <a:ext cx="8470079" cy="1046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a là một bội của b thì        cũng là một bội của b.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b là một ước của a thì        cũng là một ước của a. </a:t>
              </a:r>
            </a:p>
          </p:txBody>
        </p:sp>
      </p:grp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598" y="0"/>
            <a:ext cx="53625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676934"/>
            <a:ext cx="3321614" cy="5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08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34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9D1684DA-9DD7-466F-A154-1E34CD923278}"/>
                  </a:ext>
                </a:extLst>
              </p:cNvPr>
              <p:cNvSpPr/>
              <p:nvPr/>
            </p:nvSpPr>
            <p:spPr>
              <a:xfrm>
                <a:off x="298980" y="4475504"/>
                <a:ext cx="11565918" cy="10460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thấy các số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−2;−1;1;2</m:t>
                    </m:r>
                  </m:oMath>
                </a14:m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vừa là ước của 6, vừa là ước của 4. Chúng được gọi là những ước chung của 6 và 4.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D1684DA-9DD7-466F-A154-1E34CD923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80" y="4475504"/>
                <a:ext cx="11565918" cy="1046030"/>
              </a:xfrm>
              <a:prstGeom prst="rect">
                <a:avLst/>
              </a:prstGeom>
              <a:blipFill>
                <a:blip r:embed="rId2"/>
                <a:stretch>
                  <a:fillRect l="-949"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Single Corner Rounded 11">
            <a:extLst>
              <a:ext uri="{FF2B5EF4-FFF2-40B4-BE49-F238E27FC236}">
                <a16:creationId xmlns="" xmlns:a16="http://schemas.microsoft.com/office/drawing/2014/main" id="{1C848421-516A-4990-95C8-81FA556B97CE}"/>
              </a:ext>
            </a:extLst>
          </p:cNvPr>
          <p:cNvSpPr/>
          <p:nvPr/>
        </p:nvSpPr>
        <p:spPr>
          <a:xfrm rot="10800000" flipH="1">
            <a:off x="210207" y="230960"/>
            <a:ext cx="3615446" cy="609600"/>
          </a:xfrm>
          <a:prstGeom prst="round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FC1"/>
              </a:solidFill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="" xmlns:a16="http://schemas.microsoft.com/office/drawing/2014/main" id="{9128C6ED-8069-4480-B982-06BDBFD24A38}"/>
              </a:ext>
            </a:extLst>
          </p:cNvPr>
          <p:cNvSpPr/>
          <p:nvPr/>
        </p:nvSpPr>
        <p:spPr>
          <a:xfrm rot="10800000" flipH="1">
            <a:off x="210207" y="230960"/>
            <a:ext cx="3340168" cy="609600"/>
          </a:xfrm>
          <a:prstGeom prst="round1Rect">
            <a:avLst>
              <a:gd name="adj" fmla="val 50000"/>
            </a:avLst>
          </a:prstGeom>
          <a:solidFill>
            <a:srgbClr val="04A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9E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9FF8E6-531C-4565-8383-4CA800CF63D8}"/>
              </a:ext>
            </a:extLst>
          </p:cNvPr>
          <p:cNvSpPr/>
          <p:nvPr/>
        </p:nvSpPr>
        <p:spPr>
          <a:xfrm>
            <a:off x="178422" y="230960"/>
            <a:ext cx="2952403" cy="60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3 SFU Helvetica Black" panose="00000900000000000000" pitchFamily="2" charset="0"/>
              </a:rPr>
              <a:t>2.  ƯỚC VÀ BỘI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3E124DA-3D83-4553-B286-D6DACEE6B397}"/>
              </a:ext>
            </a:extLst>
          </p:cNvPr>
          <p:cNvSpPr/>
          <p:nvPr/>
        </p:nvSpPr>
        <p:spPr>
          <a:xfrm>
            <a:off x="94142" y="974039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  <a:latin typeface="#9Slide03 SFU Helvetica Black" panose="00000900000000000000" pitchFamily="2" charset="0"/>
              </a:rPr>
              <a:t>Ví dụ 3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="" xmlns:a16="http://schemas.microsoft.com/office/drawing/2014/main" id="{A816AD1A-095A-4E7B-9DE7-E921431E0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90" y="1362448"/>
            <a:ext cx="50891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các ước của 4 và các ước của 6.</a:t>
            </a:r>
            <a:endParaRPr kumimoji="0" lang="en-US" alt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1B14C2C-F019-4E6E-9755-10BD41D45CCB}"/>
              </a:ext>
            </a:extLst>
          </p:cNvPr>
          <p:cNvSpPr/>
          <p:nvPr/>
        </p:nvSpPr>
        <p:spPr>
          <a:xfrm>
            <a:off x="196847" y="1891751"/>
            <a:ext cx="886517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Giải: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B1C99A81-B328-4F70-A26D-F63F4924B4B9}"/>
              </a:ext>
            </a:extLst>
          </p:cNvPr>
          <p:cNvSpPr/>
          <p:nvPr/>
        </p:nvSpPr>
        <p:spPr>
          <a:xfrm>
            <a:off x="258090" y="2583512"/>
            <a:ext cx="10795836" cy="1046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các ước dương của 4 là 1; 2; 4. Do đó tất cả các ước của 4 là:</a:t>
            </a:r>
          </a:p>
          <a:p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các ước dương của 6 là 1; 2; 3; 6. Do đó tất cả các ước của 4 là:</a:t>
            </a:r>
          </a:p>
          <a:p>
            <a:endParaRPr lang="en-US" sz="2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B1745E8-69E9-4349-9EE2-DDDFD534B458}"/>
              </a:ext>
            </a:extLst>
          </p:cNvPr>
          <p:cNvSpPr/>
          <p:nvPr/>
        </p:nvSpPr>
        <p:spPr>
          <a:xfrm>
            <a:off x="181982" y="4046472"/>
            <a:ext cx="1033502" cy="509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i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Chú 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3D7D08-540D-47C7-A921-75F170ED02A1}"/>
              </a:ext>
            </a:extLst>
          </p:cNvPr>
          <p:cNvSpPr txBox="1"/>
          <p:nvPr/>
        </p:nvSpPr>
        <p:spPr>
          <a:xfrm>
            <a:off x="777737" y="2700285"/>
            <a:ext cx="273762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- 1; 1; - 2; 2; - 4; 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1E4A58E-AF47-4EC8-8F3B-E0EF22A11939}"/>
              </a:ext>
            </a:extLst>
          </p:cNvPr>
          <p:cNvSpPr txBox="1"/>
          <p:nvPr/>
        </p:nvSpPr>
        <p:spPr>
          <a:xfrm>
            <a:off x="773742" y="3493651"/>
            <a:ext cx="366689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- 1; 1; - 2; 2; - 3; 3; - 6; 6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3A494C1-8F7C-4BCD-8000-A181DD14CAAC}"/>
              </a:ext>
            </a:extLst>
          </p:cNvPr>
          <p:cNvSpPr txBox="1"/>
          <p:nvPr/>
        </p:nvSpPr>
        <p:spPr>
          <a:xfrm>
            <a:off x="774022" y="2696567"/>
            <a:ext cx="273762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- 4; 4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F475E7A-DC7C-4A23-B9C8-1731ACB7FE3E}"/>
              </a:ext>
            </a:extLst>
          </p:cNvPr>
          <p:cNvSpPr txBox="1"/>
          <p:nvPr/>
        </p:nvSpPr>
        <p:spPr>
          <a:xfrm>
            <a:off x="770027" y="3489933"/>
            <a:ext cx="366689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- 3; 3; - 6; 6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01" y="0"/>
            <a:ext cx="53625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18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41" grpId="0"/>
      <p:bldP spid="52" grpId="0"/>
      <p:bldP spid="55" grpId="0"/>
      <p:bldP spid="27" grpId="0"/>
      <p:bldP spid="3" grpId="0"/>
      <p:bldP spid="3" grpId="1"/>
      <p:bldP spid="37" grpId="0"/>
      <p:bldP spid="37" grpId="1"/>
      <p:bldP spid="3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3E124DA-3D83-4553-B286-D6DACEE6B397}"/>
              </a:ext>
            </a:extLst>
          </p:cNvPr>
          <p:cNvSpPr/>
          <p:nvPr/>
        </p:nvSpPr>
        <p:spPr>
          <a:xfrm>
            <a:off x="94142" y="1903419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B050"/>
                </a:solidFill>
                <a:latin typeface="#9Slide03 SFU Helvetica Black" panose="00000900000000000000" pitchFamily="2" charset="0"/>
              </a:rPr>
              <a:t>Ví</a:t>
            </a:r>
            <a:r>
              <a:rPr lang="en-US" sz="2000" dirty="0">
                <a:solidFill>
                  <a:srgbClr val="00B050"/>
                </a:solidFill>
                <a:latin typeface="#9Slide03 SFU Helvetica Black" panose="00000900000000000000" pitchFamily="2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#9Slide03 SFU Helvetica Black" panose="00000900000000000000" pitchFamily="2" charset="0"/>
              </a:rPr>
              <a:t>dụ</a:t>
            </a:r>
            <a:r>
              <a:rPr lang="en-US" sz="2000" dirty="0">
                <a:solidFill>
                  <a:srgbClr val="00B050"/>
                </a:solidFill>
                <a:latin typeface="#9Slide03 SFU Helvetica Black" panose="00000900000000000000" pitchFamily="2" charset="0"/>
              </a:rPr>
              <a:t> 4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="" xmlns:a16="http://schemas.microsoft.com/office/drawing/2014/main" id="{A816AD1A-095A-4E7B-9DE7-E921431E0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90" y="2681568"/>
            <a:ext cx="50891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1B14C2C-F019-4E6E-9755-10BD41D45CCB}"/>
              </a:ext>
            </a:extLst>
          </p:cNvPr>
          <p:cNvSpPr/>
          <p:nvPr/>
        </p:nvSpPr>
        <p:spPr>
          <a:xfrm>
            <a:off x="196847" y="3225861"/>
            <a:ext cx="886517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Giải</a:t>
            </a:r>
            <a:r>
              <a:rPr lang="en-US" sz="2600" b="1" dirty="0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68E9EEA1-BDFF-429F-BE39-FDA552F262A8}"/>
                  </a:ext>
                </a:extLst>
              </p:cNvPr>
              <p:cNvSpPr/>
              <p:nvPr/>
            </p:nvSpPr>
            <p:spPr>
              <a:xfrm>
                <a:off x="342051" y="3761560"/>
                <a:ext cx="11763810" cy="10460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0; 1; 2; 3; …, ta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0; 7; 14; 21; …</a:t>
                </a:r>
              </a:p>
              <a:p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0;7;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−7;14;−14;21;−21;…</m:t>
                    </m:r>
                  </m:oMath>
                </a14:m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8E9EEA1-BDFF-429F-BE39-FDA552F26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51" y="3761560"/>
                <a:ext cx="11763810" cy="1046030"/>
              </a:xfrm>
              <a:prstGeom prst="rect">
                <a:avLst/>
              </a:prstGeom>
              <a:blipFill rotWithShape="1">
                <a:blip r:embed="rId2"/>
                <a:stretch>
                  <a:fillRect l="-881" r="-829" b="-6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11086"/>
            <a:ext cx="53625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2" y="706410"/>
            <a:ext cx="2708531" cy="53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8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/>
      <p:bldP spid="5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8BB9B3D-53DD-488E-BAC5-551785AB3EBC}"/>
              </a:ext>
            </a:extLst>
          </p:cNvPr>
          <p:cNvSpPr/>
          <p:nvPr/>
        </p:nvSpPr>
        <p:spPr>
          <a:xfrm>
            <a:off x="4203382" y="1585267"/>
            <a:ext cx="5861065" cy="1177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tx1"/>
                </a:solidFill>
                <a:latin typeface="#9Slide03 Bebas Neue Bold" panose="020B0606020202050201" pitchFamily="34" charset="0"/>
              </a:rPr>
              <a:t>Hoạt động NHÓM LUYỆN TẬP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92FF970-10B1-4CA4-A171-D80F3F05A36A}"/>
              </a:ext>
            </a:extLst>
          </p:cNvPr>
          <p:cNvSpPr/>
          <p:nvPr/>
        </p:nvSpPr>
        <p:spPr>
          <a:xfrm>
            <a:off x="5639311" y="2431348"/>
            <a:ext cx="3490406" cy="1177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chemeClr val="tx1"/>
                </a:solidFill>
                <a:latin typeface="#9Slide03 Bebas Neue Bold" panose="020B0606020202050201" pitchFamily="34" charset="0"/>
              </a:rPr>
              <a:t>THỜI GIAN: 3 PHÚT</a:t>
            </a:r>
          </a:p>
        </p:txBody>
      </p:sp>
      <p:pic>
        <p:nvPicPr>
          <p:cNvPr id="98" name="Tiếng Đồng Hồ Tích Tắc Dễ Ngủ Cho Bé- Tiếng Ồn Trắng Cho Trẻ Sơ Sinh Ngủ Ngon - Fitobimbi">
            <a:hlinkClick r:id="" action="ppaction://media"/>
            <a:extLst>
              <a:ext uri="{FF2B5EF4-FFF2-40B4-BE49-F238E27FC236}">
                <a16:creationId xmlns="" xmlns:a16="http://schemas.microsoft.com/office/drawing/2014/main" id="{6AC4312E-6737-4DA8-9ADA-629E86BB59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.4526399375E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7188" y="7008446"/>
            <a:ext cx="406400" cy="406400"/>
          </a:xfrm>
          <a:prstGeom prst="rect">
            <a:avLst/>
          </a:prstGeom>
        </p:spPr>
      </p:pic>
      <p:grpSp>
        <p:nvGrpSpPr>
          <p:cNvPr id="99" name="start timer">
            <a:extLst>
              <a:ext uri="{FF2B5EF4-FFF2-40B4-BE49-F238E27FC236}">
                <a16:creationId xmlns="" xmlns:a16="http://schemas.microsoft.com/office/drawing/2014/main" id="{3FD24310-FB45-4C0E-825C-B6BCCBCBC628}"/>
              </a:ext>
            </a:extLst>
          </p:cNvPr>
          <p:cNvGrpSpPr/>
          <p:nvPr/>
        </p:nvGrpSpPr>
        <p:grpSpPr>
          <a:xfrm>
            <a:off x="2359688" y="1311053"/>
            <a:ext cx="1161331" cy="352324"/>
            <a:chOff x="1332706" y="185859"/>
            <a:chExt cx="2636838" cy="799962"/>
          </a:xfrm>
        </p:grpSpPr>
        <p:sp>
          <p:nvSpPr>
            <p:cNvPr id="100" name="Rounded Rectangle 120">
              <a:extLst>
                <a:ext uri="{FF2B5EF4-FFF2-40B4-BE49-F238E27FC236}">
                  <a16:creationId xmlns="" xmlns:a16="http://schemas.microsoft.com/office/drawing/2014/main" id="{2074A690-5C75-442B-A895-C6C8D38BFC0A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ounded Rectangle 121">
              <a:extLst>
                <a:ext uri="{FF2B5EF4-FFF2-40B4-BE49-F238E27FC236}">
                  <a16:creationId xmlns="" xmlns:a16="http://schemas.microsoft.com/office/drawing/2014/main" id="{9E0F8C77-AE49-4E0E-A5FA-E1733F79CF33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times up">
            <a:extLst>
              <a:ext uri="{FF2B5EF4-FFF2-40B4-BE49-F238E27FC236}">
                <a16:creationId xmlns="" xmlns:a16="http://schemas.microsoft.com/office/drawing/2014/main" id="{CA452C5D-C6AF-40E0-9082-9ED0D09E8935}"/>
              </a:ext>
            </a:extLst>
          </p:cNvPr>
          <p:cNvGrpSpPr/>
          <p:nvPr/>
        </p:nvGrpSpPr>
        <p:grpSpPr>
          <a:xfrm>
            <a:off x="2332064" y="1309193"/>
            <a:ext cx="1222279" cy="345314"/>
            <a:chOff x="2423580" y="1288991"/>
            <a:chExt cx="2636838" cy="721756"/>
          </a:xfrm>
        </p:grpSpPr>
        <p:sp>
          <p:nvSpPr>
            <p:cNvPr id="103" name="Rounded Rectangle 123">
              <a:extLst>
                <a:ext uri="{FF2B5EF4-FFF2-40B4-BE49-F238E27FC236}">
                  <a16:creationId xmlns="" xmlns:a16="http://schemas.microsoft.com/office/drawing/2014/main" id="{03E749F8-73E0-4D17-B9ED-362089816EE9}"/>
                </a:ext>
              </a:extLst>
            </p:cNvPr>
            <p:cNvSpPr/>
            <p:nvPr/>
          </p:nvSpPr>
          <p:spPr>
            <a:xfrm>
              <a:off x="2513741" y="1288991"/>
              <a:ext cx="2525846" cy="72175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ounded Rectangle 124">
              <a:extLst>
                <a:ext uri="{FF2B5EF4-FFF2-40B4-BE49-F238E27FC236}">
                  <a16:creationId xmlns="" xmlns:a16="http://schemas.microsoft.com/office/drawing/2014/main" id="{6CDA256F-ADFC-4844-8900-6B4F3D811848}"/>
                </a:ext>
              </a:extLst>
            </p:cNvPr>
            <p:cNvSpPr/>
            <p:nvPr/>
          </p:nvSpPr>
          <p:spPr>
            <a:xfrm>
              <a:off x="2423580" y="1304203"/>
              <a:ext cx="2636838" cy="69755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AutoShape 3">
            <a:extLst>
              <a:ext uri="{FF2B5EF4-FFF2-40B4-BE49-F238E27FC236}">
                <a16:creationId xmlns="" xmlns:a16="http://schemas.microsoft.com/office/drawing/2014/main" id="{CBBE9BF2-C8AA-47AC-B5CE-7CF60A3CEA4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93765" y="1747457"/>
            <a:ext cx="2168144" cy="237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06" name="Rectangle 5">
            <a:extLst>
              <a:ext uri="{FF2B5EF4-FFF2-40B4-BE49-F238E27FC236}">
                <a16:creationId xmlns="" xmlns:a16="http://schemas.microsoft.com/office/drawing/2014/main" id="{5C3B685A-50D6-40B3-9804-A6C12C49C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486" y="1996364"/>
            <a:ext cx="60129" cy="163607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07" name="Rectangle 6">
            <a:extLst>
              <a:ext uri="{FF2B5EF4-FFF2-40B4-BE49-F238E27FC236}">
                <a16:creationId xmlns="" xmlns:a16="http://schemas.microsoft.com/office/drawing/2014/main" id="{EFE36414-5CF5-4C36-BFB9-5BCE20EC3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486" y="1996364"/>
            <a:ext cx="60129" cy="16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08" name="Rectangle 7">
            <a:extLst>
              <a:ext uri="{FF2B5EF4-FFF2-40B4-BE49-F238E27FC236}">
                <a16:creationId xmlns="" xmlns:a16="http://schemas.microsoft.com/office/drawing/2014/main" id="{DC261AB9-1C77-4A87-8B22-50C410B1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486" y="1996364"/>
            <a:ext cx="60129" cy="64324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09" name="Rectangle 8">
            <a:extLst>
              <a:ext uri="{FF2B5EF4-FFF2-40B4-BE49-F238E27FC236}">
                <a16:creationId xmlns="" xmlns:a16="http://schemas.microsoft.com/office/drawing/2014/main" id="{BC5704E6-CEB5-4FE3-ACA8-0AD43BFF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486" y="1996364"/>
            <a:ext cx="60129" cy="6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0" name="Freeform 9">
            <a:extLst>
              <a:ext uri="{FF2B5EF4-FFF2-40B4-BE49-F238E27FC236}">
                <a16:creationId xmlns="" xmlns:a16="http://schemas.microsoft.com/office/drawing/2014/main" id="{3E143212-D674-4733-9942-480FEA488C4D}"/>
              </a:ext>
            </a:extLst>
          </p:cNvPr>
          <p:cNvSpPr>
            <a:spLocks/>
          </p:cNvSpPr>
          <p:nvPr/>
        </p:nvSpPr>
        <p:spPr bwMode="auto">
          <a:xfrm>
            <a:off x="2794267" y="1948820"/>
            <a:ext cx="202761" cy="85999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1" name="Freeform 10">
            <a:extLst>
              <a:ext uri="{FF2B5EF4-FFF2-40B4-BE49-F238E27FC236}">
                <a16:creationId xmlns="" xmlns:a16="http://schemas.microsoft.com/office/drawing/2014/main" id="{6C1F2454-FB2B-4714-AA87-4B42B011F3E5}"/>
              </a:ext>
            </a:extLst>
          </p:cNvPr>
          <p:cNvSpPr>
            <a:spLocks/>
          </p:cNvSpPr>
          <p:nvPr/>
        </p:nvSpPr>
        <p:spPr bwMode="auto">
          <a:xfrm>
            <a:off x="3246634" y="2057891"/>
            <a:ext cx="401327" cy="488724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2" name="Freeform 11">
            <a:extLst>
              <a:ext uri="{FF2B5EF4-FFF2-40B4-BE49-F238E27FC236}">
                <a16:creationId xmlns="" xmlns:a16="http://schemas.microsoft.com/office/drawing/2014/main" id="{E33F019B-AAE6-4679-9CBA-CC2A6A86288E}"/>
              </a:ext>
            </a:extLst>
          </p:cNvPr>
          <p:cNvSpPr>
            <a:spLocks/>
          </p:cNvSpPr>
          <p:nvPr/>
        </p:nvSpPr>
        <p:spPr bwMode="auto">
          <a:xfrm>
            <a:off x="2146132" y="2048802"/>
            <a:ext cx="400628" cy="489423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3" name="Freeform 12">
            <a:extLst>
              <a:ext uri="{FF2B5EF4-FFF2-40B4-BE49-F238E27FC236}">
                <a16:creationId xmlns="" xmlns:a16="http://schemas.microsoft.com/office/drawing/2014/main" id="{DEE0D4B4-649C-46E0-B659-F0DFF0F1CAC4}"/>
              </a:ext>
            </a:extLst>
          </p:cNvPr>
          <p:cNvSpPr>
            <a:spLocks noEditPoints="1"/>
          </p:cNvSpPr>
          <p:nvPr/>
        </p:nvSpPr>
        <p:spPr bwMode="auto">
          <a:xfrm>
            <a:off x="2239122" y="2183743"/>
            <a:ext cx="119559" cy="8599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4" name="Freeform 13">
            <a:extLst>
              <a:ext uri="{FF2B5EF4-FFF2-40B4-BE49-F238E27FC236}">
                <a16:creationId xmlns="" xmlns:a16="http://schemas.microsoft.com/office/drawing/2014/main" id="{34A658B0-C7B7-4FE2-8238-403487B5B29C}"/>
              </a:ext>
            </a:extLst>
          </p:cNvPr>
          <p:cNvSpPr>
            <a:spLocks noEditPoints="1"/>
          </p:cNvSpPr>
          <p:nvPr/>
        </p:nvSpPr>
        <p:spPr bwMode="auto">
          <a:xfrm>
            <a:off x="2239122" y="2183743"/>
            <a:ext cx="119559" cy="8599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5" name="Freeform 14">
            <a:extLst>
              <a:ext uri="{FF2B5EF4-FFF2-40B4-BE49-F238E27FC236}">
                <a16:creationId xmlns="" xmlns:a16="http://schemas.microsoft.com/office/drawing/2014/main" id="{312635EC-BF05-4D28-A442-4BAA26682036}"/>
              </a:ext>
            </a:extLst>
          </p:cNvPr>
          <p:cNvSpPr>
            <a:spLocks/>
          </p:cNvSpPr>
          <p:nvPr/>
        </p:nvSpPr>
        <p:spPr bwMode="auto">
          <a:xfrm>
            <a:off x="2239122" y="2183743"/>
            <a:ext cx="119559" cy="85999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6" name="Freeform 15">
            <a:extLst>
              <a:ext uri="{FF2B5EF4-FFF2-40B4-BE49-F238E27FC236}">
                <a16:creationId xmlns="" xmlns:a16="http://schemas.microsoft.com/office/drawing/2014/main" id="{6681B9B3-2CF0-46FD-B1EB-92A0DE3171BD}"/>
              </a:ext>
            </a:extLst>
          </p:cNvPr>
          <p:cNvSpPr>
            <a:spLocks/>
          </p:cNvSpPr>
          <p:nvPr/>
        </p:nvSpPr>
        <p:spPr bwMode="auto">
          <a:xfrm>
            <a:off x="3543085" y="2261352"/>
            <a:ext cx="13285" cy="1678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7" name="Freeform 16">
            <a:extLst>
              <a:ext uri="{FF2B5EF4-FFF2-40B4-BE49-F238E27FC236}">
                <a16:creationId xmlns="" xmlns:a16="http://schemas.microsoft.com/office/drawing/2014/main" id="{0FAEE372-8656-4E33-89AE-47620E6D9FBA}"/>
              </a:ext>
            </a:extLst>
          </p:cNvPr>
          <p:cNvSpPr>
            <a:spLocks/>
          </p:cNvSpPr>
          <p:nvPr/>
        </p:nvSpPr>
        <p:spPr bwMode="auto">
          <a:xfrm>
            <a:off x="3437509" y="2193531"/>
            <a:ext cx="117462" cy="83901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8" name="Freeform 17">
            <a:extLst>
              <a:ext uri="{FF2B5EF4-FFF2-40B4-BE49-F238E27FC236}">
                <a16:creationId xmlns="" xmlns:a16="http://schemas.microsoft.com/office/drawing/2014/main" id="{DF16775C-D2A8-4846-A69F-461E4B467A88}"/>
              </a:ext>
            </a:extLst>
          </p:cNvPr>
          <p:cNvSpPr>
            <a:spLocks/>
          </p:cNvSpPr>
          <p:nvPr/>
        </p:nvSpPr>
        <p:spPr bwMode="auto">
          <a:xfrm>
            <a:off x="1895127" y="1823668"/>
            <a:ext cx="687290" cy="581714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19" name="Freeform 18">
            <a:extLst>
              <a:ext uri="{FF2B5EF4-FFF2-40B4-BE49-F238E27FC236}">
                <a16:creationId xmlns="" xmlns:a16="http://schemas.microsoft.com/office/drawing/2014/main" id="{54771978-BD9C-4CAF-8FD1-6BBC6C377441}"/>
              </a:ext>
            </a:extLst>
          </p:cNvPr>
          <p:cNvSpPr>
            <a:spLocks noEditPoints="1"/>
          </p:cNvSpPr>
          <p:nvPr/>
        </p:nvSpPr>
        <p:spPr bwMode="auto">
          <a:xfrm>
            <a:off x="1990215" y="2353643"/>
            <a:ext cx="89494" cy="51739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0" name="Freeform 19">
            <a:extLst>
              <a:ext uri="{FF2B5EF4-FFF2-40B4-BE49-F238E27FC236}">
                <a16:creationId xmlns="" xmlns:a16="http://schemas.microsoft.com/office/drawing/2014/main" id="{65FB5392-2629-4F6C-8588-8DC6AE7BB5DA}"/>
              </a:ext>
            </a:extLst>
          </p:cNvPr>
          <p:cNvSpPr>
            <a:spLocks/>
          </p:cNvSpPr>
          <p:nvPr/>
        </p:nvSpPr>
        <p:spPr bwMode="auto">
          <a:xfrm>
            <a:off x="1960850" y="1929243"/>
            <a:ext cx="160810" cy="476139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1" name="Freeform 20">
            <a:extLst>
              <a:ext uri="{FF2B5EF4-FFF2-40B4-BE49-F238E27FC236}">
                <a16:creationId xmlns="" xmlns:a16="http://schemas.microsoft.com/office/drawing/2014/main" id="{46CA8BED-EF0C-4C54-B5E8-7A49FE74F010}"/>
              </a:ext>
            </a:extLst>
          </p:cNvPr>
          <p:cNvSpPr>
            <a:spLocks/>
          </p:cNvSpPr>
          <p:nvPr/>
        </p:nvSpPr>
        <p:spPr bwMode="auto">
          <a:xfrm>
            <a:off x="2164310" y="3707946"/>
            <a:ext cx="337003" cy="41461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2" name="Freeform 21">
            <a:extLst>
              <a:ext uri="{FF2B5EF4-FFF2-40B4-BE49-F238E27FC236}">
                <a16:creationId xmlns="" xmlns:a16="http://schemas.microsoft.com/office/drawing/2014/main" id="{4A952F3D-994A-46BF-9000-97D0D6DAB032}"/>
              </a:ext>
            </a:extLst>
          </p:cNvPr>
          <p:cNvSpPr>
            <a:spLocks noEditPoints="1"/>
          </p:cNvSpPr>
          <p:nvPr/>
        </p:nvSpPr>
        <p:spPr bwMode="auto">
          <a:xfrm>
            <a:off x="2283170" y="3828205"/>
            <a:ext cx="146128" cy="104876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3" name="Freeform 22">
            <a:extLst>
              <a:ext uri="{FF2B5EF4-FFF2-40B4-BE49-F238E27FC236}">
                <a16:creationId xmlns="" xmlns:a16="http://schemas.microsoft.com/office/drawing/2014/main" id="{6AA9B6A8-FAE9-4634-9453-1A4B1175B961}"/>
              </a:ext>
            </a:extLst>
          </p:cNvPr>
          <p:cNvSpPr>
            <a:spLocks noEditPoints="1"/>
          </p:cNvSpPr>
          <p:nvPr/>
        </p:nvSpPr>
        <p:spPr bwMode="auto">
          <a:xfrm>
            <a:off x="2283170" y="3828205"/>
            <a:ext cx="146128" cy="104876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4" name="Freeform 23">
            <a:extLst>
              <a:ext uri="{FF2B5EF4-FFF2-40B4-BE49-F238E27FC236}">
                <a16:creationId xmlns="" xmlns:a16="http://schemas.microsoft.com/office/drawing/2014/main" id="{E34E42C3-84B0-488B-BD62-3B109BFC7341}"/>
              </a:ext>
            </a:extLst>
          </p:cNvPr>
          <p:cNvSpPr>
            <a:spLocks/>
          </p:cNvSpPr>
          <p:nvPr/>
        </p:nvSpPr>
        <p:spPr bwMode="auto">
          <a:xfrm>
            <a:off x="2283170" y="3828205"/>
            <a:ext cx="146128" cy="104876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5" name="Freeform 24">
            <a:extLst>
              <a:ext uri="{FF2B5EF4-FFF2-40B4-BE49-F238E27FC236}">
                <a16:creationId xmlns="" xmlns:a16="http://schemas.microsoft.com/office/drawing/2014/main" id="{A5B232F9-DF7D-4204-855A-B8AC0BBE19D0}"/>
              </a:ext>
            </a:extLst>
          </p:cNvPr>
          <p:cNvSpPr>
            <a:spLocks/>
          </p:cNvSpPr>
          <p:nvPr/>
        </p:nvSpPr>
        <p:spPr bwMode="auto">
          <a:xfrm>
            <a:off x="3294178" y="3707946"/>
            <a:ext cx="337003" cy="414612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6" name="Freeform 25">
            <a:extLst>
              <a:ext uri="{FF2B5EF4-FFF2-40B4-BE49-F238E27FC236}">
                <a16:creationId xmlns="" xmlns:a16="http://schemas.microsoft.com/office/drawing/2014/main" id="{EF445B4C-D471-4B6C-B20F-411AC3B4F101}"/>
              </a:ext>
            </a:extLst>
          </p:cNvPr>
          <p:cNvSpPr>
            <a:spLocks/>
          </p:cNvSpPr>
          <p:nvPr/>
        </p:nvSpPr>
        <p:spPr bwMode="auto">
          <a:xfrm>
            <a:off x="3496939" y="3827506"/>
            <a:ext cx="16081" cy="32162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7" name="Freeform 26">
            <a:extLst>
              <a:ext uri="{FF2B5EF4-FFF2-40B4-BE49-F238E27FC236}">
                <a16:creationId xmlns="" xmlns:a16="http://schemas.microsoft.com/office/drawing/2014/main" id="{9488A146-F762-4D30-BC86-3BB02F019EA8}"/>
              </a:ext>
            </a:extLst>
          </p:cNvPr>
          <p:cNvSpPr>
            <a:spLocks/>
          </p:cNvSpPr>
          <p:nvPr/>
        </p:nvSpPr>
        <p:spPr bwMode="auto">
          <a:xfrm>
            <a:off x="3496939" y="3827506"/>
            <a:ext cx="16081" cy="32162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28" name="Freeform 27">
            <a:extLst>
              <a:ext uri="{FF2B5EF4-FFF2-40B4-BE49-F238E27FC236}">
                <a16:creationId xmlns="" xmlns:a16="http://schemas.microsoft.com/office/drawing/2014/main" id="{90628006-3DBD-46BB-93C7-7BC8E5D653AC}"/>
              </a:ext>
            </a:extLst>
          </p:cNvPr>
          <p:cNvSpPr>
            <a:spLocks/>
          </p:cNvSpPr>
          <p:nvPr/>
        </p:nvSpPr>
        <p:spPr bwMode="auto">
          <a:xfrm>
            <a:off x="3365494" y="3827506"/>
            <a:ext cx="147526" cy="105576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FF232D10-F0EE-46DA-B436-E29F7EA521F3}"/>
              </a:ext>
            </a:extLst>
          </p:cNvPr>
          <p:cNvGrpSpPr/>
          <p:nvPr/>
        </p:nvGrpSpPr>
        <p:grpSpPr>
          <a:xfrm rot="1786145">
            <a:off x="2053840" y="2226393"/>
            <a:ext cx="1686412" cy="1687112"/>
            <a:chOff x="817563" y="2264166"/>
            <a:chExt cx="3829050" cy="3830638"/>
          </a:xfrm>
        </p:grpSpPr>
        <p:sp>
          <p:nvSpPr>
            <p:cNvPr id="130" name="Oval 28">
              <a:extLst>
                <a:ext uri="{FF2B5EF4-FFF2-40B4-BE49-F238E27FC236}">
                  <a16:creationId xmlns="" xmlns:a16="http://schemas.microsoft.com/office/drawing/2014/main" id="{88F60D1D-175D-447D-8637-9867CCCFC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/>
            </a:p>
          </p:txBody>
        </p:sp>
        <p:sp>
          <p:nvSpPr>
            <p:cNvPr id="131" name="hour hand">
              <a:extLst>
                <a:ext uri="{FF2B5EF4-FFF2-40B4-BE49-F238E27FC236}">
                  <a16:creationId xmlns="" xmlns:a16="http://schemas.microsoft.com/office/drawing/2014/main" id="{35974EF2-4CD1-4022-A07B-751AD70A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 dirty="0"/>
            </a:p>
          </p:txBody>
        </p:sp>
      </p:grpSp>
      <p:sp>
        <p:nvSpPr>
          <p:cNvPr id="132" name="Freeform 29">
            <a:extLst>
              <a:ext uri="{FF2B5EF4-FFF2-40B4-BE49-F238E27FC236}">
                <a16:creationId xmlns="" xmlns:a16="http://schemas.microsoft.com/office/drawing/2014/main" id="{CF7362CF-91AA-44AD-ABE6-1DCD1CC7E7B7}"/>
              </a:ext>
            </a:extLst>
          </p:cNvPr>
          <p:cNvSpPr>
            <a:spLocks noEditPoints="1"/>
          </p:cNvSpPr>
          <p:nvPr/>
        </p:nvSpPr>
        <p:spPr bwMode="auto">
          <a:xfrm>
            <a:off x="1930785" y="2104037"/>
            <a:ext cx="1932522" cy="1931124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33" name="Freeform 30">
            <a:extLst>
              <a:ext uri="{FF2B5EF4-FFF2-40B4-BE49-F238E27FC236}">
                <a16:creationId xmlns="" xmlns:a16="http://schemas.microsoft.com/office/drawing/2014/main" id="{2A1D4772-C553-40E2-9300-D0C7BC0D7949}"/>
              </a:ext>
            </a:extLst>
          </p:cNvPr>
          <p:cNvSpPr>
            <a:spLocks noEditPoints="1"/>
          </p:cNvSpPr>
          <p:nvPr/>
        </p:nvSpPr>
        <p:spPr bwMode="auto">
          <a:xfrm>
            <a:off x="2006995" y="2179548"/>
            <a:ext cx="1780801" cy="1780102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34" name="Freeform 31">
            <a:extLst>
              <a:ext uri="{FF2B5EF4-FFF2-40B4-BE49-F238E27FC236}">
                <a16:creationId xmlns="" xmlns:a16="http://schemas.microsoft.com/office/drawing/2014/main" id="{7D7D931F-4C61-458D-8036-8D668A233EF8}"/>
              </a:ext>
            </a:extLst>
          </p:cNvPr>
          <p:cNvSpPr>
            <a:spLocks noEditPoints="1"/>
          </p:cNvSpPr>
          <p:nvPr/>
        </p:nvSpPr>
        <p:spPr bwMode="auto">
          <a:xfrm>
            <a:off x="1967143" y="2139695"/>
            <a:ext cx="1859109" cy="1859808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D8742F31-21BC-423D-BC8B-A73D66DB898A}"/>
              </a:ext>
            </a:extLst>
          </p:cNvPr>
          <p:cNvGrpSpPr/>
          <p:nvPr/>
        </p:nvGrpSpPr>
        <p:grpSpPr>
          <a:xfrm>
            <a:off x="2775390" y="2291416"/>
            <a:ext cx="249606" cy="249606"/>
            <a:chOff x="2455863" y="2411803"/>
            <a:chExt cx="566738" cy="566738"/>
          </a:xfrm>
        </p:grpSpPr>
        <p:sp>
          <p:nvSpPr>
            <p:cNvPr id="136" name="Oval 32">
              <a:extLst>
                <a:ext uri="{FF2B5EF4-FFF2-40B4-BE49-F238E27FC236}">
                  <a16:creationId xmlns="" xmlns:a16="http://schemas.microsoft.com/office/drawing/2014/main" id="{2E322294-C8BB-4E43-84CA-BD21B19F6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7" name="Oval 33">
              <a:extLst>
                <a:ext uri="{FF2B5EF4-FFF2-40B4-BE49-F238E27FC236}">
                  <a16:creationId xmlns="" xmlns:a16="http://schemas.microsoft.com/office/drawing/2014/main" id="{F3C57814-4920-4C22-92BE-6B35CF3FA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8" name="Freeform 34">
              <a:extLst>
                <a:ext uri="{FF2B5EF4-FFF2-40B4-BE49-F238E27FC236}">
                  <a16:creationId xmlns="" xmlns:a16="http://schemas.microsoft.com/office/drawing/2014/main" id="{22FC232A-F43D-4352-B49D-8BD85CCB92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39" name="Freeform 35">
              <a:extLst>
                <a:ext uri="{FF2B5EF4-FFF2-40B4-BE49-F238E27FC236}">
                  <a16:creationId xmlns="" xmlns:a16="http://schemas.microsoft.com/office/drawing/2014/main" id="{C7AC63DB-BA48-46F6-84A4-6DFFAB206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0" name="Rectangle 36">
              <a:extLst>
                <a:ext uri="{FF2B5EF4-FFF2-40B4-BE49-F238E27FC236}">
                  <a16:creationId xmlns="" xmlns:a16="http://schemas.microsoft.com/office/drawing/2014/main" id="{3D971282-74FF-4A4D-AC32-078091272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1" name="Rectangle 37">
              <a:extLst>
                <a:ext uri="{FF2B5EF4-FFF2-40B4-BE49-F238E27FC236}">
                  <a16:creationId xmlns="" xmlns:a16="http://schemas.microsoft.com/office/drawing/2014/main" id="{3E43DCBE-5D58-4E99-9F1D-38390CBC1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4" y="2499116"/>
              <a:ext cx="189262" cy="38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2" name="Freeform 40">
            <a:extLst>
              <a:ext uri="{FF2B5EF4-FFF2-40B4-BE49-F238E27FC236}">
                <a16:creationId xmlns="" xmlns:a16="http://schemas.microsoft.com/office/drawing/2014/main" id="{E74E5B25-7B08-4776-B50E-D0C9EB0D1C0E}"/>
              </a:ext>
            </a:extLst>
          </p:cNvPr>
          <p:cNvSpPr>
            <a:spLocks noEditPoints="1"/>
          </p:cNvSpPr>
          <p:nvPr/>
        </p:nvSpPr>
        <p:spPr bwMode="auto">
          <a:xfrm>
            <a:off x="3122880" y="2485088"/>
            <a:ext cx="9090" cy="53837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43" name="Freeform 46">
            <a:extLst>
              <a:ext uri="{FF2B5EF4-FFF2-40B4-BE49-F238E27FC236}">
                <a16:creationId xmlns="" xmlns:a16="http://schemas.microsoft.com/office/drawing/2014/main" id="{3A29702D-B6F5-44E3-ABD4-01FB096B1394}"/>
              </a:ext>
            </a:extLst>
          </p:cNvPr>
          <p:cNvSpPr>
            <a:spLocks noEditPoints="1"/>
          </p:cNvSpPr>
          <p:nvPr/>
        </p:nvSpPr>
        <p:spPr bwMode="auto">
          <a:xfrm>
            <a:off x="3361299" y="2670369"/>
            <a:ext cx="20276" cy="83202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144" name="Group 143">
            <a:extLst>
              <a:ext uri="{FF2B5EF4-FFF2-40B4-BE49-F238E27FC236}">
                <a16:creationId xmlns="" xmlns:a16="http://schemas.microsoft.com/office/drawing/2014/main" id="{4228CDC2-6785-4740-9385-CE6DC63E4B1A}"/>
              </a:ext>
            </a:extLst>
          </p:cNvPr>
          <p:cNvGrpSpPr/>
          <p:nvPr/>
        </p:nvGrpSpPr>
        <p:grpSpPr>
          <a:xfrm>
            <a:off x="3434096" y="2743104"/>
            <a:ext cx="257996" cy="308317"/>
            <a:chOff x="3951475" y="3437374"/>
            <a:chExt cx="585788" cy="700042"/>
          </a:xfrm>
        </p:grpSpPr>
        <p:sp>
          <p:nvSpPr>
            <p:cNvPr id="145" name="Freeform 44">
              <a:extLst>
                <a:ext uri="{FF2B5EF4-FFF2-40B4-BE49-F238E27FC236}">
                  <a16:creationId xmlns="" xmlns:a16="http://schemas.microsoft.com/office/drawing/2014/main" id="{F69C0830-E1DA-4D9F-A87D-5AA0725EB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6" name="Freeform 45">
              <a:extLst>
                <a:ext uri="{FF2B5EF4-FFF2-40B4-BE49-F238E27FC236}">
                  <a16:creationId xmlns="" xmlns:a16="http://schemas.microsoft.com/office/drawing/2014/main" id="{83AA0098-5EF7-42E5-9ABA-BE26EED57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7" name="Freeform 47">
              <a:extLst>
                <a:ext uri="{FF2B5EF4-FFF2-40B4-BE49-F238E27FC236}">
                  <a16:creationId xmlns="" xmlns:a16="http://schemas.microsoft.com/office/drawing/2014/main" id="{9732F826-8C37-4814-82B5-1A72FD56E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8" name="Rectangle 48">
              <a:extLst>
                <a:ext uri="{FF2B5EF4-FFF2-40B4-BE49-F238E27FC236}">
                  <a16:creationId xmlns="" xmlns:a16="http://schemas.microsoft.com/office/drawing/2014/main" id="{E24B943E-255E-40A8-9FE9-7F79C8CB0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49" name="Rectangle 49">
              <a:extLst>
                <a:ext uri="{FF2B5EF4-FFF2-40B4-BE49-F238E27FC236}">
                  <a16:creationId xmlns="" xmlns:a16="http://schemas.microsoft.com/office/drawing/2014/main" id="{E89B271F-4AFB-4360-8BB9-034CEE866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09" y="3540563"/>
              <a:ext cx="189262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Freeform 52">
              <a:extLst>
                <a:ext uri="{FF2B5EF4-FFF2-40B4-BE49-F238E27FC236}">
                  <a16:creationId xmlns="" xmlns:a16="http://schemas.microsoft.com/office/drawing/2014/main" id="{DA380BF4-10B7-4A69-A877-4C24A96395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</p:grpSp>
      <p:sp>
        <p:nvSpPr>
          <p:cNvPr id="151" name="Freeform 58">
            <a:extLst>
              <a:ext uri="{FF2B5EF4-FFF2-40B4-BE49-F238E27FC236}">
                <a16:creationId xmlns="" xmlns:a16="http://schemas.microsoft.com/office/drawing/2014/main" id="{91B72BFA-7078-44B6-970F-22C4575F3618}"/>
              </a:ext>
            </a:extLst>
          </p:cNvPr>
          <p:cNvSpPr>
            <a:spLocks noEditPoints="1"/>
          </p:cNvSpPr>
          <p:nvPr/>
        </p:nvSpPr>
        <p:spPr bwMode="auto">
          <a:xfrm>
            <a:off x="3371786" y="3313611"/>
            <a:ext cx="19577" cy="97885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152" name="Group 151">
            <a:extLst>
              <a:ext uri="{FF2B5EF4-FFF2-40B4-BE49-F238E27FC236}">
                <a16:creationId xmlns="" xmlns:a16="http://schemas.microsoft.com/office/drawing/2014/main" id="{464B2034-B95D-4348-8F8F-2C2C46507F1A}"/>
              </a:ext>
            </a:extLst>
          </p:cNvPr>
          <p:cNvGrpSpPr/>
          <p:nvPr/>
        </p:nvGrpSpPr>
        <p:grpSpPr>
          <a:xfrm>
            <a:off x="3138961" y="3500851"/>
            <a:ext cx="277154" cy="254500"/>
            <a:chOff x="3281363" y="5157861"/>
            <a:chExt cx="629286" cy="577850"/>
          </a:xfrm>
        </p:grpSpPr>
        <p:sp>
          <p:nvSpPr>
            <p:cNvPr id="153" name="Freeform 62">
              <a:extLst>
                <a:ext uri="{FF2B5EF4-FFF2-40B4-BE49-F238E27FC236}">
                  <a16:creationId xmlns="" xmlns:a16="http://schemas.microsoft.com/office/drawing/2014/main" id="{F4041050-5FF6-4265-B7C1-CAA2085E9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="" xmlns:a16="http://schemas.microsoft.com/office/drawing/2014/main" id="{E1DAF3D9-7C75-4A66-935C-30785E9B8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="" xmlns:a16="http://schemas.microsoft.com/office/drawing/2014/main" id="{12CFAFD9-0904-44E6-B848-8AE50D98A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="" xmlns:a16="http://schemas.microsoft.com/office/drawing/2014/main" id="{795F4FEA-2124-4DED-960D-3BB2FB597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="" xmlns:a16="http://schemas.microsoft.com/office/drawing/2014/main" id="{E61D2A27-ECD6-4E04-93E5-FC03C1D24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58" name="Rectangle 67">
              <a:extLst>
                <a:ext uri="{FF2B5EF4-FFF2-40B4-BE49-F238E27FC236}">
                  <a16:creationId xmlns="" xmlns:a16="http://schemas.microsoft.com/office/drawing/2014/main" id="{CDE36ED0-2876-4B0F-8D21-6E6DECFCD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89262" cy="38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59" name="Freeform 70">
            <a:extLst>
              <a:ext uri="{FF2B5EF4-FFF2-40B4-BE49-F238E27FC236}">
                <a16:creationId xmlns="" xmlns:a16="http://schemas.microsoft.com/office/drawing/2014/main" id="{E3A0B8BF-597F-4961-AC53-B02705C6A5B8}"/>
              </a:ext>
            </a:extLst>
          </p:cNvPr>
          <p:cNvSpPr>
            <a:spLocks noEditPoints="1"/>
          </p:cNvSpPr>
          <p:nvPr/>
        </p:nvSpPr>
        <p:spPr bwMode="auto">
          <a:xfrm>
            <a:off x="2470549" y="2488584"/>
            <a:ext cx="699" cy="24471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60" name="Freeform 78">
            <a:extLst>
              <a:ext uri="{FF2B5EF4-FFF2-40B4-BE49-F238E27FC236}">
                <a16:creationId xmlns="" xmlns:a16="http://schemas.microsoft.com/office/drawing/2014/main" id="{A6E8D19B-BFC7-409F-9C85-52DD3CBCD6AC}"/>
              </a:ext>
            </a:extLst>
          </p:cNvPr>
          <p:cNvSpPr>
            <a:spLocks noEditPoints="1"/>
          </p:cNvSpPr>
          <p:nvPr/>
        </p:nvSpPr>
        <p:spPr bwMode="auto">
          <a:xfrm>
            <a:off x="2139839" y="3049323"/>
            <a:ext cx="19577" cy="59430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61" name="Freeform 82">
            <a:extLst>
              <a:ext uri="{FF2B5EF4-FFF2-40B4-BE49-F238E27FC236}">
                <a16:creationId xmlns="" xmlns:a16="http://schemas.microsoft.com/office/drawing/2014/main" id="{3B186BBC-E58E-44E1-BD22-0A1EFBA9C855}"/>
              </a:ext>
            </a:extLst>
          </p:cNvPr>
          <p:cNvSpPr>
            <a:spLocks noEditPoints="1"/>
          </p:cNvSpPr>
          <p:nvPr/>
        </p:nvSpPr>
        <p:spPr bwMode="auto">
          <a:xfrm>
            <a:off x="2230033" y="3355562"/>
            <a:ext cx="7691" cy="54536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62" name="Freeform 90">
            <a:extLst>
              <a:ext uri="{FF2B5EF4-FFF2-40B4-BE49-F238E27FC236}">
                <a16:creationId xmlns="" xmlns:a16="http://schemas.microsoft.com/office/drawing/2014/main" id="{6D369801-444B-441C-BC57-5327CDAFF0CD}"/>
              </a:ext>
            </a:extLst>
          </p:cNvPr>
          <p:cNvSpPr>
            <a:spLocks noEditPoints="1"/>
          </p:cNvSpPr>
          <p:nvPr/>
        </p:nvSpPr>
        <p:spPr bwMode="auto">
          <a:xfrm>
            <a:off x="2819438" y="3672988"/>
            <a:ext cx="4195" cy="55934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grpSp>
        <p:nvGrpSpPr>
          <p:cNvPr id="163" name="Group 162">
            <a:extLst>
              <a:ext uri="{FF2B5EF4-FFF2-40B4-BE49-F238E27FC236}">
                <a16:creationId xmlns="" xmlns:a16="http://schemas.microsoft.com/office/drawing/2014/main" id="{88B7228E-34DE-4E77-9803-21F1BB4260A0}"/>
              </a:ext>
            </a:extLst>
          </p:cNvPr>
          <p:cNvGrpSpPr/>
          <p:nvPr/>
        </p:nvGrpSpPr>
        <p:grpSpPr>
          <a:xfrm>
            <a:off x="2104133" y="2722108"/>
            <a:ext cx="251703" cy="274180"/>
            <a:chOff x="931754" y="3389703"/>
            <a:chExt cx="571500" cy="622533"/>
          </a:xfrm>
        </p:grpSpPr>
        <p:sp>
          <p:nvSpPr>
            <p:cNvPr id="164" name="Freeform 68">
              <a:extLst>
                <a:ext uri="{FF2B5EF4-FFF2-40B4-BE49-F238E27FC236}">
                  <a16:creationId xmlns="" xmlns:a16="http://schemas.microsoft.com/office/drawing/2014/main" id="{A2797CC3-922E-47E4-9013-50759A78C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5" name="Freeform 69">
              <a:extLst>
                <a:ext uri="{FF2B5EF4-FFF2-40B4-BE49-F238E27FC236}">
                  <a16:creationId xmlns="" xmlns:a16="http://schemas.microsoft.com/office/drawing/2014/main" id="{E51017FD-B89D-453B-8D87-7EE43666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6" name="Freeform 71">
              <a:extLst>
                <a:ext uri="{FF2B5EF4-FFF2-40B4-BE49-F238E27FC236}">
                  <a16:creationId xmlns="" xmlns:a16="http://schemas.microsoft.com/office/drawing/2014/main" id="{94FFC71F-6FB0-4FB7-9F85-D32356676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7" name="Freeform 74">
              <a:extLst>
                <a:ext uri="{FF2B5EF4-FFF2-40B4-BE49-F238E27FC236}">
                  <a16:creationId xmlns="" xmlns:a16="http://schemas.microsoft.com/office/drawing/2014/main" id="{59B4FE3A-F894-437F-A5BF-04ADF5FA2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8" name="Rectangle 94">
              <a:extLst>
                <a:ext uri="{FF2B5EF4-FFF2-40B4-BE49-F238E27FC236}">
                  <a16:creationId xmlns="" xmlns:a16="http://schemas.microsoft.com/office/drawing/2014/main" id="{9BDD8D93-7A29-4D80-B1C6-73DBFDFA8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69" name="Rectangle 95">
              <a:extLst>
                <a:ext uri="{FF2B5EF4-FFF2-40B4-BE49-F238E27FC236}">
                  <a16:creationId xmlns="" xmlns:a16="http://schemas.microsoft.com/office/drawing/2014/main" id="{6FA5B5B7-C0BF-4F75-92B0-456DDB6EB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2" y="3520744"/>
              <a:ext cx="189263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="" xmlns:a16="http://schemas.microsoft.com/office/drawing/2014/main" id="{86E54E71-C929-4602-BFF5-08F8EB5D8E79}"/>
              </a:ext>
            </a:extLst>
          </p:cNvPr>
          <p:cNvGrpSpPr/>
          <p:nvPr/>
        </p:nvGrpSpPr>
        <p:grpSpPr>
          <a:xfrm>
            <a:off x="2353058" y="3500851"/>
            <a:ext cx="251004" cy="250305"/>
            <a:chOff x="1496945" y="5157861"/>
            <a:chExt cx="569913" cy="568325"/>
          </a:xfrm>
        </p:grpSpPr>
        <p:sp>
          <p:nvSpPr>
            <p:cNvPr id="171" name="Freeform 80">
              <a:extLst>
                <a:ext uri="{FF2B5EF4-FFF2-40B4-BE49-F238E27FC236}">
                  <a16:creationId xmlns="" xmlns:a16="http://schemas.microsoft.com/office/drawing/2014/main" id="{F9C04D08-70EC-4EFC-9F7D-61972F506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="" xmlns:a16="http://schemas.microsoft.com/office/drawing/2014/main" id="{14F26B94-0927-41B6-A374-375BBB949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3" name="Freeform 83">
              <a:extLst>
                <a:ext uri="{FF2B5EF4-FFF2-40B4-BE49-F238E27FC236}">
                  <a16:creationId xmlns="" xmlns:a16="http://schemas.microsoft.com/office/drawing/2014/main" id="{C16667FE-993C-4246-A055-E48B7D1CE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4" name="Freeform 86">
              <a:extLst>
                <a:ext uri="{FF2B5EF4-FFF2-40B4-BE49-F238E27FC236}">
                  <a16:creationId xmlns="" xmlns:a16="http://schemas.microsoft.com/office/drawing/2014/main" id="{702DCC68-6BC5-4AA2-A44F-07160F3F48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5" name="Rectangle 100">
              <a:extLst>
                <a:ext uri="{FF2B5EF4-FFF2-40B4-BE49-F238E27FC236}">
                  <a16:creationId xmlns="" xmlns:a16="http://schemas.microsoft.com/office/drawing/2014/main" id="{85C684A4-6C34-4289-882C-838B183F5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/>
            </a:p>
          </p:txBody>
        </p:sp>
        <p:sp>
          <p:nvSpPr>
            <p:cNvPr id="176" name="Rectangle 101">
              <a:extLst>
                <a:ext uri="{FF2B5EF4-FFF2-40B4-BE49-F238E27FC236}">
                  <a16:creationId xmlns="" xmlns:a16="http://schemas.microsoft.com/office/drawing/2014/main" id="{86041F1F-8F07-4BF4-A6E8-E1F4E4DB0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89263" cy="38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7" name="Oval 107">
            <a:extLst>
              <a:ext uri="{FF2B5EF4-FFF2-40B4-BE49-F238E27FC236}">
                <a16:creationId xmlns="" xmlns:a16="http://schemas.microsoft.com/office/drawing/2014/main" id="{F63A920F-94A0-4E55-AFA3-FCA2DC14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014" y="3009470"/>
            <a:ext cx="120258" cy="12165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78" name="Oval 108">
            <a:extLst>
              <a:ext uri="{FF2B5EF4-FFF2-40B4-BE49-F238E27FC236}">
                <a16:creationId xmlns="" xmlns:a16="http://schemas.microsoft.com/office/drawing/2014/main" id="{AE9437F3-2A2F-4743-886F-546BB9AA5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4884" y="3036738"/>
            <a:ext cx="68519" cy="67820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79" name="Freeform 109">
            <a:extLst>
              <a:ext uri="{FF2B5EF4-FFF2-40B4-BE49-F238E27FC236}">
                <a16:creationId xmlns="" xmlns:a16="http://schemas.microsoft.com/office/drawing/2014/main" id="{91304D2D-5A35-4B8B-8D99-DD77A2DC43BB}"/>
              </a:ext>
            </a:extLst>
          </p:cNvPr>
          <p:cNvSpPr>
            <a:spLocks/>
          </p:cNvSpPr>
          <p:nvPr/>
        </p:nvSpPr>
        <p:spPr bwMode="auto">
          <a:xfrm>
            <a:off x="2490126" y="1802692"/>
            <a:ext cx="166404" cy="142632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0" name="Freeform 110">
            <a:extLst>
              <a:ext uri="{FF2B5EF4-FFF2-40B4-BE49-F238E27FC236}">
                <a16:creationId xmlns="" xmlns:a16="http://schemas.microsoft.com/office/drawing/2014/main" id="{66C4C824-988C-4DAF-A49F-1B620A64A223}"/>
              </a:ext>
            </a:extLst>
          </p:cNvPr>
          <p:cNvSpPr>
            <a:spLocks/>
          </p:cNvSpPr>
          <p:nvPr/>
        </p:nvSpPr>
        <p:spPr bwMode="auto">
          <a:xfrm>
            <a:off x="2558645" y="1765636"/>
            <a:ext cx="167103" cy="14333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1" name="Freeform 111">
            <a:extLst>
              <a:ext uri="{FF2B5EF4-FFF2-40B4-BE49-F238E27FC236}">
                <a16:creationId xmlns="" xmlns:a16="http://schemas.microsoft.com/office/drawing/2014/main" id="{BE67631B-8E33-4B8F-A9B6-738C21DF0E8C}"/>
              </a:ext>
            </a:extLst>
          </p:cNvPr>
          <p:cNvSpPr>
            <a:spLocks/>
          </p:cNvSpPr>
          <p:nvPr/>
        </p:nvSpPr>
        <p:spPr bwMode="auto">
          <a:xfrm>
            <a:off x="1707049" y="2200523"/>
            <a:ext cx="151721" cy="15731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2" name="Freeform 112">
            <a:extLst>
              <a:ext uri="{FF2B5EF4-FFF2-40B4-BE49-F238E27FC236}">
                <a16:creationId xmlns="" xmlns:a16="http://schemas.microsoft.com/office/drawing/2014/main" id="{8903FEC9-161F-4F39-A9BC-CB0AE5384246}"/>
              </a:ext>
            </a:extLst>
          </p:cNvPr>
          <p:cNvSpPr>
            <a:spLocks/>
          </p:cNvSpPr>
          <p:nvPr/>
        </p:nvSpPr>
        <p:spPr bwMode="auto">
          <a:xfrm>
            <a:off x="1647619" y="2251563"/>
            <a:ext cx="151721" cy="15731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3" name="Freeform 113">
            <a:extLst>
              <a:ext uri="{FF2B5EF4-FFF2-40B4-BE49-F238E27FC236}">
                <a16:creationId xmlns="" xmlns:a16="http://schemas.microsoft.com/office/drawing/2014/main" id="{DBEED2ED-D90E-4F00-9AB4-EE00A081F773}"/>
              </a:ext>
            </a:extLst>
          </p:cNvPr>
          <p:cNvSpPr>
            <a:spLocks/>
          </p:cNvSpPr>
          <p:nvPr/>
        </p:nvSpPr>
        <p:spPr bwMode="auto">
          <a:xfrm>
            <a:off x="3164830" y="1783814"/>
            <a:ext cx="167103" cy="14333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4" name="Freeform 114">
            <a:extLst>
              <a:ext uri="{FF2B5EF4-FFF2-40B4-BE49-F238E27FC236}">
                <a16:creationId xmlns="" xmlns:a16="http://schemas.microsoft.com/office/drawing/2014/main" id="{FB7205E7-0AA5-4B5B-9681-F5CEB3BD55EE}"/>
              </a:ext>
            </a:extLst>
          </p:cNvPr>
          <p:cNvSpPr>
            <a:spLocks/>
          </p:cNvSpPr>
          <p:nvPr/>
        </p:nvSpPr>
        <p:spPr bwMode="auto">
          <a:xfrm>
            <a:off x="3096311" y="1747457"/>
            <a:ext cx="167103" cy="14333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5" name="Freeform 115">
            <a:extLst>
              <a:ext uri="{FF2B5EF4-FFF2-40B4-BE49-F238E27FC236}">
                <a16:creationId xmlns="" xmlns:a16="http://schemas.microsoft.com/office/drawing/2014/main" id="{AB18E209-5087-4144-8DB9-B427716A7364}"/>
              </a:ext>
            </a:extLst>
          </p:cNvPr>
          <p:cNvSpPr>
            <a:spLocks/>
          </p:cNvSpPr>
          <p:nvPr/>
        </p:nvSpPr>
        <p:spPr bwMode="auto">
          <a:xfrm>
            <a:off x="3211675" y="1833456"/>
            <a:ext cx="686591" cy="581015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6" name="Freeform 116">
            <a:extLst>
              <a:ext uri="{FF2B5EF4-FFF2-40B4-BE49-F238E27FC236}">
                <a16:creationId xmlns="" xmlns:a16="http://schemas.microsoft.com/office/drawing/2014/main" id="{6E66E668-758B-4F74-8140-68C37700B1A4}"/>
              </a:ext>
            </a:extLst>
          </p:cNvPr>
          <p:cNvSpPr>
            <a:spLocks/>
          </p:cNvSpPr>
          <p:nvPr/>
        </p:nvSpPr>
        <p:spPr bwMode="auto">
          <a:xfrm>
            <a:off x="3796186" y="2401187"/>
            <a:ext cx="7691" cy="13285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  <p:sp>
        <p:nvSpPr>
          <p:cNvPr id="187" name="Freeform 117">
            <a:extLst>
              <a:ext uri="{FF2B5EF4-FFF2-40B4-BE49-F238E27FC236}">
                <a16:creationId xmlns="" xmlns:a16="http://schemas.microsoft.com/office/drawing/2014/main" id="{8EC00D13-4BDB-4D3E-88FF-D16181FD9F22}"/>
              </a:ext>
            </a:extLst>
          </p:cNvPr>
          <p:cNvSpPr>
            <a:spLocks/>
          </p:cNvSpPr>
          <p:nvPr/>
        </p:nvSpPr>
        <p:spPr bwMode="auto">
          <a:xfrm>
            <a:off x="3673830" y="1939031"/>
            <a:ext cx="160111" cy="47544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6785894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" dur="18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6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6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FF6987C-E403-4DD5-9AB2-0617FA3B73A7}"/>
              </a:ext>
            </a:extLst>
          </p:cNvPr>
          <p:cNvSpPr/>
          <p:nvPr/>
        </p:nvSpPr>
        <p:spPr>
          <a:xfrm>
            <a:off x="210205" y="75876"/>
            <a:ext cx="11888867" cy="123214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#9Slide03 SFU Helvetica Black" panose="00000900000000000000" pitchFamily="2" charset="0"/>
              </a:rPr>
              <a:t>                                     PHÉP CHIA HẾT</a:t>
            </a:r>
          </a:p>
          <a:p>
            <a:r>
              <a:rPr lang="en-US" sz="3000">
                <a:latin typeface="#9Slide03 SFU Helvetica Black" panose="00000900000000000000" pitchFamily="2" charset="0"/>
              </a:rPr>
              <a:t>                      ƯỚC VÀ BỘI CỦA MỘT SỐ NGUYÊN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E72150C-45D5-4A7E-BE65-065246C34ED3}"/>
              </a:ext>
            </a:extLst>
          </p:cNvPr>
          <p:cNvSpPr/>
          <p:nvPr/>
        </p:nvSpPr>
        <p:spPr>
          <a:xfrm>
            <a:off x="524107" y="122142"/>
            <a:ext cx="2213004" cy="1156136"/>
          </a:xfrm>
          <a:prstGeom prst="ellipse">
            <a:avLst/>
          </a:prstGeom>
          <a:solidFill>
            <a:srgbClr val="EAAF6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#9Slide03 SFU Helvetica Black" panose="00000900000000000000" pitchFamily="2" charset="0"/>
              </a:rPr>
              <a:t>Bài 17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="" xmlns:a16="http://schemas.microsoft.com/office/drawing/2014/main" id="{7A3BABE7-0E75-40DC-AB98-7338CF6D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67" y="5044703"/>
            <a:ext cx="1389210" cy="13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="" xmlns:a16="http://schemas.microsoft.com/office/drawing/2014/main" id="{AE2001DE-420D-4B89-BFCF-1A4C9FFB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524" y="4397962"/>
            <a:ext cx="23526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="" xmlns:a16="http://schemas.microsoft.com/office/drawing/2014/main" id="{B475BA76-4D33-4F34-ADCD-3467BF9D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90" y="3635334"/>
            <a:ext cx="2317750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="" xmlns:a16="http://schemas.microsoft.com/office/drawing/2014/main" id="{0CFE8264-9B09-4683-8C41-06CAC338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18" y="4363517"/>
            <a:ext cx="2352674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956728D3-DC9A-48BB-9A73-3DAACE31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7" y="3665166"/>
            <a:ext cx="4716462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2F181FF9-5770-40A8-932E-13AE1B77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29" y="2877766"/>
            <a:ext cx="13557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="" xmlns:a16="http://schemas.microsoft.com/office/drawing/2014/main" id="{A21B3FCC-E271-4721-99B1-27E62BC26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54" y="1625309"/>
            <a:ext cx="1447800" cy="162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AA6854BC-591C-4FC9-B4F2-86257D24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7" y="2530103"/>
            <a:ext cx="4926012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="" xmlns:a16="http://schemas.microsoft.com/office/drawing/2014/main" id="{2A6ACD74-E14B-410C-8432-0A5380A1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29" y="3015878"/>
            <a:ext cx="3106738" cy="21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7E9347-8DFC-4DDA-9057-11B10C8EE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22" y="1551982"/>
            <a:ext cx="2800350" cy="10096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BE2442A-CBF1-44CB-A56B-5B9EA6E353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6" y="3134385"/>
            <a:ext cx="1257300" cy="4191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2CFA3DA-8F62-4293-A6CF-0C13720FA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059">
            <a:off x="7187369" y="4046280"/>
            <a:ext cx="685800" cy="3619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B8EE237-3526-4740-8166-0E35057AE1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71" y="5816786"/>
            <a:ext cx="193675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EED9234-D022-473B-80A6-1CC622CEA281}"/>
                  </a:ext>
                </a:extLst>
              </p:cNvPr>
              <p:cNvSpPr txBox="1"/>
              <p:nvPr/>
            </p:nvSpPr>
            <p:spPr>
              <a:xfrm rot="21016315">
                <a:off x="6652715" y="4317188"/>
                <a:ext cx="21639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với b 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0). </a:t>
                </a:r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ED9234-D022-473B-80A6-1CC622CEA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16315">
                <a:off x="6652715" y="4317188"/>
                <a:ext cx="2163943" cy="369332"/>
              </a:xfrm>
              <a:prstGeom prst="rect">
                <a:avLst/>
              </a:prstGeom>
              <a:blipFill>
                <a:blip r:embed="rId15"/>
                <a:stretch>
                  <a:fillRect l="-2493" t="-4132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8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061355" y="3183728"/>
            <a:ext cx="6069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FLICKERS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34681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6287" y="-224259"/>
            <a:ext cx="10933043" cy="61678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rgbClr val="FFFF00"/>
                </a:solidFill>
                <a:latin typeface="#9Slide03 SFU Helvetica Black" panose="00000900000000000000" pitchFamily="2" charset="0"/>
              </a:rPr>
              <a:t>Hướng dẫn cách chơi</a:t>
            </a:r>
          </a:p>
          <a:p>
            <a:pPr algn="just">
              <a:lnSpc>
                <a:spcPct val="150000"/>
              </a:lnSpc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trên màn hình,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và giơ thẻ (đã được GV phát sẵn) để trả lời câu hỏi.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quay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GV sử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82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7. Tranh luận2">
            <a:hlinkClick r:id="" action="ppaction://media"/>
            <a:extLst>
              <a:ext uri="{FF2B5EF4-FFF2-40B4-BE49-F238E27FC236}">
                <a16:creationId xmlns="" xmlns:a16="http://schemas.microsoft.com/office/drawing/2014/main" id="{D2A21DFE-B666-4D2D-9157-0B64F828F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902EE5-7E33-4EB8-AF59-A6CEF9EDFAC3}"/>
              </a:ext>
            </a:extLst>
          </p:cNvPr>
          <p:cNvSpPr/>
          <p:nvPr/>
        </p:nvSpPr>
        <p:spPr>
          <a:xfrm>
            <a:off x="4441542" y="101477"/>
            <a:ext cx="3308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Talling" panose="02040603050506020204" pitchFamily="18" charset="0"/>
              </a:rPr>
              <a:t>Hướng</a:t>
            </a:r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Talling" panose="02040603050506020204" pitchFamily="18" charset="0"/>
              </a:rPr>
              <a:t> dẫn về nhà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07BC83C-AD27-431C-B175-F69A76CF856D}"/>
              </a:ext>
            </a:extLst>
          </p:cNvPr>
          <p:cNvSpPr/>
          <p:nvPr/>
        </p:nvSpPr>
        <p:spPr>
          <a:xfrm>
            <a:off x="1256373" y="246576"/>
            <a:ext cx="9950606" cy="4025589"/>
          </a:xfrm>
          <a:prstGeom prst="rect">
            <a:avLst/>
          </a:prstGeom>
          <a:solidFill>
            <a:srgbClr val="EAAF6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phép chia hết, ước và bội của một số nguyên.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các bài tập 3.39 -&gt; 3.43 SGK, lưu ý bài 3.43 chỉ yêu cầu phát biểu mà không yêu cầu phải chứng minh mệnh đề tổng quát.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chương III để chuẩn bị cho bài 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216623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3DC45D4-F29B-484F-87EA-CD6114187CEA}"/>
              </a:ext>
            </a:extLst>
          </p:cNvPr>
          <p:cNvSpPr/>
          <p:nvPr/>
        </p:nvSpPr>
        <p:spPr>
          <a:xfrm>
            <a:off x="-896112" y="-210710"/>
            <a:ext cx="13551408" cy="88975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148006" y="2939189"/>
            <a:ext cx="8124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64BB4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64BB4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64BB4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64BB45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76" y="1482551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51" y="111430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405" y="144565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80" y="111430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61" y="145972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13" y="1013322"/>
            <a:ext cx="2060627" cy="1383912"/>
          </a:xfrm>
          <a:prstGeom prst="rect">
            <a:avLst/>
          </a:prstGeom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D448B2C-55CF-4EDA-AE77-A00A0A621189}"/>
              </a:ext>
            </a:extLst>
          </p:cNvPr>
          <p:cNvSpPr/>
          <p:nvPr/>
        </p:nvSpPr>
        <p:spPr>
          <a:xfrm>
            <a:off x="10989740" y="6077416"/>
            <a:ext cx="1109334" cy="747414"/>
          </a:xfrm>
          <a:prstGeom prst="rightArrow">
            <a:avLst/>
          </a:prstGeom>
          <a:solidFill>
            <a:srgbClr val="B52D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35" y="-15605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chiếc thước kẻ</a:t>
            </a:r>
          </a:p>
          <a:p>
            <a:pPr algn="ctr"/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=""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1180923" y="382615"/>
                <a:ext cx="10287855" cy="2271995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1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: Hãy điền vào dấu “…”:</a:t>
                </a:r>
              </a:p>
              <a:p>
                <a:pPr algn="ctr"/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có số tự nhiên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 kb 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ta nói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và b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endParaRPr lang="en-US" sz="3600" b="1" dirty="0">
                  <a:solidFill>
                    <a:srgbClr val="FF3B3B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923" y="382615"/>
                <a:ext cx="10287855" cy="2271995"/>
              </a:xfrm>
              <a:prstGeom prst="foldedCorner">
                <a:avLst/>
              </a:prstGeom>
              <a:blipFill>
                <a:blip r:embed="rId9"/>
                <a:stretch>
                  <a:fillRect l="-889" t="-1075" r="-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=""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1723214" y="2605872"/>
                <a:ext cx="9145074" cy="1127466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có số tự nhiên 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 kb 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ta nói </a:t>
                </a:r>
              </a:p>
              <a:p>
                <a:pPr algn="ctr"/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hết cho 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5B5457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và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5B5457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214" y="2605872"/>
                <a:ext cx="9145074" cy="1127466"/>
              </a:xfrm>
              <a:prstGeom prst="foldedCorner">
                <a:avLst/>
              </a:prstGeom>
              <a:blipFill>
                <a:blip r:embed="rId10"/>
                <a:stretch>
                  <a:fillRect t="-12973" b="-64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977613" y="5841563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892701" y="4932432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7178642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8981">
            <a:off x="4806718" y="465636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2190" y="157831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940873E4-03C9-424F-8AF8-C61B6D85E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946969"/>
              </p:ext>
            </p:extLst>
          </p:nvPr>
        </p:nvGraphicFramePr>
        <p:xfrm>
          <a:off x="4114800" y="2209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9" imgW="914400" imgH="216000" progId="Equation.DSMT4">
                  <p:embed/>
                </p:oleObj>
              </mc:Choice>
              <mc:Fallback>
                <p:oleObj name="Equation" r:id="rId19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tràng pháo tay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64058" y="275770"/>
            <a:ext cx="10112540" cy="2235609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Tìm ước của một số tự nhiên 6?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78776" y="2238706"/>
            <a:ext cx="8957082" cy="1721418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B76F4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Ước của 6 là: 1; 2; 3; 6</a:t>
            </a:r>
            <a:endParaRPr lang="en-US" sz="3200" dirty="0">
              <a:solidFill>
                <a:srgbClr val="9B76F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012407" y="5709177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892701" y="474535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7154369" y="485825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" y="197600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706" y="9321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0" y="-11348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chiếc bút chì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422400" y="275770"/>
            <a:ext cx="9622971" cy="2351519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Tìm bội của 7?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479391" y="2464560"/>
            <a:ext cx="8985136" cy="1127466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A57DFD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Bội của 7 là: 0; 7; 14; 21; 28; 35; 42;…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A57DF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781122" y="5709177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648327" y="474187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923084" y="472786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2147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0492" y="96298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52326" y="594487"/>
            <a:ext cx="10287855" cy="2271995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 nào số                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chia hết cho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                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=""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1534373" y="2817744"/>
                <a:ext cx="9145074" cy="1127466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có số                   sao cho             thì ta nói </a:t>
                </a:r>
              </a:p>
              <a:p>
                <a:pPr algn="ctr"/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hết cho </a:t>
                </a:r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và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73" y="2817744"/>
                <a:ext cx="9145074" cy="1127466"/>
              </a:xfrm>
              <a:prstGeom prst="foldedCorner">
                <a:avLst/>
              </a:prstGeom>
              <a:blipFill>
                <a:blip r:embed="rId5"/>
                <a:stretch>
                  <a:fillRect t="-12973" b="-64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940873E4-03C9-424F-8AF8-C61B6D85E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261095"/>
              </p:ext>
            </p:extLst>
          </p:nvPr>
        </p:nvGraphicFramePr>
        <p:xfrm>
          <a:off x="3925959" y="2209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6" imgW="914400" imgH="216000" progId="Equation.DSMT4">
                  <p:embed/>
                </p:oleObj>
              </mc:Choice>
              <mc:Fallback>
                <p:oleObj name="Equation" r:id="rId6" imgW="914400" imgH="216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940873E4-03C9-424F-8AF8-C61B6D85E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25959" y="2209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D8E79DA-B22E-4914-B993-9A14D9FA96D7}"/>
              </a:ext>
            </a:extLst>
          </p:cNvPr>
          <p:cNvSpPr/>
          <p:nvPr/>
        </p:nvSpPr>
        <p:spPr>
          <a:xfrm>
            <a:off x="4770782" y="981306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C76DA64-E64E-4BCB-A963-D2EEB0A49C37}"/>
              </a:ext>
            </a:extLst>
          </p:cNvPr>
          <p:cNvSpPr/>
          <p:nvPr/>
        </p:nvSpPr>
        <p:spPr>
          <a:xfrm>
            <a:off x="4332172" y="1523999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3177B6D-F09D-45EB-8FDB-0482DB32F846}"/>
              </a:ext>
            </a:extLst>
          </p:cNvPr>
          <p:cNvSpPr/>
          <p:nvPr/>
        </p:nvSpPr>
        <p:spPr>
          <a:xfrm>
            <a:off x="4811672" y="977592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BD85490-34D8-440F-9998-164C2443A5D7}"/>
              </a:ext>
            </a:extLst>
          </p:cNvPr>
          <p:cNvSpPr/>
          <p:nvPr/>
        </p:nvSpPr>
        <p:spPr>
          <a:xfrm>
            <a:off x="4283849" y="1520277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845B1CE-1A6C-438C-A9BA-126EDBF48EA5}"/>
              </a:ext>
            </a:extLst>
          </p:cNvPr>
          <p:cNvSpPr/>
          <p:nvPr/>
        </p:nvSpPr>
        <p:spPr>
          <a:xfrm>
            <a:off x="3948267" y="2743185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3150385-1B95-44B6-8480-52EA6A8948AB}"/>
              </a:ext>
            </a:extLst>
          </p:cNvPr>
          <p:cNvSpPr/>
          <p:nvPr/>
        </p:nvSpPr>
        <p:spPr>
          <a:xfrm>
            <a:off x="3877640" y="2761777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6AE20BC6-D9F2-4043-91E0-242AAA5F781F}"/>
              </a:ext>
            </a:extLst>
          </p:cNvPr>
          <p:cNvSpPr/>
          <p:nvPr/>
        </p:nvSpPr>
        <p:spPr>
          <a:xfrm>
            <a:off x="6754654" y="2761775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kb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56311E7-94C2-472C-9175-451F5332EAB3}"/>
              </a:ext>
            </a:extLst>
          </p:cNvPr>
          <p:cNvSpPr/>
          <p:nvPr/>
        </p:nvSpPr>
        <p:spPr>
          <a:xfrm>
            <a:off x="6750940" y="2758060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bq</a:t>
            </a:r>
          </a:p>
        </p:txBody>
      </p:sp>
    </p:spTree>
    <p:extLst>
      <p:ext uri="{BB962C8B-B14F-4D97-AF65-F5344CB8AC3E}">
        <p14:creationId xmlns:p14="http://schemas.microsoft.com/office/powerpoint/2010/main" val="24091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" grpId="0"/>
      <p:bldP spid="3" grpId="1"/>
      <p:bldP spid="26" grpId="0"/>
      <p:bldP spid="26" grpId="1"/>
      <p:bldP spid="29" grpId="0"/>
      <p:bldP spid="30" grpId="0"/>
      <p:bldP spid="32" grpId="0"/>
      <p:bldP spid="34" grpId="0"/>
      <p:bldP spid="34" grpId="1"/>
      <p:bldP spid="37" grpId="0"/>
      <p:bldP spid="37" grpId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9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E39456FE-7DE0-4BDD-94E1-EB92C34C282A}"/>
                  </a:ext>
                </a:extLst>
              </p:cNvPr>
              <p:cNvSpPr/>
              <p:nvPr/>
            </p:nvSpPr>
            <p:spPr>
              <a:xfrm>
                <a:off x="680544" y="1412692"/>
                <a:ext cx="11196146" cy="1629104"/>
              </a:xfrm>
              <a:prstGeom prst="rect">
                <a:avLst/>
              </a:prstGeom>
              <a:solidFill>
                <a:srgbClr val="04A9E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</a:t>
                </a:r>
                <a:r>
                  <a:rPr lang="en-US" sz="26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:r>
                  <a:rPr lang="en-US" sz="26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bq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: b = q 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⋮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39456FE-7DE0-4BDD-94E1-EB92C34C2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4" y="1412692"/>
                <a:ext cx="11196146" cy="1629104"/>
              </a:xfrm>
              <a:prstGeom prst="rect">
                <a:avLst/>
              </a:prstGeom>
              <a:blipFill rotWithShape="1">
                <a:blip r:embed="rId3"/>
                <a:stretch>
                  <a:fillRect l="-9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9FF8E6-531C-4565-8383-4CA800CF63D8}"/>
              </a:ext>
            </a:extLst>
          </p:cNvPr>
          <p:cNvSpPr/>
          <p:nvPr/>
        </p:nvSpPr>
        <p:spPr>
          <a:xfrm>
            <a:off x="136637" y="230960"/>
            <a:ext cx="3340167" cy="60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3 SFU Helvetica Black" panose="00000900000000000000" pitchFamily="2" charset="0"/>
              </a:rPr>
              <a:t>1. PHÉP CHIA HẾT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C69FCE7-AF96-4AE2-928F-74990D6B2610}"/>
              </a:ext>
            </a:extLst>
          </p:cNvPr>
          <p:cNvSpPr/>
          <p:nvPr/>
        </p:nvSpPr>
        <p:spPr>
          <a:xfrm>
            <a:off x="126124" y="819809"/>
            <a:ext cx="935421" cy="77776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8BA0C3-CB34-4B78-AAE7-74A773C92670}"/>
              </a:ext>
            </a:extLst>
          </p:cNvPr>
          <p:cNvSpPr/>
          <p:nvPr/>
        </p:nvSpPr>
        <p:spPr>
          <a:xfrm>
            <a:off x="531459" y="3031435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  <a:latin typeface="#9Slide03 SFU Helvetica Black" panose="00000900000000000000" pitchFamily="2" charset="0"/>
              </a:rPr>
              <a:t>Ví dụ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B9131CE-E18D-471E-AD88-5016C53481F3}"/>
              </a:ext>
            </a:extLst>
          </p:cNvPr>
          <p:cNvGrpSpPr/>
          <p:nvPr/>
        </p:nvGrpSpPr>
        <p:grpSpPr>
          <a:xfrm>
            <a:off x="695408" y="3302439"/>
            <a:ext cx="7104440" cy="987345"/>
            <a:chOff x="844493" y="2755788"/>
            <a:chExt cx="7104440" cy="987345"/>
          </a:xfrm>
        </p:grpSpPr>
        <p:graphicFrame>
          <p:nvGraphicFramePr>
            <p:cNvPr id="9" name="Object 8">
              <a:extLst>
                <a:ext uri="{FF2B5EF4-FFF2-40B4-BE49-F238E27FC236}">
                  <a16:creationId xmlns="" xmlns:a16="http://schemas.microsoft.com/office/drawing/2014/main" id="{46CE6FDF-1326-4681-AD4F-7891F99CFE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0516144"/>
                </p:ext>
              </p:extLst>
            </p:nvPr>
          </p:nvGraphicFramePr>
          <p:xfrm>
            <a:off x="1285340" y="2993544"/>
            <a:ext cx="1020970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" name="Equation" r:id="rId5" imgW="634725" imgH="241195" progId="Equation.DSMT4">
                    <p:embed/>
                  </p:oleObj>
                </mc:Choice>
                <mc:Fallback>
                  <p:oleObj name="Equation" r:id="rId5" imgW="634725" imgH="241195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="" xmlns:a16="http://schemas.microsoft.com/office/drawing/2014/main" id="{56F4544D-4F97-478F-9C35-E5EAFC113C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340" y="2993544"/>
                          <a:ext cx="1020970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="" xmlns:a16="http://schemas.microsoft.com/office/drawing/2014/main" id="{A9A2B1B4-6DC6-450D-8EF4-E9E2A67E3F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720333"/>
                </p:ext>
              </p:extLst>
            </p:nvPr>
          </p:nvGraphicFramePr>
          <p:xfrm>
            <a:off x="2847806" y="2992585"/>
            <a:ext cx="2121759" cy="367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Equation" r:id="rId7" imgW="1104900" imgH="228600" progId="Equation.DSMT4">
                    <p:embed/>
                  </p:oleObj>
                </mc:Choice>
                <mc:Fallback>
                  <p:oleObj name="Equation" r:id="rId7" imgW="1104900" imgH="22860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="" xmlns:a16="http://schemas.microsoft.com/office/drawing/2014/main" id="{1D6D9655-E671-4FC6-93A2-C9D1293ECE3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7806" y="2992585"/>
                          <a:ext cx="2121759" cy="3675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="" xmlns:a16="http://schemas.microsoft.com/office/drawing/2014/main" id="{1E191F60-08C5-43A8-B37C-DCAD4F5126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7827267"/>
                </p:ext>
              </p:extLst>
            </p:nvPr>
          </p:nvGraphicFramePr>
          <p:xfrm>
            <a:off x="6083300" y="2973388"/>
            <a:ext cx="1592263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" name="Equation" r:id="rId9" imgW="990360" imgH="228600" progId="Equation.DSMT4">
                    <p:embed/>
                  </p:oleObj>
                </mc:Choice>
                <mc:Fallback>
                  <p:oleObj name="Equation" r:id="rId9" imgW="990360" imgH="2286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="" xmlns:a16="http://schemas.microsoft.com/office/drawing/2014/main" id="{5B2BCC64-B202-4E19-B712-5307A0B31F3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3300" y="2973388"/>
                          <a:ext cx="1592263" cy="3667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7">
              <a:extLst>
                <a:ext uri="{FF2B5EF4-FFF2-40B4-BE49-F238E27FC236}">
                  <a16:creationId xmlns="" xmlns:a16="http://schemas.microsoft.com/office/drawing/2014/main" id="{3699812B-9877-4197-A6A3-1890AD9AB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634" y="2755788"/>
              <a:ext cx="34038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="" xmlns:a16="http://schemas.microsoft.com/office/drawing/2014/main" id="{BC60FC00-0ACC-448E-9504-EE0F297AD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369" y="2882375"/>
              <a:ext cx="46061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9">
              <a:extLst>
                <a:ext uri="{FF2B5EF4-FFF2-40B4-BE49-F238E27FC236}">
                  <a16:creationId xmlns="" xmlns:a16="http://schemas.microsoft.com/office/drawing/2014/main" id="{E0ADCF32-8448-423A-ABBC-72703D524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93" y="2883134"/>
              <a:ext cx="47741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="" xmlns:a16="http://schemas.microsoft.com/office/drawing/2014/main" id="{D4477591-328A-4E46-8D21-3EF613827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928" y="2850581"/>
              <a:ext cx="400005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9">
              <a:extLst>
                <a:ext uri="{FF2B5EF4-FFF2-40B4-BE49-F238E27FC236}">
                  <a16:creationId xmlns="" xmlns:a16="http://schemas.microsoft.com/office/drawing/2014/main" id="{E102493E-9595-4E7A-995F-303F7F45F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1849" y="2885686"/>
              <a:ext cx="171658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Ta có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FC0909A-A7C4-41DE-84A1-7247B486D61C}"/>
              </a:ext>
            </a:extLst>
          </p:cNvPr>
          <p:cNvGrpSpPr/>
          <p:nvPr/>
        </p:nvGrpSpPr>
        <p:grpSpPr>
          <a:xfrm>
            <a:off x="710506" y="3867680"/>
            <a:ext cx="6992322" cy="892552"/>
            <a:chOff x="859591" y="3321029"/>
            <a:chExt cx="6754726" cy="892552"/>
          </a:xfrm>
        </p:grpSpPr>
        <p:graphicFrame>
          <p:nvGraphicFramePr>
            <p:cNvPr id="23" name="Object 22">
              <a:extLst>
                <a:ext uri="{FF2B5EF4-FFF2-40B4-BE49-F238E27FC236}">
                  <a16:creationId xmlns="" xmlns:a16="http://schemas.microsoft.com/office/drawing/2014/main" id="{304617C9-126B-48CF-B879-F4B646E258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4513236"/>
                </p:ext>
              </p:extLst>
            </p:nvPr>
          </p:nvGraphicFramePr>
          <p:xfrm>
            <a:off x="1253488" y="3439864"/>
            <a:ext cx="1270179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Equation" r:id="rId11" imgW="647700" imgH="241300" progId="Equation.DSMT4">
                    <p:embed/>
                  </p:oleObj>
                </mc:Choice>
                <mc:Fallback>
                  <p:oleObj name="Equation" r:id="rId11" imgW="647700" imgH="24130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="" xmlns:a16="http://schemas.microsoft.com/office/drawing/2014/main" id="{9E792A27-DB99-4AC3-8E50-9297C3F44F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488" y="3439864"/>
                          <a:ext cx="1270179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="" xmlns:a16="http://schemas.microsoft.com/office/drawing/2014/main" id="{9F65468D-03E6-4870-9A5C-1914592648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7655899"/>
                </p:ext>
              </p:extLst>
            </p:nvPr>
          </p:nvGraphicFramePr>
          <p:xfrm>
            <a:off x="3048933" y="3459742"/>
            <a:ext cx="1811305" cy="367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8" name="Equation" r:id="rId13" imgW="1002865" imgH="228501" progId="Equation.DSMT4">
                    <p:embed/>
                  </p:oleObj>
                </mc:Choice>
                <mc:Fallback>
                  <p:oleObj name="Equation" r:id="rId13" imgW="1002865" imgH="228501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="" xmlns:a16="http://schemas.microsoft.com/office/drawing/2014/main" id="{07545043-55A0-4B20-8CCA-70FE4BD819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933" y="3459742"/>
                          <a:ext cx="1811305" cy="3675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="" xmlns:a16="http://schemas.microsoft.com/office/drawing/2014/main" id="{92AA577D-6226-4DBB-A528-9A479F6048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4248945"/>
                </p:ext>
              </p:extLst>
            </p:nvPr>
          </p:nvGraphicFramePr>
          <p:xfrm>
            <a:off x="5846115" y="3445275"/>
            <a:ext cx="1490616" cy="367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Equation" r:id="rId15" imgW="927100" imgH="228600" progId="Equation.DSMT4">
                    <p:embed/>
                  </p:oleObj>
                </mc:Choice>
                <mc:Fallback>
                  <p:oleObj name="Equation" r:id="rId15" imgW="927100" imgH="2286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="" xmlns:a16="http://schemas.microsoft.com/office/drawing/2014/main" id="{81F42F2C-462E-46CE-8BFB-483A9D0F20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6115" y="3445275"/>
                          <a:ext cx="1490616" cy="3675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11">
              <a:extLst>
                <a:ext uri="{FF2B5EF4-FFF2-40B4-BE49-F238E27FC236}">
                  <a16:creationId xmlns="" xmlns:a16="http://schemas.microsoft.com/office/drawing/2014/main" id="{E6CEEBF0-69FB-4264-A815-FF43ED1F6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335" y="3334927"/>
              <a:ext cx="106097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  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12">
              <a:extLst>
                <a:ext uri="{FF2B5EF4-FFF2-40B4-BE49-F238E27FC236}">
                  <a16:creationId xmlns="" xmlns:a16="http://schemas.microsoft.com/office/drawing/2014/main" id="{3643B476-C1FC-4986-8EF8-68AFCD876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976" y="3347653"/>
              <a:ext cx="119332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Ta có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9">
              <a:extLst>
                <a:ext uri="{FF2B5EF4-FFF2-40B4-BE49-F238E27FC236}">
                  <a16:creationId xmlns="" xmlns:a16="http://schemas.microsoft.com/office/drawing/2014/main" id="{03D20FB8-D8E2-42CC-B645-C0D050055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591" y="3333704"/>
              <a:ext cx="47741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0">
              <a:extLst>
                <a:ext uri="{FF2B5EF4-FFF2-40B4-BE49-F238E27FC236}">
                  <a16:creationId xmlns="" xmlns:a16="http://schemas.microsoft.com/office/drawing/2014/main" id="{3BA4D0C5-2884-4722-B465-9A9F1C2C3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312" y="3321029"/>
              <a:ext cx="400005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CC5CA65-1CE6-4EDD-B24C-1B77E3799D49}"/>
              </a:ext>
            </a:extLst>
          </p:cNvPr>
          <p:cNvSpPr/>
          <p:nvPr/>
        </p:nvSpPr>
        <p:spPr>
          <a:xfrm>
            <a:off x="544713" y="4535554"/>
            <a:ext cx="1369258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Nhận xét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6EC699B-C315-495E-8254-3A45B9087DC8}"/>
              </a:ext>
            </a:extLst>
          </p:cNvPr>
          <p:cNvGrpSpPr/>
          <p:nvPr/>
        </p:nvGrpSpPr>
        <p:grpSpPr>
          <a:xfrm>
            <a:off x="723615" y="4864227"/>
            <a:ext cx="8420387" cy="1082438"/>
            <a:chOff x="872700" y="4317576"/>
            <a:chExt cx="8420387" cy="1082438"/>
          </a:xfrm>
        </p:grpSpPr>
        <p:sp>
          <p:nvSpPr>
            <p:cNvPr id="32" name="Rectangle 13">
              <a:extLst>
                <a:ext uri="{FF2B5EF4-FFF2-40B4-BE49-F238E27FC236}">
                  <a16:creationId xmlns="" xmlns:a16="http://schemas.microsoft.com/office/drawing/2014/main" id="{CFEB0128-4052-4000-8E12-562C10C2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057" y="4412232"/>
              <a:ext cx="45841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r"/>
                  <a:tab pos="2971800" algn="ctr"/>
                  <a:tab pos="3086100" algn="l"/>
                  <a:tab pos="5943600" algn="r"/>
                </a:tabLst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7E518AEB-9B70-4CB7-880F-BA9528291D06}"/>
                </a:ext>
              </a:extLst>
            </p:cNvPr>
            <p:cNvSpPr/>
            <p:nvPr/>
          </p:nvSpPr>
          <p:spPr>
            <a:xfrm>
              <a:off x="872700" y="4317576"/>
              <a:ext cx="8420387" cy="108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12 : 3 = 4, ta suy ra được những phép chia hết sau:</a:t>
              </a:r>
            </a:p>
            <a:p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và  </a:t>
              </a:r>
            </a:p>
          </p:txBody>
        </p:sp>
        <p:graphicFrame>
          <p:nvGraphicFramePr>
            <p:cNvPr id="34" name="Object 33">
              <a:extLst>
                <a:ext uri="{FF2B5EF4-FFF2-40B4-BE49-F238E27FC236}">
                  <a16:creationId xmlns="" xmlns:a16="http://schemas.microsoft.com/office/drawing/2014/main" id="{E5E66D67-1CD2-45D1-AE47-C98CC7FB7B6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8755726"/>
                </p:ext>
              </p:extLst>
            </p:nvPr>
          </p:nvGraphicFramePr>
          <p:xfrm>
            <a:off x="1736725" y="4891088"/>
            <a:ext cx="2005013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Equation" r:id="rId17" imgW="1168200" imgH="228600" progId="Equation.DSMT4">
                    <p:embed/>
                  </p:oleObj>
                </mc:Choice>
                <mc:Fallback>
                  <p:oleObj name="Equation" r:id="rId17" imgW="1168200" imgH="22860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="" xmlns:a16="http://schemas.microsoft.com/office/drawing/2014/main" id="{3A69F228-646F-4431-A3BA-096B961FBBE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736725" y="4891088"/>
                          <a:ext cx="2005013" cy="392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="" xmlns:a16="http://schemas.microsoft.com/office/drawing/2014/main" id="{7DDA1438-6B34-432A-B458-B38D5570B8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007633"/>
                </p:ext>
              </p:extLst>
            </p:nvPr>
          </p:nvGraphicFramePr>
          <p:xfrm>
            <a:off x="4046538" y="4903996"/>
            <a:ext cx="1982787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Equation" r:id="rId19" imgW="1155600" imgH="228600" progId="Equation.DSMT4">
                    <p:embed/>
                  </p:oleObj>
                </mc:Choice>
                <mc:Fallback>
                  <p:oleObj name="Equation" r:id="rId19" imgW="1155600" imgH="22860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="" xmlns:a16="http://schemas.microsoft.com/office/drawing/2014/main" id="{AAC5DD4E-40BA-4F4E-812C-0D68B68BA1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046538" y="4903996"/>
                          <a:ext cx="1982787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>
              <a:extLst>
                <a:ext uri="{FF2B5EF4-FFF2-40B4-BE49-F238E27FC236}">
                  <a16:creationId xmlns="" xmlns:a16="http://schemas.microsoft.com/office/drawing/2014/main" id="{3E3B0843-2C9E-4898-B188-8D882BBDB55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6464492"/>
                </p:ext>
              </p:extLst>
            </p:nvPr>
          </p:nvGraphicFramePr>
          <p:xfrm>
            <a:off x="6769100" y="4897438"/>
            <a:ext cx="2092325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2" name="Equation" r:id="rId21" imgW="1218960" imgH="228600" progId="Equation.DSMT4">
                    <p:embed/>
                  </p:oleObj>
                </mc:Choice>
                <mc:Fallback>
                  <p:oleObj name="Equation" r:id="rId21" imgW="1218960" imgH="22860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="" xmlns:a16="http://schemas.microsoft.com/office/drawing/2014/main" id="{C66B57FC-9EAE-498D-81B8-EBE1AA542D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769100" y="4897438"/>
                          <a:ext cx="2092325" cy="392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123" y="-15401"/>
            <a:ext cx="53816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7" y="621486"/>
            <a:ext cx="3266940" cy="7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7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7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884</Words>
  <Application>Microsoft Office PowerPoint</Application>
  <PresentationFormat>Custom</PresentationFormat>
  <Paragraphs>104</Paragraphs>
  <Slides>19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Symbol</vt:lpstr>
      <vt:lpstr>#9Slide03 Cabin Bold</vt:lpstr>
      <vt:lpstr>Wingdings</vt:lpstr>
      <vt:lpstr>Raleway</vt:lpstr>
      <vt:lpstr>#9Slide03 Bebas Neue Bold</vt:lpstr>
      <vt:lpstr>#9Slide03 Roboto</vt:lpstr>
      <vt:lpstr>#9Slide03 Talling</vt:lpstr>
      <vt:lpstr>Cambria Math</vt:lpstr>
      <vt:lpstr>Times New Roman</vt:lpstr>
      <vt:lpstr>Calibri</vt:lpstr>
      <vt:lpstr>Tahoma</vt:lpstr>
      <vt:lpstr>#9Slide03 SFU Helvetica Black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Định Đào</dc:creator>
  <cp:lastModifiedBy>Admin</cp:lastModifiedBy>
  <cp:revision>97</cp:revision>
  <dcterms:created xsi:type="dcterms:W3CDTF">2021-07-07T12:36:40Z</dcterms:created>
  <dcterms:modified xsi:type="dcterms:W3CDTF">2024-12-09T02:22:53Z</dcterms:modified>
</cp:coreProperties>
</file>