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6723-C55A-4B41-B2BD-6B72818D62CA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9B1D-5054-42DB-A35E-05E5C0112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8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6723-C55A-4B41-B2BD-6B72818D62CA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9B1D-5054-42DB-A35E-05E5C0112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48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6723-C55A-4B41-B2BD-6B72818D62CA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9B1D-5054-42DB-A35E-05E5C0112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397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6723-C55A-4B41-B2BD-6B72818D62CA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9B1D-5054-42DB-A35E-05E5C0112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74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6723-C55A-4B41-B2BD-6B72818D62CA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9B1D-5054-42DB-A35E-05E5C0112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6723-C55A-4B41-B2BD-6B72818D62CA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9B1D-5054-42DB-A35E-05E5C0112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84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6723-C55A-4B41-B2BD-6B72818D62CA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9B1D-5054-42DB-A35E-05E5C0112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65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6723-C55A-4B41-B2BD-6B72818D62CA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9B1D-5054-42DB-A35E-05E5C0112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20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6723-C55A-4B41-B2BD-6B72818D62CA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9B1D-5054-42DB-A35E-05E5C0112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585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6723-C55A-4B41-B2BD-6B72818D62CA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9B1D-5054-42DB-A35E-05E5C0112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524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6723-C55A-4B41-B2BD-6B72818D62CA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9B1D-5054-42DB-A35E-05E5C0112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7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76723-C55A-4B41-B2BD-6B72818D62CA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49B1D-5054-42DB-A35E-05E5C0112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008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.wmf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1428750" y="1047753"/>
            <a:ext cx="61150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Đố: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Giáo sư toán học nổi tiếng người Việt Nam?</a:t>
            </a: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996553" y="1837829"/>
            <a:ext cx="40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1268" name="Line 17"/>
          <p:cNvSpPr>
            <a:spLocks noChangeShapeType="1"/>
          </p:cNvSpPr>
          <p:nvPr/>
        </p:nvSpPr>
        <p:spPr bwMode="auto">
          <a:xfrm>
            <a:off x="1303735" y="27654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2400"/>
          </a:p>
        </p:txBody>
      </p:sp>
      <p:graphicFrame>
        <p:nvGraphicFramePr>
          <p:cNvPr id="55" name="Group 3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9210486"/>
              </p:ext>
            </p:extLst>
          </p:nvPr>
        </p:nvGraphicFramePr>
        <p:xfrm>
          <a:off x="1366497" y="4752022"/>
          <a:ext cx="6322265" cy="1371600"/>
        </p:xfrm>
        <a:graphic>
          <a:graphicData uri="http://schemas.openxmlformats.org/drawingml/2006/table">
            <a:tbl>
              <a:tblPr/>
              <a:tblGrid>
                <a:gridCol w="7852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59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644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209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6387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3136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3259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3259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3259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3259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- 100</a:t>
                      </a:r>
                    </a:p>
                  </a:txBody>
                  <a:tcPr marL="68580" marR="685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68580" marR="685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marL="68580" marR="685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- 60</a:t>
                      </a:r>
                    </a:p>
                  </a:txBody>
                  <a:tcPr marL="68580" marR="685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marL="68580" marR="685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- 20</a:t>
                      </a:r>
                    </a:p>
                  </a:txBody>
                  <a:tcPr marL="68580" marR="685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- 10</a:t>
                      </a:r>
                    </a:p>
                  </a:txBody>
                  <a:tcPr marL="68580" marR="685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>
                <a:spLocks noChangeArrowheads="1"/>
              </p:cNvSpPr>
              <p:nvPr/>
            </p:nvSpPr>
            <p:spPr bwMode="auto">
              <a:xfrm>
                <a:off x="1185455" y="1876429"/>
                <a:ext cx="177920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5.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−4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80607" y="1876426"/>
                <a:ext cx="2372268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1022731" y="2745882"/>
            <a:ext cx="40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>
                <a:spLocks noChangeArrowheads="1"/>
              </p:cNvSpPr>
              <p:nvPr/>
            </p:nvSpPr>
            <p:spPr bwMode="auto">
              <a:xfrm>
                <a:off x="1185455" y="2782892"/>
                <a:ext cx="1564890" cy="8224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80607" y="2782889"/>
                <a:ext cx="208652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1059316" y="3655838"/>
            <a:ext cx="40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>
                <a:spLocks noChangeArrowheads="1"/>
              </p:cNvSpPr>
              <p:nvPr/>
            </p:nvSpPr>
            <p:spPr bwMode="auto">
              <a:xfrm>
                <a:off x="1396604" y="3690940"/>
                <a:ext cx="1241481" cy="8224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6.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−10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62138" y="3690939"/>
                <a:ext cx="1655308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3593306" y="1947867"/>
            <a:ext cx="40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3582591" y="2776542"/>
            <a:ext cx="40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3582591" y="3689355"/>
            <a:ext cx="40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5857875" y="1997078"/>
            <a:ext cx="40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5832873" y="2789514"/>
            <a:ext cx="40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>
                <a:spLocks noChangeArrowheads="1"/>
              </p:cNvSpPr>
              <p:nvPr/>
            </p:nvSpPr>
            <p:spPr bwMode="auto">
              <a:xfrm>
                <a:off x="3929065" y="1928817"/>
                <a:ext cx="1135855" cy="8224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.2=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38751" y="1928814"/>
                <a:ext cx="1514473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>
                <a:spLocks noChangeArrowheads="1"/>
              </p:cNvSpPr>
              <p:nvPr/>
            </p:nvSpPr>
            <p:spPr bwMode="auto">
              <a:xfrm>
                <a:off x="3929065" y="2766720"/>
                <a:ext cx="1446609" cy="8224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6.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−15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38752" y="2766717"/>
                <a:ext cx="1928812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>
                <a:spLocks noChangeArrowheads="1"/>
              </p:cNvSpPr>
              <p:nvPr/>
            </p:nvSpPr>
            <p:spPr bwMode="auto">
              <a:xfrm>
                <a:off x="3947637" y="3652841"/>
                <a:ext cx="1428036" cy="8224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−125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.0=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63516" y="3652839"/>
                <a:ext cx="1904048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2750346" y="1876429"/>
            <a:ext cx="7500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- 20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>
                <a:spLocks noChangeArrowheads="1"/>
              </p:cNvSpPr>
              <p:nvPr/>
            </p:nvSpPr>
            <p:spPr bwMode="auto">
              <a:xfrm>
                <a:off x="6125768" y="1997078"/>
                <a:ext cx="1418033" cy="8224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4.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−25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67689" y="1997075"/>
                <a:ext cx="1890711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6242211" y="2802460"/>
            <a:ext cx="76325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1.2  =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2750345" y="2771780"/>
            <a:ext cx="5893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56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2707482" y="3689355"/>
            <a:ext cx="7500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- 60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4934547" y="1894110"/>
            <a:ext cx="7500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- 10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5183813" y="2773476"/>
            <a:ext cx="7500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90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5295051" y="3643474"/>
            <a:ext cx="7500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7409856" y="1971977"/>
            <a:ext cx="8036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-100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6959648" y="2807152"/>
            <a:ext cx="7500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2" name="Rectangle 81"/>
          <p:cNvSpPr/>
          <p:nvPr/>
        </p:nvSpPr>
        <p:spPr>
          <a:xfrm>
            <a:off x="1396603" y="142875"/>
            <a:ext cx="4836322" cy="642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  TRÒ CHƠI: “Ô CHỮ”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dirty="0"/>
          </a:p>
        </p:txBody>
      </p:sp>
      <p:sp>
        <p:nvSpPr>
          <p:cNvPr id="83" name="Text Box 7"/>
          <p:cNvSpPr txBox="1">
            <a:spLocks noChangeArrowheads="1"/>
          </p:cNvSpPr>
          <p:nvPr/>
        </p:nvSpPr>
        <p:spPr bwMode="auto">
          <a:xfrm>
            <a:off x="5895634" y="5480688"/>
            <a:ext cx="40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5277700" y="5480688"/>
            <a:ext cx="40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1580809" y="5480688"/>
            <a:ext cx="40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86" name="Text Box 7"/>
          <p:cNvSpPr txBox="1">
            <a:spLocks noChangeArrowheads="1"/>
          </p:cNvSpPr>
          <p:nvPr/>
        </p:nvSpPr>
        <p:spPr bwMode="auto">
          <a:xfrm>
            <a:off x="2330903" y="5480688"/>
            <a:ext cx="40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87" name="Text Box 7"/>
          <p:cNvSpPr txBox="1">
            <a:spLocks noChangeArrowheads="1"/>
          </p:cNvSpPr>
          <p:nvPr/>
        </p:nvSpPr>
        <p:spPr bwMode="auto">
          <a:xfrm>
            <a:off x="2866684" y="5480688"/>
            <a:ext cx="40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3456044" y="5480688"/>
            <a:ext cx="40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89" name="Text Box 7"/>
          <p:cNvSpPr txBox="1">
            <a:spLocks noChangeArrowheads="1"/>
          </p:cNvSpPr>
          <p:nvPr/>
        </p:nvSpPr>
        <p:spPr bwMode="auto">
          <a:xfrm>
            <a:off x="4045403" y="5480688"/>
            <a:ext cx="40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90" name="Text Box 7"/>
          <p:cNvSpPr txBox="1">
            <a:spLocks noChangeArrowheads="1"/>
          </p:cNvSpPr>
          <p:nvPr/>
        </p:nvSpPr>
        <p:spPr bwMode="auto">
          <a:xfrm>
            <a:off x="4634762" y="5480688"/>
            <a:ext cx="40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6563575" y="5480688"/>
            <a:ext cx="40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7152934" y="5480688"/>
            <a:ext cx="40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2866684" y="5480688"/>
            <a:ext cx="40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</a:t>
            </a: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4045403" y="5480688"/>
            <a:ext cx="40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</a:t>
            </a:r>
          </a:p>
        </p:txBody>
      </p: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6563575" y="5480688"/>
            <a:ext cx="40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6602018" y="14288"/>
            <a:ext cx="1331119" cy="1371600"/>
            <a:chOff x="4450" y="0"/>
            <a:chExt cx="1118" cy="1104"/>
          </a:xfrm>
        </p:grpSpPr>
        <p:pic>
          <p:nvPicPr>
            <p:cNvPr id="11462" name="Picture 29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63" name="AutoShape 3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01s </a:t>
              </a: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6585349" y="14288"/>
            <a:ext cx="1331119" cy="1371600"/>
            <a:chOff x="4450" y="0"/>
            <a:chExt cx="1118" cy="1104"/>
          </a:xfrm>
        </p:grpSpPr>
        <p:pic>
          <p:nvPicPr>
            <p:cNvPr id="11460" name="Picture 32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61" name="AutoShape 3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02s </a:t>
              </a:r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6602018" y="14288"/>
            <a:ext cx="1331119" cy="1371600"/>
            <a:chOff x="4450" y="0"/>
            <a:chExt cx="1118" cy="1104"/>
          </a:xfrm>
        </p:grpSpPr>
        <p:pic>
          <p:nvPicPr>
            <p:cNvPr id="11458" name="Picture 35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9" name="AutoShape 3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03s </a:t>
              </a: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6602018" y="14288"/>
            <a:ext cx="1331119" cy="1371600"/>
            <a:chOff x="4450" y="0"/>
            <a:chExt cx="1118" cy="1104"/>
          </a:xfrm>
        </p:grpSpPr>
        <p:pic>
          <p:nvPicPr>
            <p:cNvPr id="11456" name="Picture 38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7" name="AutoShape 3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04s </a:t>
              </a:r>
            </a:p>
          </p:txBody>
        </p:sp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6585349" y="14288"/>
            <a:ext cx="1331119" cy="1371600"/>
            <a:chOff x="4450" y="0"/>
            <a:chExt cx="1118" cy="1104"/>
          </a:xfrm>
        </p:grpSpPr>
        <p:pic>
          <p:nvPicPr>
            <p:cNvPr id="11454" name="Picture 41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5" name="AutoShape 4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05s </a:t>
              </a:r>
            </a:p>
          </p:txBody>
        </p:sp>
      </p:grpSp>
      <p:grpSp>
        <p:nvGrpSpPr>
          <p:cNvPr id="7" name="Group 43"/>
          <p:cNvGrpSpPr>
            <a:grpSpLocks/>
          </p:cNvGrpSpPr>
          <p:nvPr/>
        </p:nvGrpSpPr>
        <p:grpSpPr bwMode="auto">
          <a:xfrm>
            <a:off x="6602018" y="14288"/>
            <a:ext cx="1331119" cy="1371600"/>
            <a:chOff x="4450" y="0"/>
            <a:chExt cx="1118" cy="1104"/>
          </a:xfrm>
        </p:grpSpPr>
        <p:pic>
          <p:nvPicPr>
            <p:cNvPr id="11452" name="Picture 44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3" name="AutoShape 45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06s </a:t>
              </a:r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6602018" y="14288"/>
            <a:ext cx="1331119" cy="1371600"/>
            <a:chOff x="4450" y="0"/>
            <a:chExt cx="1118" cy="1104"/>
          </a:xfrm>
        </p:grpSpPr>
        <p:pic>
          <p:nvPicPr>
            <p:cNvPr id="11450" name="Picture 47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1" name="AutoShape 48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07s </a:t>
              </a:r>
            </a:p>
          </p:txBody>
        </p:sp>
      </p:grpSp>
      <p:grpSp>
        <p:nvGrpSpPr>
          <p:cNvPr id="9" name="Group 49"/>
          <p:cNvGrpSpPr>
            <a:grpSpLocks/>
          </p:cNvGrpSpPr>
          <p:nvPr/>
        </p:nvGrpSpPr>
        <p:grpSpPr bwMode="auto">
          <a:xfrm>
            <a:off x="6602018" y="14288"/>
            <a:ext cx="1331119" cy="1371600"/>
            <a:chOff x="4450" y="0"/>
            <a:chExt cx="1118" cy="1104"/>
          </a:xfrm>
        </p:grpSpPr>
        <p:pic>
          <p:nvPicPr>
            <p:cNvPr id="11448" name="Picture 50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9" name="AutoShape 51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08s </a:t>
              </a:r>
            </a:p>
          </p:txBody>
        </p:sp>
      </p:grpSp>
      <p:grpSp>
        <p:nvGrpSpPr>
          <p:cNvPr id="10" name="Group 52"/>
          <p:cNvGrpSpPr>
            <a:grpSpLocks/>
          </p:cNvGrpSpPr>
          <p:nvPr/>
        </p:nvGrpSpPr>
        <p:grpSpPr bwMode="auto">
          <a:xfrm>
            <a:off x="6573443" y="1588"/>
            <a:ext cx="1331119" cy="1371600"/>
            <a:chOff x="4450" y="0"/>
            <a:chExt cx="1118" cy="1104"/>
          </a:xfrm>
        </p:grpSpPr>
        <p:pic>
          <p:nvPicPr>
            <p:cNvPr id="11446" name="Picture 53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7" name="AutoShape 54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09s </a:t>
              </a:r>
            </a:p>
          </p:txBody>
        </p:sp>
      </p:grp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6602018" y="14288"/>
            <a:ext cx="1331119" cy="1371600"/>
            <a:chOff x="4450" y="0"/>
            <a:chExt cx="1118" cy="1104"/>
          </a:xfrm>
        </p:grpSpPr>
        <p:pic>
          <p:nvPicPr>
            <p:cNvPr id="11444" name="Picture 56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5" name="AutoShape 57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10s </a:t>
              </a:r>
            </a:p>
          </p:txBody>
        </p:sp>
      </p:grpSp>
      <p:grpSp>
        <p:nvGrpSpPr>
          <p:cNvPr id="12" name="Group 58"/>
          <p:cNvGrpSpPr>
            <a:grpSpLocks/>
          </p:cNvGrpSpPr>
          <p:nvPr/>
        </p:nvGrpSpPr>
        <p:grpSpPr bwMode="auto">
          <a:xfrm>
            <a:off x="6585349" y="14288"/>
            <a:ext cx="1331119" cy="1371600"/>
            <a:chOff x="4450" y="0"/>
            <a:chExt cx="1118" cy="1104"/>
          </a:xfrm>
        </p:grpSpPr>
        <p:pic>
          <p:nvPicPr>
            <p:cNvPr id="11442" name="Picture 59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3" name="AutoShape 6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11s </a:t>
              </a:r>
            </a:p>
          </p:txBody>
        </p:sp>
      </p:grpSp>
      <p:grpSp>
        <p:nvGrpSpPr>
          <p:cNvPr id="13" name="Group 61"/>
          <p:cNvGrpSpPr>
            <a:grpSpLocks/>
          </p:cNvGrpSpPr>
          <p:nvPr/>
        </p:nvGrpSpPr>
        <p:grpSpPr bwMode="auto">
          <a:xfrm>
            <a:off x="6602018" y="14288"/>
            <a:ext cx="1331119" cy="1371600"/>
            <a:chOff x="4450" y="0"/>
            <a:chExt cx="1118" cy="1104"/>
          </a:xfrm>
        </p:grpSpPr>
        <p:pic>
          <p:nvPicPr>
            <p:cNvPr id="11440" name="Picture 62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1" name="AutoShape 6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12s </a:t>
              </a:r>
            </a:p>
          </p:txBody>
        </p:sp>
      </p:grpSp>
      <p:grpSp>
        <p:nvGrpSpPr>
          <p:cNvPr id="14" name="Group 64"/>
          <p:cNvGrpSpPr>
            <a:grpSpLocks/>
          </p:cNvGrpSpPr>
          <p:nvPr/>
        </p:nvGrpSpPr>
        <p:grpSpPr bwMode="auto">
          <a:xfrm>
            <a:off x="6585349" y="14288"/>
            <a:ext cx="1331119" cy="1371600"/>
            <a:chOff x="4450" y="0"/>
            <a:chExt cx="1118" cy="1104"/>
          </a:xfrm>
        </p:grpSpPr>
        <p:pic>
          <p:nvPicPr>
            <p:cNvPr id="11438" name="Picture 65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9" name="AutoShape 6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13s </a:t>
              </a:r>
            </a:p>
          </p:txBody>
        </p:sp>
      </p:grpSp>
      <p:grpSp>
        <p:nvGrpSpPr>
          <p:cNvPr id="15" name="Group 67"/>
          <p:cNvGrpSpPr>
            <a:grpSpLocks/>
          </p:cNvGrpSpPr>
          <p:nvPr/>
        </p:nvGrpSpPr>
        <p:grpSpPr bwMode="auto">
          <a:xfrm>
            <a:off x="6585349" y="14288"/>
            <a:ext cx="1331119" cy="1371600"/>
            <a:chOff x="4450" y="0"/>
            <a:chExt cx="1118" cy="1104"/>
          </a:xfrm>
        </p:grpSpPr>
        <p:pic>
          <p:nvPicPr>
            <p:cNvPr id="11436" name="Picture 68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7" name="AutoShape 6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14s </a:t>
              </a:r>
            </a:p>
          </p:txBody>
        </p:sp>
      </p:grpSp>
      <p:grpSp>
        <p:nvGrpSpPr>
          <p:cNvPr id="16" name="Group 70"/>
          <p:cNvGrpSpPr>
            <a:grpSpLocks/>
          </p:cNvGrpSpPr>
          <p:nvPr/>
        </p:nvGrpSpPr>
        <p:grpSpPr bwMode="auto">
          <a:xfrm>
            <a:off x="6602018" y="14288"/>
            <a:ext cx="1331119" cy="1371600"/>
            <a:chOff x="4450" y="0"/>
            <a:chExt cx="1118" cy="1104"/>
          </a:xfrm>
        </p:grpSpPr>
        <p:pic>
          <p:nvPicPr>
            <p:cNvPr id="11434" name="Picture 71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5" name="AutoShape 7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15s </a:t>
              </a:r>
            </a:p>
          </p:txBody>
        </p:sp>
      </p:grpSp>
      <p:grpSp>
        <p:nvGrpSpPr>
          <p:cNvPr id="17" name="Group 28"/>
          <p:cNvGrpSpPr>
            <a:grpSpLocks/>
          </p:cNvGrpSpPr>
          <p:nvPr/>
        </p:nvGrpSpPr>
        <p:grpSpPr bwMode="auto">
          <a:xfrm>
            <a:off x="6616306" y="0"/>
            <a:ext cx="1331119" cy="1371600"/>
            <a:chOff x="4450" y="0"/>
            <a:chExt cx="1118" cy="1104"/>
          </a:xfrm>
        </p:grpSpPr>
        <p:pic>
          <p:nvPicPr>
            <p:cNvPr id="11432" name="Picture 29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3" name="AutoShape 3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16s </a:t>
              </a:r>
            </a:p>
          </p:txBody>
        </p:sp>
      </p:grpSp>
      <p:grpSp>
        <p:nvGrpSpPr>
          <p:cNvPr id="18" name="Group 31"/>
          <p:cNvGrpSpPr>
            <a:grpSpLocks/>
          </p:cNvGrpSpPr>
          <p:nvPr/>
        </p:nvGrpSpPr>
        <p:grpSpPr bwMode="auto">
          <a:xfrm>
            <a:off x="6607971" y="71438"/>
            <a:ext cx="1331119" cy="1371600"/>
            <a:chOff x="4450" y="0"/>
            <a:chExt cx="1118" cy="1104"/>
          </a:xfrm>
        </p:grpSpPr>
        <p:pic>
          <p:nvPicPr>
            <p:cNvPr id="11430" name="Picture 32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1" name="AutoShape 3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17s </a:t>
              </a:r>
            </a:p>
          </p:txBody>
        </p:sp>
      </p:grpSp>
      <p:grpSp>
        <p:nvGrpSpPr>
          <p:cNvPr id="19" name="Group 34"/>
          <p:cNvGrpSpPr>
            <a:grpSpLocks/>
          </p:cNvGrpSpPr>
          <p:nvPr/>
        </p:nvGrpSpPr>
        <p:grpSpPr bwMode="auto">
          <a:xfrm>
            <a:off x="6607971" y="0"/>
            <a:ext cx="1331119" cy="1371600"/>
            <a:chOff x="4450" y="0"/>
            <a:chExt cx="1118" cy="1104"/>
          </a:xfrm>
        </p:grpSpPr>
        <p:pic>
          <p:nvPicPr>
            <p:cNvPr id="11428" name="Picture 35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9" name="AutoShape 3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18s </a:t>
              </a:r>
            </a:p>
          </p:txBody>
        </p:sp>
      </p:grpSp>
      <p:grpSp>
        <p:nvGrpSpPr>
          <p:cNvPr id="20" name="Group 37"/>
          <p:cNvGrpSpPr>
            <a:grpSpLocks/>
          </p:cNvGrpSpPr>
          <p:nvPr/>
        </p:nvGrpSpPr>
        <p:grpSpPr bwMode="auto">
          <a:xfrm>
            <a:off x="6554393" y="0"/>
            <a:ext cx="1331119" cy="1371600"/>
            <a:chOff x="4450" y="0"/>
            <a:chExt cx="1118" cy="1104"/>
          </a:xfrm>
        </p:grpSpPr>
        <p:pic>
          <p:nvPicPr>
            <p:cNvPr id="11426" name="Picture 38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7" name="AutoShape 3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19s </a:t>
              </a:r>
            </a:p>
          </p:txBody>
        </p:sp>
      </p:grpSp>
      <p:grpSp>
        <p:nvGrpSpPr>
          <p:cNvPr id="21" name="Group 40"/>
          <p:cNvGrpSpPr>
            <a:grpSpLocks/>
          </p:cNvGrpSpPr>
          <p:nvPr/>
        </p:nvGrpSpPr>
        <p:grpSpPr bwMode="auto">
          <a:xfrm>
            <a:off x="6554393" y="0"/>
            <a:ext cx="1331119" cy="1371600"/>
            <a:chOff x="4450" y="0"/>
            <a:chExt cx="1118" cy="1104"/>
          </a:xfrm>
        </p:grpSpPr>
        <p:pic>
          <p:nvPicPr>
            <p:cNvPr id="11424" name="Picture 41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5" name="AutoShape 4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20s </a:t>
              </a:r>
            </a:p>
          </p:txBody>
        </p:sp>
      </p:grpSp>
      <p:grpSp>
        <p:nvGrpSpPr>
          <p:cNvPr id="22" name="Group 43"/>
          <p:cNvGrpSpPr>
            <a:grpSpLocks/>
          </p:cNvGrpSpPr>
          <p:nvPr/>
        </p:nvGrpSpPr>
        <p:grpSpPr bwMode="auto">
          <a:xfrm>
            <a:off x="6554393" y="71438"/>
            <a:ext cx="1331119" cy="1371600"/>
            <a:chOff x="4450" y="0"/>
            <a:chExt cx="1118" cy="1104"/>
          </a:xfrm>
        </p:grpSpPr>
        <p:pic>
          <p:nvPicPr>
            <p:cNvPr id="11422" name="Picture 44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3" name="AutoShape 45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21s </a:t>
              </a:r>
            </a:p>
          </p:txBody>
        </p:sp>
      </p:grpSp>
      <p:grpSp>
        <p:nvGrpSpPr>
          <p:cNvPr id="23" name="Group 46"/>
          <p:cNvGrpSpPr>
            <a:grpSpLocks/>
          </p:cNvGrpSpPr>
          <p:nvPr/>
        </p:nvGrpSpPr>
        <p:grpSpPr bwMode="auto">
          <a:xfrm>
            <a:off x="6554393" y="0"/>
            <a:ext cx="1331119" cy="1371600"/>
            <a:chOff x="4450" y="0"/>
            <a:chExt cx="1118" cy="1104"/>
          </a:xfrm>
        </p:grpSpPr>
        <p:pic>
          <p:nvPicPr>
            <p:cNvPr id="11420" name="Picture 47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1" name="AutoShape 48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22s </a:t>
              </a:r>
            </a:p>
          </p:txBody>
        </p:sp>
      </p:grpSp>
      <p:grpSp>
        <p:nvGrpSpPr>
          <p:cNvPr id="24" name="Group 49"/>
          <p:cNvGrpSpPr>
            <a:grpSpLocks/>
          </p:cNvGrpSpPr>
          <p:nvPr/>
        </p:nvGrpSpPr>
        <p:grpSpPr bwMode="auto">
          <a:xfrm>
            <a:off x="6607971" y="0"/>
            <a:ext cx="1331119" cy="1371600"/>
            <a:chOff x="4450" y="0"/>
            <a:chExt cx="1118" cy="1104"/>
          </a:xfrm>
        </p:grpSpPr>
        <p:pic>
          <p:nvPicPr>
            <p:cNvPr id="11418" name="Picture 50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9" name="AutoShape 51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23s </a:t>
              </a:r>
            </a:p>
          </p:txBody>
        </p:sp>
      </p:grpSp>
      <p:grpSp>
        <p:nvGrpSpPr>
          <p:cNvPr id="25" name="Group 52"/>
          <p:cNvGrpSpPr>
            <a:grpSpLocks/>
          </p:cNvGrpSpPr>
          <p:nvPr/>
        </p:nvGrpSpPr>
        <p:grpSpPr bwMode="auto">
          <a:xfrm>
            <a:off x="6554393" y="0"/>
            <a:ext cx="1331119" cy="1371600"/>
            <a:chOff x="4450" y="0"/>
            <a:chExt cx="1118" cy="1104"/>
          </a:xfrm>
        </p:grpSpPr>
        <p:pic>
          <p:nvPicPr>
            <p:cNvPr id="11416" name="Picture 53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7" name="AutoShape 54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24s </a:t>
              </a:r>
            </a:p>
          </p:txBody>
        </p:sp>
      </p:grpSp>
      <p:grpSp>
        <p:nvGrpSpPr>
          <p:cNvPr id="26" name="Group 55"/>
          <p:cNvGrpSpPr>
            <a:grpSpLocks/>
          </p:cNvGrpSpPr>
          <p:nvPr/>
        </p:nvGrpSpPr>
        <p:grpSpPr bwMode="auto">
          <a:xfrm>
            <a:off x="6554393" y="0"/>
            <a:ext cx="1331119" cy="1371600"/>
            <a:chOff x="4450" y="0"/>
            <a:chExt cx="1118" cy="1104"/>
          </a:xfrm>
        </p:grpSpPr>
        <p:pic>
          <p:nvPicPr>
            <p:cNvPr id="11414" name="Picture 56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5" name="AutoShape 57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25s </a:t>
              </a:r>
            </a:p>
          </p:txBody>
        </p:sp>
      </p:grpSp>
      <p:grpSp>
        <p:nvGrpSpPr>
          <p:cNvPr id="27" name="Group 58"/>
          <p:cNvGrpSpPr>
            <a:grpSpLocks/>
          </p:cNvGrpSpPr>
          <p:nvPr/>
        </p:nvGrpSpPr>
        <p:grpSpPr bwMode="auto">
          <a:xfrm>
            <a:off x="6607971" y="0"/>
            <a:ext cx="1331119" cy="1371600"/>
            <a:chOff x="4450" y="0"/>
            <a:chExt cx="1118" cy="1104"/>
          </a:xfrm>
        </p:grpSpPr>
        <p:pic>
          <p:nvPicPr>
            <p:cNvPr id="11412" name="Picture 59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3" name="AutoShape 6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26s </a:t>
              </a:r>
            </a:p>
          </p:txBody>
        </p:sp>
      </p:grpSp>
      <p:grpSp>
        <p:nvGrpSpPr>
          <p:cNvPr id="28" name="Group 61"/>
          <p:cNvGrpSpPr>
            <a:grpSpLocks/>
          </p:cNvGrpSpPr>
          <p:nvPr/>
        </p:nvGrpSpPr>
        <p:grpSpPr bwMode="auto">
          <a:xfrm>
            <a:off x="6554393" y="71438"/>
            <a:ext cx="1331119" cy="1371600"/>
            <a:chOff x="4450" y="0"/>
            <a:chExt cx="1118" cy="1104"/>
          </a:xfrm>
        </p:grpSpPr>
        <p:pic>
          <p:nvPicPr>
            <p:cNvPr id="11410" name="Picture 62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1" name="AutoShape 6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27s </a:t>
              </a:r>
            </a:p>
          </p:txBody>
        </p:sp>
      </p:grpSp>
      <p:grpSp>
        <p:nvGrpSpPr>
          <p:cNvPr id="29" name="Group 64"/>
          <p:cNvGrpSpPr>
            <a:grpSpLocks/>
          </p:cNvGrpSpPr>
          <p:nvPr/>
        </p:nvGrpSpPr>
        <p:grpSpPr bwMode="auto">
          <a:xfrm>
            <a:off x="6554393" y="0"/>
            <a:ext cx="1331119" cy="1371600"/>
            <a:chOff x="4450" y="0"/>
            <a:chExt cx="1118" cy="1104"/>
          </a:xfrm>
        </p:grpSpPr>
        <p:pic>
          <p:nvPicPr>
            <p:cNvPr id="11408" name="Picture 65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9" name="AutoShape 6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28s </a:t>
              </a:r>
            </a:p>
          </p:txBody>
        </p:sp>
      </p:grpSp>
      <p:grpSp>
        <p:nvGrpSpPr>
          <p:cNvPr id="30" name="Group 67"/>
          <p:cNvGrpSpPr>
            <a:grpSpLocks/>
          </p:cNvGrpSpPr>
          <p:nvPr/>
        </p:nvGrpSpPr>
        <p:grpSpPr bwMode="auto">
          <a:xfrm>
            <a:off x="6554393" y="0"/>
            <a:ext cx="1331119" cy="1371600"/>
            <a:chOff x="4450" y="0"/>
            <a:chExt cx="1118" cy="1104"/>
          </a:xfrm>
        </p:grpSpPr>
        <p:pic>
          <p:nvPicPr>
            <p:cNvPr id="11406" name="Picture 68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7" name="AutoShape 6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29s </a:t>
              </a:r>
            </a:p>
          </p:txBody>
        </p:sp>
      </p:grpSp>
      <p:grpSp>
        <p:nvGrpSpPr>
          <p:cNvPr id="31" name="Group 70"/>
          <p:cNvGrpSpPr>
            <a:grpSpLocks/>
          </p:cNvGrpSpPr>
          <p:nvPr/>
        </p:nvGrpSpPr>
        <p:grpSpPr bwMode="auto">
          <a:xfrm>
            <a:off x="6554393" y="0"/>
            <a:ext cx="1331119" cy="1371600"/>
            <a:chOff x="3685" y="1840"/>
            <a:chExt cx="1118" cy="1104"/>
          </a:xfrm>
        </p:grpSpPr>
        <p:pic>
          <p:nvPicPr>
            <p:cNvPr id="11404" name="Picture 71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3685" y="184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5" name="AutoShape 72"/>
            <p:cNvSpPr>
              <a:spLocks noChangeArrowheads="1"/>
            </p:cNvSpPr>
            <p:nvPr/>
          </p:nvSpPr>
          <p:spPr bwMode="auto">
            <a:xfrm>
              <a:off x="3820" y="1898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30s </a:t>
              </a:r>
            </a:p>
          </p:txBody>
        </p:sp>
      </p:grpSp>
      <p:grpSp>
        <p:nvGrpSpPr>
          <p:cNvPr id="32" name="Group 28"/>
          <p:cNvGrpSpPr>
            <a:grpSpLocks/>
          </p:cNvGrpSpPr>
          <p:nvPr/>
        </p:nvGrpSpPr>
        <p:grpSpPr bwMode="auto">
          <a:xfrm>
            <a:off x="6554393" y="57150"/>
            <a:ext cx="1331119" cy="1371600"/>
            <a:chOff x="4450" y="0"/>
            <a:chExt cx="1118" cy="1104"/>
          </a:xfrm>
        </p:grpSpPr>
        <p:pic>
          <p:nvPicPr>
            <p:cNvPr id="11402" name="Picture 29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3" name="AutoShape 3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31s </a:t>
              </a:r>
            </a:p>
          </p:txBody>
        </p:sp>
      </p:grpSp>
      <p:grpSp>
        <p:nvGrpSpPr>
          <p:cNvPr id="33" name="Group 31"/>
          <p:cNvGrpSpPr>
            <a:grpSpLocks/>
          </p:cNvGrpSpPr>
          <p:nvPr/>
        </p:nvGrpSpPr>
        <p:grpSpPr bwMode="auto">
          <a:xfrm>
            <a:off x="6560346" y="42863"/>
            <a:ext cx="1331119" cy="1371600"/>
            <a:chOff x="4450" y="0"/>
            <a:chExt cx="1118" cy="1104"/>
          </a:xfrm>
        </p:grpSpPr>
        <p:pic>
          <p:nvPicPr>
            <p:cNvPr id="11400" name="Picture 32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1" name="AutoShape 3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32s </a:t>
              </a:r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6560346" y="42863"/>
            <a:ext cx="1331119" cy="1371600"/>
            <a:chOff x="4450" y="0"/>
            <a:chExt cx="1118" cy="1104"/>
          </a:xfrm>
        </p:grpSpPr>
        <p:pic>
          <p:nvPicPr>
            <p:cNvPr id="11398" name="Picture 35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9" name="AutoShape 3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33s </a:t>
              </a:r>
            </a:p>
          </p:txBody>
        </p:sp>
      </p:grpSp>
      <p:grpSp>
        <p:nvGrpSpPr>
          <p:cNvPr id="37" name="Group 37"/>
          <p:cNvGrpSpPr>
            <a:grpSpLocks/>
          </p:cNvGrpSpPr>
          <p:nvPr/>
        </p:nvGrpSpPr>
        <p:grpSpPr bwMode="auto">
          <a:xfrm>
            <a:off x="6568681" y="42863"/>
            <a:ext cx="1331119" cy="1371600"/>
            <a:chOff x="4450" y="0"/>
            <a:chExt cx="1118" cy="1104"/>
          </a:xfrm>
        </p:grpSpPr>
        <p:pic>
          <p:nvPicPr>
            <p:cNvPr id="11396" name="Picture 38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7" name="AutoShape 3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34s </a:t>
              </a:r>
            </a:p>
          </p:txBody>
        </p:sp>
      </p:grpSp>
      <p:grpSp>
        <p:nvGrpSpPr>
          <p:cNvPr id="38" name="Group 40"/>
          <p:cNvGrpSpPr>
            <a:grpSpLocks/>
          </p:cNvGrpSpPr>
          <p:nvPr/>
        </p:nvGrpSpPr>
        <p:grpSpPr bwMode="auto">
          <a:xfrm>
            <a:off x="6560346" y="42863"/>
            <a:ext cx="1331119" cy="1371600"/>
            <a:chOff x="4450" y="0"/>
            <a:chExt cx="1118" cy="1104"/>
          </a:xfrm>
        </p:grpSpPr>
        <p:pic>
          <p:nvPicPr>
            <p:cNvPr id="11394" name="Picture 41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5" name="AutoShape 4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35s </a:t>
              </a:r>
            </a:p>
          </p:txBody>
        </p:sp>
      </p:grpSp>
      <p:grpSp>
        <p:nvGrpSpPr>
          <p:cNvPr id="39" name="Group 43"/>
          <p:cNvGrpSpPr>
            <a:grpSpLocks/>
          </p:cNvGrpSpPr>
          <p:nvPr/>
        </p:nvGrpSpPr>
        <p:grpSpPr bwMode="auto">
          <a:xfrm>
            <a:off x="6560346" y="42863"/>
            <a:ext cx="1331119" cy="1371600"/>
            <a:chOff x="4450" y="0"/>
            <a:chExt cx="1118" cy="1104"/>
          </a:xfrm>
        </p:grpSpPr>
        <p:pic>
          <p:nvPicPr>
            <p:cNvPr id="11392" name="Picture 44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3" name="AutoShape 45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36s </a:t>
              </a:r>
            </a:p>
          </p:txBody>
        </p:sp>
      </p:grpSp>
      <p:grpSp>
        <p:nvGrpSpPr>
          <p:cNvPr id="40" name="Group 46"/>
          <p:cNvGrpSpPr>
            <a:grpSpLocks/>
          </p:cNvGrpSpPr>
          <p:nvPr/>
        </p:nvGrpSpPr>
        <p:grpSpPr bwMode="auto">
          <a:xfrm>
            <a:off x="6560346" y="42863"/>
            <a:ext cx="1331119" cy="1371600"/>
            <a:chOff x="4450" y="0"/>
            <a:chExt cx="1118" cy="1104"/>
          </a:xfrm>
        </p:grpSpPr>
        <p:pic>
          <p:nvPicPr>
            <p:cNvPr id="11390" name="Picture 47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1" name="AutoShape 48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37s </a:t>
              </a:r>
            </a:p>
          </p:txBody>
        </p:sp>
      </p:grpSp>
      <p:grpSp>
        <p:nvGrpSpPr>
          <p:cNvPr id="41" name="Group 49"/>
          <p:cNvGrpSpPr>
            <a:grpSpLocks/>
          </p:cNvGrpSpPr>
          <p:nvPr/>
        </p:nvGrpSpPr>
        <p:grpSpPr bwMode="auto">
          <a:xfrm>
            <a:off x="6560346" y="42863"/>
            <a:ext cx="1331119" cy="1371600"/>
            <a:chOff x="4450" y="0"/>
            <a:chExt cx="1118" cy="1104"/>
          </a:xfrm>
        </p:grpSpPr>
        <p:pic>
          <p:nvPicPr>
            <p:cNvPr id="11388" name="Picture 50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89" name="AutoShape 51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38s </a:t>
              </a:r>
            </a:p>
          </p:txBody>
        </p:sp>
      </p:grpSp>
      <p:grpSp>
        <p:nvGrpSpPr>
          <p:cNvPr id="42" name="Group 52"/>
          <p:cNvGrpSpPr>
            <a:grpSpLocks/>
          </p:cNvGrpSpPr>
          <p:nvPr/>
        </p:nvGrpSpPr>
        <p:grpSpPr bwMode="auto">
          <a:xfrm>
            <a:off x="6560346" y="42863"/>
            <a:ext cx="1331119" cy="1371600"/>
            <a:chOff x="4450" y="0"/>
            <a:chExt cx="1118" cy="1104"/>
          </a:xfrm>
        </p:grpSpPr>
        <p:pic>
          <p:nvPicPr>
            <p:cNvPr id="11386" name="Picture 53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87" name="AutoShape 54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39s </a:t>
              </a:r>
            </a:p>
          </p:txBody>
        </p:sp>
      </p:grpSp>
      <p:grpSp>
        <p:nvGrpSpPr>
          <p:cNvPr id="44" name="Group 55"/>
          <p:cNvGrpSpPr>
            <a:grpSpLocks/>
          </p:cNvGrpSpPr>
          <p:nvPr/>
        </p:nvGrpSpPr>
        <p:grpSpPr bwMode="auto">
          <a:xfrm>
            <a:off x="6560346" y="42863"/>
            <a:ext cx="1331119" cy="1371600"/>
            <a:chOff x="4450" y="0"/>
            <a:chExt cx="1118" cy="1104"/>
          </a:xfrm>
        </p:grpSpPr>
        <p:pic>
          <p:nvPicPr>
            <p:cNvPr id="11384" name="Picture 56" descr="CLOCK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85" name="AutoShape 57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40s </a:t>
              </a:r>
            </a:p>
          </p:txBody>
        </p:sp>
      </p:grpSp>
      <p:sp>
        <p:nvSpPr>
          <p:cNvPr id="202" name="7-Point Star 201"/>
          <p:cNvSpPr/>
          <p:nvPr/>
        </p:nvSpPr>
        <p:spPr>
          <a:xfrm>
            <a:off x="6500812" y="-214313"/>
            <a:ext cx="1500188" cy="1643063"/>
          </a:xfrm>
          <a:prstGeom prst="star7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BẮT ĐẦU</a:t>
            </a:r>
          </a:p>
        </p:txBody>
      </p:sp>
    </p:spTree>
    <p:extLst>
      <p:ext uri="{BB962C8B-B14F-4D97-AF65-F5344CB8AC3E}">
        <p14:creationId xmlns:p14="http://schemas.microsoft.com/office/powerpoint/2010/main" val="406848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5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5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5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650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750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85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950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5500"/>
                            </p:stCondLst>
                            <p:childTnLst>
                              <p:par>
                                <p:cTn id="12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6500"/>
                            </p:stCondLst>
                            <p:childTnLst>
                              <p:par>
                                <p:cTn id="13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7500"/>
                            </p:stCondLst>
                            <p:childTnLst>
                              <p:par>
                                <p:cTn id="13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8500"/>
                            </p:stCondLst>
                            <p:childTnLst>
                              <p:par>
                                <p:cTn id="13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9500"/>
                            </p:stCondLst>
                            <p:childTnLst>
                              <p:par>
                                <p:cTn id="13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0500"/>
                            </p:stCondLst>
                            <p:childTnLst>
                              <p:par>
                                <p:cTn id="14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1500"/>
                            </p:stCondLst>
                            <p:childTnLst>
                              <p:par>
                                <p:cTn id="14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2500"/>
                            </p:stCondLst>
                            <p:childTnLst>
                              <p:par>
                                <p:cTn id="14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3500"/>
                            </p:stCondLst>
                            <p:childTnLst>
                              <p:par>
                                <p:cTn id="15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4500"/>
                            </p:stCondLst>
                            <p:childTnLst>
                              <p:par>
                                <p:cTn id="15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5500"/>
                            </p:stCondLst>
                            <p:childTnLst>
                              <p:par>
                                <p:cTn id="15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6500"/>
                            </p:stCondLst>
                            <p:childTnLst>
                              <p:par>
                                <p:cTn id="16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7500"/>
                            </p:stCondLst>
                            <p:childTnLst>
                              <p:par>
                                <p:cTn id="16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8500"/>
                            </p:stCondLst>
                            <p:childTnLst>
                              <p:par>
                                <p:cTn id="16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9500"/>
                            </p:stCondLst>
                            <p:childTnLst>
                              <p:par>
                                <p:cTn id="16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30500"/>
                            </p:stCondLst>
                            <p:childTnLst>
                              <p:par>
                                <p:cTn id="17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31500"/>
                            </p:stCondLst>
                            <p:childTnLst>
                              <p:par>
                                <p:cTn id="17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32500"/>
                            </p:stCondLst>
                            <p:childTnLst>
                              <p:par>
                                <p:cTn id="17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33500"/>
                            </p:stCondLst>
                            <p:childTnLst>
                              <p:par>
                                <p:cTn id="18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34500"/>
                            </p:stCondLst>
                            <p:childTnLst>
                              <p:par>
                                <p:cTn id="18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35500"/>
                            </p:stCondLst>
                            <p:childTnLst>
                              <p:par>
                                <p:cTn id="18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36500"/>
                            </p:stCondLst>
                            <p:childTnLst>
                              <p:par>
                                <p:cTn id="19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37500"/>
                            </p:stCondLst>
                            <p:childTnLst>
                              <p:par>
                                <p:cTn id="19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38500"/>
                            </p:stCondLst>
                            <p:childTnLst>
                              <p:par>
                                <p:cTn id="19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9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0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2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6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0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2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2" grpId="0" animBg="1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202" grpId="0" animBg="1"/>
      <p:bldP spid="20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862"/>
            <a:ext cx="3867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39970"/>
            <a:ext cx="5667375" cy="2860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53154"/>
            <a:ext cx="8686800" cy="2233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7049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862"/>
            <a:ext cx="3867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39970"/>
            <a:ext cx="7543800" cy="1260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76400"/>
            <a:ext cx="8991600" cy="5105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752600"/>
            <a:ext cx="3619500" cy="2678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22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862"/>
            <a:ext cx="3867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39970"/>
            <a:ext cx="7543800" cy="1260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6062"/>
            <a:ext cx="8382000" cy="250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81000" y="4114800"/>
                <a:ext cx="8458200" cy="11650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lnSpc>
                    <a:spcPct val="130000"/>
                  </a:lnSpc>
                  <a:buAutoNum type="alphaLcParenR"/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=3.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−4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.5.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e>
                    </m:d>
                  </m:oMath>
                </a14:m>
                <a:endParaRPr lang="en-US" sz="2800" b="0" i="1" dirty="0" smtClean="0">
                  <a:latin typeface="Cambria Math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800" b="0" dirty="0" smtClean="0">
                    <a:cs typeface="Times New Roman" panose="02020603050405020304" pitchFamily="18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3.</m:t>
                        </m:r>
                        <m:d>
                          <m:dPr>
                            <m:ctrlPr>
                              <a:rPr lang="en-US" sz="2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−6</m:t>
                            </m:r>
                          </m:e>
                        </m:d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−4.5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=−18.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−20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=360</m:t>
                    </m:r>
                  </m:oMath>
                </a14:m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114800"/>
                <a:ext cx="8458200" cy="116506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798469" y="5486400"/>
                <a:ext cx="7431131" cy="1052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−4.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=4.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−39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−14</m:t>
                            </m:r>
                          </m:e>
                        </m:d>
                      </m:e>
                    </m:d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=4.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=−100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469" y="5486400"/>
                <a:ext cx="7431131" cy="1052596"/>
              </a:xfrm>
              <a:prstGeom prst="rect">
                <a:avLst/>
              </a:prstGeom>
              <a:blipFill rotWithShape="1">
                <a:blip r:embed="rId6"/>
                <a:stretch>
                  <a:fillRect l="-1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138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862"/>
            <a:ext cx="3867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39970"/>
            <a:ext cx="7543800" cy="1260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" y="1905000"/>
            <a:ext cx="8853488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725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862"/>
            <a:ext cx="3867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39970"/>
            <a:ext cx="7543800" cy="1260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4" y="1752600"/>
            <a:ext cx="741997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724400"/>
            <a:ext cx="6858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952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862"/>
            <a:ext cx="3867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39970"/>
            <a:ext cx="7543800" cy="1260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52600"/>
            <a:ext cx="73914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733800"/>
            <a:ext cx="4800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257800"/>
            <a:ext cx="44958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15" y="6172200"/>
            <a:ext cx="436098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875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862"/>
            <a:ext cx="3867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39970"/>
            <a:ext cx="7543800" cy="1260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52600"/>
            <a:ext cx="73914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657600"/>
            <a:ext cx="74676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74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204</Words>
  <Application>Microsoft Office PowerPoint</Application>
  <PresentationFormat>On-screen Show (4:3)</PresentationFormat>
  <Paragraphs>95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2024-12-10T00:34:16Z</dcterms:created>
  <dcterms:modified xsi:type="dcterms:W3CDTF">2024-12-10T01:15:22Z</dcterms:modified>
</cp:coreProperties>
</file>