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7" r:id="rId3"/>
    <p:sldId id="266" r:id="rId4"/>
    <p:sldId id="258" r:id="rId5"/>
    <p:sldId id="270" r:id="rId6"/>
    <p:sldId id="268" r:id="rId7"/>
    <p:sldId id="269" r:id="rId8"/>
    <p:sldId id="259" r:id="rId9"/>
    <p:sldId id="260" r:id="rId10"/>
    <p:sldId id="261" r:id="rId11"/>
    <p:sldId id="262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9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4" d="100"/>
          <a:sy n="64" d="100"/>
        </p:scale>
        <p:origin x="-108" y="-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F66-1725-4B86-9967-3D0587FF39B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A6F0-D4A1-44AE-8445-FA8C6ADB5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1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F66-1725-4B86-9967-3D0587FF39B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A6F0-D4A1-44AE-8445-FA8C6ADB5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0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F66-1725-4B86-9967-3D0587FF39B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A6F0-D4A1-44AE-8445-FA8C6ADB5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6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F66-1725-4B86-9967-3D0587FF39B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A6F0-D4A1-44AE-8445-FA8C6ADB5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5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F66-1725-4B86-9967-3D0587FF39B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A6F0-D4A1-44AE-8445-FA8C6ADB5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8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F66-1725-4B86-9967-3D0587FF39B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A6F0-D4A1-44AE-8445-FA8C6ADB5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57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F66-1725-4B86-9967-3D0587FF39B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A6F0-D4A1-44AE-8445-FA8C6ADB5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1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F66-1725-4B86-9967-3D0587FF39B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A6F0-D4A1-44AE-8445-FA8C6ADB5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5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F66-1725-4B86-9967-3D0587FF39B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A6F0-D4A1-44AE-8445-FA8C6ADB5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9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F66-1725-4B86-9967-3D0587FF39B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A6F0-D4A1-44AE-8445-FA8C6ADB5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1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F66-1725-4B86-9967-3D0587FF39B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A6F0-D4A1-44AE-8445-FA8C6ADB5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95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67F66-1725-4B86-9967-3D0587FF39B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CA6F0-D4A1-44AE-8445-FA8C6ADB5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9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424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657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9C280851-E68D-D527-A95E-567867EBC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391" y="436025"/>
            <a:ext cx="8915879" cy="319468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1A9CBA54-082F-1BDB-9164-8FB1DE1A1EF8}"/>
              </a:ext>
            </a:extLst>
          </p:cNvPr>
          <p:cNvSpPr txBox="1"/>
          <p:nvPr/>
        </p:nvSpPr>
        <p:spPr>
          <a:xfrm>
            <a:off x="1239371" y="3952871"/>
            <a:ext cx="4148417" cy="2527615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3.25: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  A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12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 A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-12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80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9D8D2531-2463-1D4E-11ED-7CDB26D30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82" y="471428"/>
            <a:ext cx="8101901" cy="33565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73F0BA4-3F4D-906B-3E34-DEC16BAFAD89}"/>
              </a:ext>
            </a:extLst>
          </p:cNvPr>
          <p:cNvSpPr txBox="1"/>
          <p:nvPr/>
        </p:nvSpPr>
        <p:spPr>
          <a:xfrm>
            <a:off x="322729" y="3827930"/>
            <a:ext cx="9870142" cy="1953868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Minh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nhanh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là do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đối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nằm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kể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0,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cặp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0.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chúng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0.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35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D1885FD9-6CA2-AE3C-AF91-BB0F06E2E37D}"/>
              </a:ext>
            </a:extLst>
          </p:cNvPr>
          <p:cNvSpPr/>
          <p:nvPr/>
        </p:nvSpPr>
        <p:spPr>
          <a:xfrm>
            <a:off x="959223" y="761999"/>
            <a:ext cx="8731623" cy="431202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 HƯỚNG DẪN VỀ NHÀ</a:t>
            </a:r>
            <a:endParaRPr lang="en-US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Ghi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nhớ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tắc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nốt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chưa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“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812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822" y="-1"/>
            <a:ext cx="2952750" cy="659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9843" y="344777"/>
            <a:ext cx="68505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43" y="1268107"/>
            <a:ext cx="6056026" cy="3183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322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B6B2936B-373F-182C-0F09-63D083357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918" y="2889290"/>
            <a:ext cx="6715885" cy="1533468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822" y="0"/>
            <a:ext cx="2952750" cy="68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0" y="328220"/>
            <a:ext cx="9251082" cy="124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65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251D2FE-1F72-10D1-2867-B39DD3B98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831513"/>
            <a:ext cx="7779345" cy="15563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A5009765-3AB5-D232-5BDD-2C2CAD5B7E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269" y="3176860"/>
            <a:ext cx="6902825" cy="3044646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822" y="-1"/>
            <a:ext cx="2952750" cy="659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586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822" y="-1"/>
            <a:ext cx="2952750" cy="659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26" y="659566"/>
            <a:ext cx="9698636" cy="5366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669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822" y="-1"/>
            <a:ext cx="2952750" cy="659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13" y="659566"/>
            <a:ext cx="9923488" cy="5891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427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F919026-96BB-6A57-458F-3AE979738A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1077"/>
            <a:ext cx="12192000" cy="6006923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822" y="-1"/>
            <a:ext cx="2952750" cy="659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8452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003EE3D-CB86-2759-33D2-B825063E8BB8}"/>
              </a:ext>
            </a:extLst>
          </p:cNvPr>
          <p:cNvSpPr txBox="1"/>
          <p:nvPr/>
        </p:nvSpPr>
        <p:spPr>
          <a:xfrm>
            <a:off x="672353" y="700802"/>
            <a:ext cx="6658535" cy="742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360045" algn="l"/>
                <a:tab pos="720090" algn="l"/>
              </a:tabLst>
            </a:pPr>
            <a:r>
              <a:rPr lang="fr-FR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HS </a:t>
            </a:r>
            <a:r>
              <a:rPr lang="fr-FR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chữa</a:t>
            </a:r>
            <a:r>
              <a:rPr lang="fr-FR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fr-FR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fr-FR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: </a:t>
            </a:r>
            <a:r>
              <a:rPr lang="fr-FR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3.26 ; 3.28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D8F7D3EF-B614-3E42-16C3-9FDB3F0DC61B}"/>
                  </a:ext>
                </a:extLst>
              </p:cNvPr>
              <p:cNvSpPr txBox="1"/>
              <p:nvPr/>
            </p:nvSpPr>
            <p:spPr>
              <a:xfrm>
                <a:off x="0" y="1639029"/>
                <a:ext cx="11857220" cy="52937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sz="3200" b="1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fr-FR" sz="32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3.26 :</a:t>
                </a:r>
                <a:endParaRPr lang="en-US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S = { x</a:t>
                </a:r>
                <a14:m>
                  <m:oMath xmlns:m="http://schemas.openxmlformats.org/officeDocument/2006/math">
                    <m:r>
                      <a:rPr lang="fr-FR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∈</m:t>
                    </m:r>
                  </m:oMath>
                </a14:m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 | -3 &lt; x </a:t>
                </a:r>
                <a14:m>
                  <m:oMath xmlns:m="http://schemas.openxmlformats.org/officeDocument/2006/math">
                    <m:r>
                      <a:rPr lang="fr-FR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≤</m:t>
                    </m:r>
                  </m:oMath>
                </a14:m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3}= { -2 ; -1 ; 0 ; 1 ; 2 ; 3}</a:t>
                </a:r>
                <a:endParaRPr lang="en-US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sz="3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Tổng</a:t>
                </a: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3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các</a:t>
                </a: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3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phần</a:t>
                </a: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3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tử</a:t>
                </a: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3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3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tập</a:t>
                </a: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3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hợp</a:t>
                </a: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 là : (-2) + (-1) + 0 + 1 + 2 + 3 = 3</a:t>
                </a:r>
                <a:endParaRPr lang="en-US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T = { x</a:t>
                </a:r>
                <a14:m>
                  <m:oMath xmlns:m="http://schemas.openxmlformats.org/officeDocument/2006/math">
                    <m:r>
                      <a:rPr lang="fr-FR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∈</m:t>
                    </m:r>
                  </m:oMath>
                </a14:m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 | -7 &lt; x </a:t>
                </a:r>
                <a14:m>
                  <m:oMath xmlns:m="http://schemas.openxmlformats.org/officeDocument/2006/math">
                    <m:r>
                      <a:rPr lang="fr-FR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≤</m:t>
                    </m:r>
                  </m:oMath>
                </a14:m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-2} = {-6 ; -5 ; -4 ; -3 ; -2}</a:t>
                </a:r>
                <a:endParaRPr lang="en-US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sz="3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Tổng</a:t>
                </a: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3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hợp</a:t>
                </a: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3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phần</a:t>
                </a: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3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tử</a:t>
                </a: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3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3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tập</a:t>
                </a: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3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hợp</a:t>
                </a: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 là </a:t>
                </a:r>
                <a:r>
                  <a:rPr lang="fr-FR" sz="32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</a:t>
                </a:r>
                <a:r>
                  <a:rPr lang="fr-FR" sz="32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(-6) + (-5) + (-4) + (-3) + (-2) = -20</a:t>
                </a:r>
                <a:endParaRPr lang="en-US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8F7D3EF-B614-3E42-16C3-9FDB3F0DC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39029"/>
                <a:ext cx="11857220" cy="5293757"/>
              </a:xfrm>
              <a:prstGeom prst="rect">
                <a:avLst/>
              </a:prstGeom>
              <a:blipFill rotWithShape="1">
                <a:blip r:embed="rId2"/>
                <a:stretch>
                  <a:fillRect l="-1285" b="-1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822" y="-1"/>
            <a:ext cx="2952750" cy="659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39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758AFF8-DE77-C798-58F3-3C12BAD78BC3}"/>
              </a:ext>
            </a:extLst>
          </p:cNvPr>
          <p:cNvSpPr txBox="1"/>
          <p:nvPr/>
        </p:nvSpPr>
        <p:spPr>
          <a:xfrm>
            <a:off x="0" y="2729150"/>
            <a:ext cx="11857219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 x = 25 =&gt; ( -314) – ( 75 + 25) = -314 -100 =-414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 x = -313 =&gt; ( -314) – ( 75 -313) = -314 -75 + 313 </a:t>
            </a:r>
          </a:p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              = 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(-314 + 313)  - 75 = -1 -75 = -76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822" y="-1"/>
            <a:ext cx="2952750" cy="659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98" y="659566"/>
            <a:ext cx="6781878" cy="1723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992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174</Words>
  <Application>Microsoft Office PowerPoint</Application>
  <PresentationFormat>Custom</PresentationFormat>
  <Paragraphs>19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10</cp:revision>
  <dcterms:created xsi:type="dcterms:W3CDTF">2022-11-25T12:31:21Z</dcterms:created>
  <dcterms:modified xsi:type="dcterms:W3CDTF">2024-12-04T02:09:03Z</dcterms:modified>
</cp:coreProperties>
</file>