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5" r:id="rId3"/>
    <p:sldId id="256" r:id="rId4"/>
    <p:sldId id="257" r:id="rId5"/>
    <p:sldId id="258" r:id="rId6"/>
    <p:sldId id="277" r:id="rId7"/>
    <p:sldId id="259" r:id="rId8"/>
    <p:sldId id="260" r:id="rId9"/>
    <p:sldId id="261" r:id="rId10"/>
    <p:sldId id="262" r:id="rId11"/>
    <p:sldId id="263" r:id="rId12"/>
    <p:sldId id="274" r:id="rId13"/>
    <p:sldId id="264" r:id="rId14"/>
    <p:sldId id="265" r:id="rId15"/>
    <p:sldId id="267" r:id="rId16"/>
    <p:sldId id="268" r:id="rId17"/>
    <p:sldId id="269" r:id="rId18"/>
    <p:sldId id="270" r:id="rId19"/>
    <p:sldId id="271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80B7-90F3-4D60-9385-36273012B13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3CE3-5DA8-4DF3-982F-E1FD78CBB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91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80B7-90F3-4D60-9385-36273012B13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3CE3-5DA8-4DF3-982F-E1FD78CBB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909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80B7-90F3-4D60-9385-36273012B13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3CE3-5DA8-4DF3-982F-E1FD78CBB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67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80B7-90F3-4D60-9385-36273012B13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3CE3-5DA8-4DF3-982F-E1FD78CBB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87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80B7-90F3-4D60-9385-36273012B13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3CE3-5DA8-4DF3-982F-E1FD78CBB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564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80B7-90F3-4D60-9385-36273012B13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3CE3-5DA8-4DF3-982F-E1FD78CBB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40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80B7-90F3-4D60-9385-36273012B13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3CE3-5DA8-4DF3-982F-E1FD78CBB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94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80B7-90F3-4D60-9385-36273012B13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3CE3-5DA8-4DF3-982F-E1FD78CBB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4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80B7-90F3-4D60-9385-36273012B13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3CE3-5DA8-4DF3-982F-E1FD78CBB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57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80B7-90F3-4D60-9385-36273012B13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3CE3-5DA8-4DF3-982F-E1FD78CBB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05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80B7-90F3-4D60-9385-36273012B13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3CE3-5DA8-4DF3-982F-E1FD78CBB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870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C80B7-90F3-4D60-9385-36273012B13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F3CE3-5DA8-4DF3-982F-E1FD78CBB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3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9.png"/><Relationship Id="rId7" Type="http://schemas.openxmlformats.org/officeDocument/2006/relationships/image" Target="../media/image3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9.png"/><Relationship Id="rId7" Type="http://schemas.openxmlformats.org/officeDocument/2006/relationships/image" Target="../media/image4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9.png"/><Relationship Id="rId7" Type="http://schemas.openxmlformats.org/officeDocument/2006/relationships/image" Target="../media/image4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39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9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39.png"/><Relationship Id="rId10" Type="http://schemas.openxmlformats.org/officeDocument/2006/relationships/image" Target="../media/image50.png"/><Relationship Id="rId4" Type="http://schemas.openxmlformats.org/officeDocument/2006/relationships/image" Target="../media/image27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7.png"/><Relationship Id="rId3" Type="http://schemas.openxmlformats.org/officeDocument/2006/relationships/image" Target="../media/image9.png"/><Relationship Id="rId7" Type="http://schemas.openxmlformats.org/officeDocument/2006/relationships/image" Target="../media/image47.png"/><Relationship Id="rId12" Type="http://schemas.openxmlformats.org/officeDocument/2006/relationships/image" Target="../media/image5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5.png"/><Relationship Id="rId5" Type="http://schemas.openxmlformats.org/officeDocument/2006/relationships/image" Target="../media/image39.png"/><Relationship Id="rId10" Type="http://schemas.openxmlformats.org/officeDocument/2006/relationships/image" Target="../media/image51.png"/><Relationship Id="rId4" Type="http://schemas.openxmlformats.org/officeDocument/2006/relationships/image" Target="../media/image27.png"/><Relationship Id="rId9" Type="http://schemas.openxmlformats.org/officeDocument/2006/relationships/image" Target="../media/image49.png"/><Relationship Id="rId1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9.png"/><Relationship Id="rId7" Type="http://schemas.openxmlformats.org/officeDocument/2006/relationships/image" Target="../media/image4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39.png"/><Relationship Id="rId10" Type="http://schemas.openxmlformats.org/officeDocument/2006/relationships/image" Target="../media/image61.png"/><Relationship Id="rId4" Type="http://schemas.openxmlformats.org/officeDocument/2006/relationships/image" Target="../media/image27.png"/><Relationship Id="rId9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23.png"/><Relationship Id="rId5" Type="http://schemas.openxmlformats.org/officeDocument/2006/relationships/image" Target="../media/image11.png"/><Relationship Id="rId10" Type="http://schemas.openxmlformats.org/officeDocument/2006/relationships/image" Target="../media/image22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16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openxmlformats.org/officeDocument/2006/relationships/image" Target="../media/image28.png"/><Relationship Id="rId4" Type="http://schemas.openxmlformats.org/officeDocument/2006/relationships/image" Target="../media/image16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TRUONG - LV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9635" name="Group 3"/>
          <p:cNvGrpSpPr>
            <a:grpSpLocks/>
          </p:cNvGrpSpPr>
          <p:nvPr/>
        </p:nvGrpSpPr>
        <p:grpSpPr bwMode="auto">
          <a:xfrm>
            <a:off x="22226" y="-55563"/>
            <a:ext cx="9142413" cy="1239838"/>
            <a:chOff x="70" y="75"/>
            <a:chExt cx="5599" cy="781"/>
          </a:xfrm>
        </p:grpSpPr>
        <p:pic>
          <p:nvPicPr>
            <p:cNvPr id="69636" name="Picture 4" descr="mmmm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1600000">
              <a:off x="88" y="88"/>
              <a:ext cx="55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637" name="Rectangle 5"/>
            <p:cNvSpPr>
              <a:spLocks noChangeArrowheads="1"/>
            </p:cNvSpPr>
            <p:nvPr/>
          </p:nvSpPr>
          <p:spPr bwMode="auto">
            <a:xfrm>
              <a:off x="965" y="75"/>
              <a:ext cx="3360" cy="76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38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384" y="179"/>
              <a:ext cx="2448" cy="28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990000"/>
                  </a:solidFill>
                  <a:latin typeface="Arial"/>
                  <a:cs typeface="Arial"/>
                </a:rPr>
                <a:t>PHÒNG GD &amp; ĐT HUYỆN PHÚ HÒA</a:t>
              </a:r>
            </a:p>
          </p:txBody>
        </p:sp>
        <p:pic>
          <p:nvPicPr>
            <p:cNvPr id="69639" name="Picture 7" descr="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0" y="474"/>
              <a:ext cx="2976" cy="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640" name="Line 8"/>
            <p:cNvSpPr>
              <a:spLocks noChangeShapeType="1"/>
            </p:cNvSpPr>
            <p:nvPr/>
          </p:nvSpPr>
          <p:spPr bwMode="auto">
            <a:xfrm>
              <a:off x="84" y="834"/>
              <a:ext cx="5585" cy="0"/>
            </a:xfrm>
            <a:prstGeom prst="line">
              <a:avLst/>
            </a:prstGeom>
            <a:noFill/>
            <a:ln w="57150" cmpd="thinThick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41" name="Line 9"/>
            <p:cNvSpPr>
              <a:spLocks noChangeShapeType="1"/>
            </p:cNvSpPr>
            <p:nvPr/>
          </p:nvSpPr>
          <p:spPr bwMode="auto">
            <a:xfrm>
              <a:off x="70" y="89"/>
              <a:ext cx="5585" cy="0"/>
            </a:xfrm>
            <a:prstGeom prst="line">
              <a:avLst/>
            </a:prstGeom>
            <a:noFill/>
            <a:ln w="57150" cmpd="thickThin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42" name="Line 10"/>
            <p:cNvSpPr>
              <a:spLocks noChangeShapeType="1"/>
            </p:cNvSpPr>
            <p:nvPr/>
          </p:nvSpPr>
          <p:spPr bwMode="auto">
            <a:xfrm>
              <a:off x="91" y="75"/>
              <a:ext cx="0" cy="777"/>
            </a:xfrm>
            <a:prstGeom prst="line">
              <a:avLst/>
            </a:prstGeom>
            <a:noFill/>
            <a:ln w="57150" cmpd="thickThin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43" name="Line 11"/>
            <p:cNvSpPr>
              <a:spLocks noChangeShapeType="1"/>
            </p:cNvSpPr>
            <p:nvPr/>
          </p:nvSpPr>
          <p:spPr bwMode="auto">
            <a:xfrm>
              <a:off x="5642" y="79"/>
              <a:ext cx="0" cy="777"/>
            </a:xfrm>
            <a:prstGeom prst="line">
              <a:avLst/>
            </a:prstGeom>
            <a:noFill/>
            <a:ln w="57150" cmpd="thickThin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9644" name="Picture 12" descr="N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" y="834"/>
              <a:ext cx="5557" cy="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645" name="Picture 13" descr="N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" y="101"/>
              <a:ext cx="5557" cy="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646" name="Picture 14" descr="N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268" y="472"/>
              <a:ext cx="720" cy="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647" name="Picture 15" descr="N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283" y="473"/>
              <a:ext cx="720" cy="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9648" name="WordArt 16"/>
          <p:cNvSpPr>
            <a:spLocks noChangeArrowheads="1" noChangeShapeType="1" noTextEdit="1"/>
          </p:cNvSpPr>
          <p:nvPr/>
        </p:nvSpPr>
        <p:spPr bwMode="auto">
          <a:xfrm rot="223442">
            <a:off x="154210" y="1447239"/>
            <a:ext cx="8820150" cy="2435881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E6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"/>
                <a:cs typeface="Arial"/>
              </a:rPr>
              <a:t>Chuc</a:t>
            </a:r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E6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E6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"/>
                <a:cs typeface="Arial"/>
              </a:rPr>
              <a:t>mừng</a:t>
            </a:r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E6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E6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"/>
                <a:cs typeface="Arial"/>
              </a:rPr>
              <a:t>thầy</a:t>
            </a:r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E6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E6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"/>
                <a:cs typeface="Arial"/>
              </a:rPr>
              <a:t>cô</a:t>
            </a:r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E6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E6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"/>
                <a:cs typeface="Arial"/>
              </a:rPr>
              <a:t>tham</a:t>
            </a:r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E6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E6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"/>
                <a:cs typeface="Arial"/>
              </a:rPr>
              <a:t>gia</a:t>
            </a:r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E6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E6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"/>
                <a:cs typeface="Arial"/>
              </a:rPr>
              <a:t>dự</a:t>
            </a:r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E6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E6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"/>
                <a:cs typeface="Arial"/>
              </a:rPr>
              <a:t>giờ</a:t>
            </a:r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E6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E6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"/>
                <a:cs typeface="Arial"/>
              </a:rPr>
              <a:t>thăm</a:t>
            </a:r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E6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E6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"/>
                <a:cs typeface="Arial"/>
              </a:rPr>
              <a:t>lớp</a:t>
            </a:r>
            <a:endParaRPr lang="vi-VN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0000E6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9649" name="Text Box 17"/>
          <p:cNvSpPr txBox="1">
            <a:spLocks noChangeArrowheads="1"/>
          </p:cNvSpPr>
          <p:nvPr/>
        </p:nvSpPr>
        <p:spPr bwMode="auto">
          <a:xfrm>
            <a:off x="3429000" y="4800602"/>
            <a:ext cx="5045075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MÔN : </a:t>
            </a:r>
            <a:r>
              <a:rPr lang="en-US" dirty="0" smtClean="0">
                <a:solidFill>
                  <a:srgbClr val="FF0000"/>
                </a:solidFill>
              </a:rPr>
              <a:t>TOÁN 6</a:t>
            </a: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FF0000"/>
                </a:solidFill>
              </a:rPr>
              <a:t>Tiết</a:t>
            </a:r>
            <a:r>
              <a:rPr lang="en-US" dirty="0">
                <a:solidFill>
                  <a:srgbClr val="FF0000"/>
                </a:solidFill>
              </a:rPr>
              <a:t> : </a:t>
            </a:r>
            <a:r>
              <a:rPr lang="en-US" dirty="0" smtClean="0">
                <a:solidFill>
                  <a:srgbClr val="FF0000"/>
                </a:solidFill>
              </a:rPr>
              <a:t>33</a:t>
            </a: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FF0000"/>
                </a:solidFill>
              </a:rPr>
              <a:t>Bài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14: PHÉP CỘNG VÀ PHÉP TRỪ SỐ NGUYÊN</a:t>
            </a: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FF0000"/>
                </a:solidFill>
              </a:rPr>
              <a:t>Giáo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viên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Phan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Văn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Hạnh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79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9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9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9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58102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" y="329712"/>
            <a:ext cx="7156938" cy="36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54" y="762001"/>
            <a:ext cx="8862646" cy="205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54" y="2895600"/>
            <a:ext cx="4900246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648200"/>
            <a:ext cx="4481146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562600"/>
            <a:ext cx="2971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344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58102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" y="329712"/>
            <a:ext cx="7156938" cy="36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54" y="762001"/>
            <a:ext cx="8862646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39" y="2286000"/>
            <a:ext cx="1987061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54" y="2286000"/>
            <a:ext cx="8710246" cy="441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AFEE5AD-6FD5-4416-80C6-7E87148937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2400" y="513984"/>
            <a:ext cx="5137439" cy="603921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9B9268A-D9BD-4E72-A758-843671F53F14}"/>
              </a:ext>
            </a:extLst>
          </p:cNvPr>
          <p:cNvSpPr txBox="1"/>
          <p:nvPr/>
        </p:nvSpPr>
        <p:spPr>
          <a:xfrm>
            <a:off x="4498397" y="5267980"/>
            <a:ext cx="911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 m</a:t>
            </a: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AE4FC9BF-751B-485B-B86D-059A55F78AC7}"/>
              </a:ext>
            </a:extLst>
          </p:cNvPr>
          <p:cNvSpPr/>
          <p:nvPr/>
        </p:nvSpPr>
        <p:spPr>
          <a:xfrm flipV="1">
            <a:off x="5410200" y="5095219"/>
            <a:ext cx="168851" cy="16258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5E9AC13D-32FA-4970-B286-D0958D0909FD}"/>
              </a:ext>
            </a:extLst>
          </p:cNvPr>
          <p:cNvCxnSpPr>
            <a:cxnSpLocks/>
          </p:cNvCxnSpPr>
          <p:nvPr/>
        </p:nvCxnSpPr>
        <p:spPr>
          <a:xfrm flipV="1">
            <a:off x="5334000" y="5171420"/>
            <a:ext cx="0" cy="84512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F4FA75F2-7EC5-4D69-AC01-E69C318F2B6F}"/>
              </a:ext>
            </a:extLst>
          </p:cNvPr>
          <p:cNvSpPr txBox="1"/>
          <p:nvPr/>
        </p:nvSpPr>
        <p:spPr>
          <a:xfrm>
            <a:off x="4094018" y="5791200"/>
            <a:ext cx="1468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- 946 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9B519726-5753-4E2A-BF87-BAF8719292D9}"/>
              </a:ext>
            </a:extLst>
          </p:cNvPr>
          <p:cNvSpPr txBox="1"/>
          <p:nvPr/>
        </p:nvSpPr>
        <p:spPr>
          <a:xfrm>
            <a:off x="6010881" y="4831975"/>
            <a:ext cx="1628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062209"/>
            <a:ext cx="228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37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58102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" y="329712"/>
            <a:ext cx="7156938" cy="36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39" y="685800"/>
            <a:ext cx="1987061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262DAE2-2309-4B9E-8D82-C365D1A3E86C}"/>
              </a:ext>
            </a:extLst>
          </p:cNvPr>
          <p:cNvSpPr txBox="1"/>
          <p:nvPr/>
        </p:nvSpPr>
        <p:spPr>
          <a:xfrm>
            <a:off x="76200" y="1982212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946 m.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55 m so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77231"/>
            <a:ext cx="6629400" cy="803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B76A026-8C43-4D9B-9505-36BC1376D1B3}"/>
              </a:ext>
            </a:extLst>
          </p:cNvPr>
          <p:cNvSpPr txBox="1"/>
          <p:nvPr/>
        </p:nvSpPr>
        <p:spPr>
          <a:xfrm>
            <a:off x="228600" y="4907340"/>
            <a:ext cx="60914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- 946 + 55 =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(946-55) = -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891 (m)</a:t>
            </a:r>
          </a:p>
        </p:txBody>
      </p:sp>
    </p:spTree>
    <p:extLst>
      <p:ext uri="{BB962C8B-B14F-4D97-AF65-F5344CB8AC3E}">
        <p14:creationId xmlns:p14="http://schemas.microsoft.com/office/powerpoint/2010/main" val="24574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58102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" y="329712"/>
            <a:ext cx="7156938" cy="36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54" y="762001"/>
            <a:ext cx="8862646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54" y="2209801"/>
            <a:ext cx="8786446" cy="472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6FF4A1B-FF9A-490A-AE27-05B101364F06}"/>
              </a:ext>
            </a:extLst>
          </p:cNvPr>
          <p:cNvSpPr txBox="1"/>
          <p:nvPr/>
        </p:nvSpPr>
        <p:spPr>
          <a:xfrm>
            <a:off x="3733800" y="4813518"/>
            <a:ext cx="43364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91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58102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" y="329712"/>
            <a:ext cx="7156938" cy="36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54" y="762001"/>
            <a:ext cx="8862646" cy="121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81200"/>
            <a:ext cx="5721594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4876800"/>
            <a:ext cx="67056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953000"/>
            <a:ext cx="6934199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54" y="2438400"/>
            <a:ext cx="8862646" cy="243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403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58102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" y="329712"/>
            <a:ext cx="7156938" cy="36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54" y="685800"/>
            <a:ext cx="886264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5721594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54" y="2362200"/>
            <a:ext cx="596704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3048000"/>
            <a:ext cx="32004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84" y="5169877"/>
            <a:ext cx="4702053" cy="697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640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58102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" y="329712"/>
            <a:ext cx="7156938" cy="36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54" y="685800"/>
            <a:ext cx="886264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5721594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54" y="2286000"/>
            <a:ext cx="46049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29000"/>
            <a:ext cx="3810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17" y="3810000"/>
            <a:ext cx="1543783" cy="427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00"/>
            <a:ext cx="3124200" cy="433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590" y="4473819"/>
            <a:ext cx="4713410" cy="783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37892"/>
            <a:ext cx="1376546" cy="319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93615"/>
            <a:ext cx="3210292" cy="58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921" y="5334000"/>
            <a:ext cx="4939079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506" y="6019800"/>
            <a:ext cx="4007094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816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58102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" y="329712"/>
            <a:ext cx="7156938" cy="36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54" y="685800"/>
            <a:ext cx="886264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5721594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54" y="2286000"/>
            <a:ext cx="5433646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00400"/>
            <a:ext cx="3810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17" y="3581400"/>
            <a:ext cx="1543783" cy="427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581400"/>
            <a:ext cx="3124200" cy="433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14800"/>
            <a:ext cx="1376546" cy="319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95800"/>
            <a:ext cx="4876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724400"/>
            <a:ext cx="4038600" cy="76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453061"/>
            <a:ext cx="2971800" cy="719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172200"/>
            <a:ext cx="156429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802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58102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" y="329712"/>
            <a:ext cx="7156938" cy="36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54" y="685800"/>
            <a:ext cx="8862646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5721594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54" y="2133600"/>
            <a:ext cx="5433646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0"/>
            <a:ext cx="3810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54" y="3352800"/>
            <a:ext cx="8481646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42" y="4876800"/>
            <a:ext cx="7477858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42" y="6207369"/>
            <a:ext cx="755405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981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8" name="Picture 14">
            <a:extLst>
              <a:ext uri="{FF2B5EF4-FFF2-40B4-BE49-F238E27FC236}">
                <a16:creationId xmlns:a16="http://schemas.microsoft.com/office/drawing/2014/main" xmlns="" id="{8BEC9813-4EA3-4094-A800-C3A50599E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8891" y="4578352"/>
            <a:ext cx="1952625" cy="93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7" name="Picture 13">
            <a:extLst>
              <a:ext uri="{FF2B5EF4-FFF2-40B4-BE49-F238E27FC236}">
                <a16:creationId xmlns:a16="http://schemas.microsoft.com/office/drawing/2014/main" xmlns="" id="{6B17F1C3-06CE-4B0B-9BD0-88CF0CEB4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8891" y="4432302"/>
            <a:ext cx="1843088" cy="54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>
            <a:extLst>
              <a:ext uri="{FF2B5EF4-FFF2-40B4-BE49-F238E27FC236}">
                <a16:creationId xmlns:a16="http://schemas.microsoft.com/office/drawing/2014/main" xmlns="" id="{86D7AA08-1A98-4D20-8427-B8877E8D1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9" y="3843340"/>
            <a:ext cx="1737122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>
            <a:extLst>
              <a:ext uri="{FF2B5EF4-FFF2-40B4-BE49-F238E27FC236}">
                <a16:creationId xmlns:a16="http://schemas.microsoft.com/office/drawing/2014/main" xmlns="" id="{8E4A6067-BAF2-4EF5-BF67-77FD6B4C4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6155" y="3230565"/>
            <a:ext cx="3020615" cy="157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>
            <a:extLst>
              <a:ext uri="{FF2B5EF4-FFF2-40B4-BE49-F238E27FC236}">
                <a16:creationId xmlns:a16="http://schemas.microsoft.com/office/drawing/2014/main" xmlns="" id="{15C3AA5E-FB52-4E91-9E2A-DA49A81F3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7265" y="2440846"/>
            <a:ext cx="1421606" cy="165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>
            <a:extLst>
              <a:ext uri="{FF2B5EF4-FFF2-40B4-BE49-F238E27FC236}">
                <a16:creationId xmlns:a16="http://schemas.microsoft.com/office/drawing/2014/main" xmlns="" id="{B57DC371-CBF7-47A4-8DF4-D4CCD6F57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5542" y="2551298"/>
            <a:ext cx="1547813" cy="95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>
            <a:extLst>
              <a:ext uri="{FF2B5EF4-FFF2-40B4-BE49-F238E27FC236}">
                <a16:creationId xmlns:a16="http://schemas.microsoft.com/office/drawing/2014/main" xmlns="" id="{4955D748-2D05-467B-B94F-EC346A9FA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8339" y="2061369"/>
            <a:ext cx="3206354" cy="85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>
            <a:extLst>
              <a:ext uri="{FF2B5EF4-FFF2-40B4-BE49-F238E27FC236}">
                <a16:creationId xmlns:a16="http://schemas.microsoft.com/office/drawing/2014/main" xmlns="" id="{D5FD37BD-B24C-4017-AE4A-52B35D3CE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6153" y="2428877"/>
            <a:ext cx="3442097" cy="116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>
            <a:extLst>
              <a:ext uri="{FF2B5EF4-FFF2-40B4-BE49-F238E27FC236}">
                <a16:creationId xmlns:a16="http://schemas.microsoft.com/office/drawing/2014/main" xmlns="" id="{6A477904-3B01-4D7F-9A76-B2FFA8DF6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4584" y="1143000"/>
            <a:ext cx="172521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>
            <a:extLst>
              <a:ext uri="{FF2B5EF4-FFF2-40B4-BE49-F238E27FC236}">
                <a16:creationId xmlns:a16="http://schemas.microsoft.com/office/drawing/2014/main" xmlns="" id="{BC2F19A4-47F9-48FF-9BEB-4D46C05B7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6155" y="1385888"/>
            <a:ext cx="2869406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>
            <a:extLst>
              <a:ext uri="{FF2B5EF4-FFF2-40B4-BE49-F238E27FC236}">
                <a16:creationId xmlns:a16="http://schemas.microsoft.com/office/drawing/2014/main" xmlns="" id="{2D799FE5-3027-4954-9ACD-B9DC84387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2922590"/>
            <a:ext cx="1152525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7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351692"/>
            <a:ext cx="67290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cũ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3223" y="1143000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38" y="1905000"/>
            <a:ext cx="60960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525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CF1EFBC-FBBC-459F-9180-B89F04AF0FB0}"/>
              </a:ext>
            </a:extLst>
          </p:cNvPr>
          <p:cNvSpPr txBox="1"/>
          <p:nvPr/>
        </p:nvSpPr>
        <p:spPr>
          <a:xfrm>
            <a:off x="644237" y="512618"/>
            <a:ext cx="834736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BTVN 3.10; 3.11 ;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3.13; 3.14 ; 3.15a,b.    SGK.TR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58102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191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0"/>
            <a:ext cx="894397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" y="3657600"/>
            <a:ext cx="81295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948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58102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" y="329712"/>
            <a:ext cx="7156938" cy="58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914400"/>
            <a:ext cx="3508131" cy="427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" y="1371600"/>
            <a:ext cx="639493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1295400" cy="52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81200"/>
            <a:ext cx="2667000" cy="70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67000"/>
            <a:ext cx="464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92" y="3429000"/>
            <a:ext cx="8754208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90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58102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" y="329712"/>
            <a:ext cx="7156938" cy="73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" y="1096108"/>
            <a:ext cx="5480538" cy="656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" y="1752601"/>
            <a:ext cx="9138138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66" y="4024313"/>
            <a:ext cx="2284534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768" y="4024313"/>
            <a:ext cx="1300163" cy="60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20" y="6278441"/>
            <a:ext cx="2043479" cy="57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99" y="6278442"/>
            <a:ext cx="1371601" cy="579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314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58102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" y="329712"/>
            <a:ext cx="7156938" cy="58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914400"/>
            <a:ext cx="3508131" cy="427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" y="1371600"/>
            <a:ext cx="639493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1295400" cy="52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81200"/>
            <a:ext cx="2667000" cy="70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67000"/>
            <a:ext cx="464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92" y="3429000"/>
            <a:ext cx="8754208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495800"/>
            <a:ext cx="2895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172200"/>
            <a:ext cx="3657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223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99EB606-DBDB-4C88-A1E0-0C9461148C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2682" y="1"/>
            <a:ext cx="5351318" cy="40455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7B57D5E-55B1-456E-8F94-D954D95A04B1}"/>
              </a:ext>
            </a:extLst>
          </p:cNvPr>
          <p:cNvSpPr txBox="1"/>
          <p:nvPr/>
        </p:nvSpPr>
        <p:spPr>
          <a:xfrm>
            <a:off x="5496791" y="2230582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763170B-E61D-4158-B3F4-5FD9D0315551}"/>
              </a:ext>
            </a:extLst>
          </p:cNvPr>
          <p:cNvSpPr txBox="1"/>
          <p:nvPr/>
        </p:nvSpPr>
        <p:spPr>
          <a:xfrm>
            <a:off x="6182591" y="0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8AFBF65-2E01-4F95-AE47-BE67016AFB4F}"/>
              </a:ext>
            </a:extLst>
          </p:cNvPr>
          <p:cNvSpPr txBox="1"/>
          <p:nvPr/>
        </p:nvSpPr>
        <p:spPr>
          <a:xfrm>
            <a:off x="6631111" y="955963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D628CF3-A55C-4E54-8E0F-6210CE07FEDD}"/>
              </a:ext>
            </a:extLst>
          </p:cNvPr>
          <p:cNvSpPr txBox="1"/>
          <p:nvPr/>
        </p:nvSpPr>
        <p:spPr>
          <a:xfrm>
            <a:off x="7353278" y="3167390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83A2109-376C-41A0-9686-AC58904120F1}"/>
              </a:ext>
            </a:extLst>
          </p:cNvPr>
          <p:cNvSpPr txBox="1"/>
          <p:nvPr/>
        </p:nvSpPr>
        <p:spPr>
          <a:xfrm>
            <a:off x="76200" y="1828800"/>
            <a:ext cx="47555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KQ  (-5) + 3 = - 2</a:t>
            </a:r>
          </a:p>
          <a:p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(-5) + 8  =  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+3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C336652-2722-4182-B0B2-E651399F04E2}"/>
              </a:ext>
            </a:extLst>
          </p:cNvPr>
          <p:cNvSpPr txBox="1"/>
          <p:nvPr/>
        </p:nvSpPr>
        <p:spPr>
          <a:xfrm>
            <a:off x="152400" y="228600"/>
            <a:ext cx="44923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91000"/>
            <a:ext cx="7232983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16" y="5410200"/>
            <a:ext cx="779058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637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58102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" y="329712"/>
            <a:ext cx="7156938" cy="36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" y="762000"/>
            <a:ext cx="548053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1295400"/>
            <a:ext cx="3508131" cy="427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3" y="1676400"/>
            <a:ext cx="639493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62200"/>
            <a:ext cx="1295400" cy="52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0"/>
            <a:ext cx="2667000" cy="70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54" y="3833445"/>
            <a:ext cx="8862646" cy="249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6" y="2889737"/>
            <a:ext cx="5462954" cy="943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805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58102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" y="329712"/>
            <a:ext cx="7156938" cy="36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" y="762000"/>
            <a:ext cx="548053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1295400"/>
            <a:ext cx="3508131" cy="427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" y="1676400"/>
            <a:ext cx="63949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1295400" cy="52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1336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54" y="3124200"/>
            <a:ext cx="8862646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953000"/>
            <a:ext cx="39624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61138"/>
            <a:ext cx="4648200" cy="53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181600"/>
            <a:ext cx="360045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622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258</Words>
  <Application>Microsoft Office PowerPoint</Application>
  <PresentationFormat>On-screen Show (4:3)</PresentationFormat>
  <Paragraphs>29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42</cp:revision>
  <dcterms:created xsi:type="dcterms:W3CDTF">2024-11-23T13:03:15Z</dcterms:created>
  <dcterms:modified xsi:type="dcterms:W3CDTF">2025-02-18T02:04:56Z</dcterms:modified>
</cp:coreProperties>
</file>