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3" r:id="rId5"/>
    <p:sldId id="262" r:id="rId6"/>
    <p:sldId id="261" r:id="rId7"/>
    <p:sldId id="257" r:id="rId8"/>
    <p:sldId id="260" r:id="rId9"/>
    <p:sldId id="259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0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6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4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9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8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4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1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3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1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8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F1E7E-7AAA-45DD-B46A-89DB72808DFE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6B60-9E4B-402C-8275-4AB65E450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1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959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991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168" y="3026926"/>
            <a:ext cx="8991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dirty="0">
                <a:latin typeface="+mj-lt"/>
              </a:rPr>
              <a:t>Số học sinh khối 6 của một trường khoảng từ 300 đến 400 học sinh. Mỗi lần xếp hàng 12, hàng 15, hàng 18 đều vừa đủ không thừa ai. Hỏi trường đó khối 6 có bao nhiêu học sinh.</a:t>
            </a:r>
            <a:endParaRPr lang="en-US" sz="44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0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7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00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3999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62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62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89916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62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1584"/>
            <a:ext cx="9296400" cy="649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6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89916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89916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429000"/>
            <a:ext cx="8915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5344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8686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00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8991599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6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3981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8991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2362200"/>
            <a:ext cx="8663354" cy="249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" y="4876801"/>
            <a:ext cx="8423031" cy="182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562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45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2024-11-04T00:51:02Z</dcterms:created>
  <dcterms:modified xsi:type="dcterms:W3CDTF">2024-11-04T01:28:21Z</dcterms:modified>
</cp:coreProperties>
</file>