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46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9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1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2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0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28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4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8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44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9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C9FD6-5A89-4B2F-A5AA-415C68BDE21A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88C35-094D-4021-8767-0CED67C1D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1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0"/>
            <a:ext cx="29622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275"/>
            <a:ext cx="43434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914400"/>
            <a:ext cx="67913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14638"/>
            <a:ext cx="7315200" cy="91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8" y="3962400"/>
            <a:ext cx="8194431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5257800"/>
            <a:ext cx="82772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88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8839200" cy="324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14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2024-10-28T07:24:13Z</dcterms:created>
  <dcterms:modified xsi:type="dcterms:W3CDTF">2024-10-28T07:40:45Z</dcterms:modified>
</cp:coreProperties>
</file>