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C9FD6-5A89-4B2F-A5AA-415C68BDE21A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8C35-094D-4021-8767-0CED67C1D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246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C9FD6-5A89-4B2F-A5AA-415C68BDE21A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8C35-094D-4021-8767-0CED67C1D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98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C9FD6-5A89-4B2F-A5AA-415C68BDE21A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8C35-094D-4021-8767-0CED67C1D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19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C9FD6-5A89-4B2F-A5AA-415C68BDE21A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8C35-094D-4021-8767-0CED67C1D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928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C9FD6-5A89-4B2F-A5AA-415C68BDE21A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8C35-094D-4021-8767-0CED67C1D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28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C9FD6-5A89-4B2F-A5AA-415C68BDE21A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8C35-094D-4021-8767-0CED67C1D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607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C9FD6-5A89-4B2F-A5AA-415C68BDE21A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8C35-094D-4021-8767-0CED67C1D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28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C9FD6-5A89-4B2F-A5AA-415C68BDE21A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8C35-094D-4021-8767-0CED67C1D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645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C9FD6-5A89-4B2F-A5AA-415C68BDE21A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8C35-094D-4021-8767-0CED67C1D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380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C9FD6-5A89-4B2F-A5AA-415C68BDE21A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8C35-094D-4021-8767-0CED67C1D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944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C9FD6-5A89-4B2F-A5AA-415C68BDE21A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88C35-094D-4021-8767-0CED67C1D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290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C9FD6-5A89-4B2F-A5AA-415C68BDE21A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88C35-094D-4021-8767-0CED67C1D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02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25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317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863" y="0"/>
            <a:ext cx="2962275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5275"/>
            <a:ext cx="4343400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914400"/>
            <a:ext cx="6791325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8800"/>
            <a:ext cx="7010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814638"/>
            <a:ext cx="7315200" cy="919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68" y="3962400"/>
            <a:ext cx="8194431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" y="5257800"/>
            <a:ext cx="827722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4881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8839200" cy="324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114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</cp:revision>
  <dcterms:created xsi:type="dcterms:W3CDTF">2024-10-28T07:24:13Z</dcterms:created>
  <dcterms:modified xsi:type="dcterms:W3CDTF">2024-10-28T07:40:45Z</dcterms:modified>
</cp:coreProperties>
</file>