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7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5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7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5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6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1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4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2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1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0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5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6.png"/><Relationship Id="rId10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9067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62600"/>
            <a:ext cx="1905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99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3999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6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1693984"/>
            <a:ext cx="7760678" cy="43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" y="2174630"/>
            <a:ext cx="7980853" cy="72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" y="2895600"/>
            <a:ext cx="6047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" y="3505200"/>
            <a:ext cx="7952275" cy="139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" y="4953000"/>
            <a:ext cx="85618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" y="5791200"/>
            <a:ext cx="901815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60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609600"/>
            <a:ext cx="7760678" cy="43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1049215"/>
            <a:ext cx="8962293" cy="298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4038600"/>
            <a:ext cx="51958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1020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943600"/>
            <a:ext cx="89296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53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609601"/>
            <a:ext cx="776067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914401"/>
            <a:ext cx="896229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2590800"/>
            <a:ext cx="7209693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" y="3276599"/>
            <a:ext cx="8716109" cy="152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" y="4876800"/>
            <a:ext cx="894470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3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609601"/>
            <a:ext cx="776067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914401"/>
            <a:ext cx="896229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2590800"/>
            <a:ext cx="7209693" cy="34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" y="3048001"/>
            <a:ext cx="871610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1"/>
            <a:ext cx="5791200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4953000"/>
            <a:ext cx="2590799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69" y="4953000"/>
            <a:ext cx="4542693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67399"/>
            <a:ext cx="8001000" cy="9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5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609601"/>
            <a:ext cx="776067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914401"/>
            <a:ext cx="896229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2590800"/>
            <a:ext cx="7209693" cy="34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" y="3048001"/>
            <a:ext cx="871610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" y="4267200"/>
            <a:ext cx="909710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6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609601"/>
            <a:ext cx="776067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914401"/>
            <a:ext cx="896229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" y="2590801"/>
            <a:ext cx="7023589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65532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" y="4191000"/>
            <a:ext cx="4737590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0638"/>
            <a:ext cx="3657600" cy="130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00638"/>
            <a:ext cx="4572000" cy="130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28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609601"/>
            <a:ext cx="776067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702358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1295400"/>
            <a:ext cx="6693878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" y="2528155"/>
            <a:ext cx="6963509" cy="143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5" y="5257800"/>
            <a:ext cx="3026019" cy="105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5105399"/>
            <a:ext cx="2965205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05400"/>
            <a:ext cx="2438400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2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609601"/>
            <a:ext cx="776067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702358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" y="1295401"/>
            <a:ext cx="7571642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" y="2824163"/>
            <a:ext cx="8943241" cy="31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93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2024-10-27T06:49:29Z</dcterms:created>
  <dcterms:modified xsi:type="dcterms:W3CDTF">2025-02-18T01:42:55Z</dcterms:modified>
</cp:coreProperties>
</file>