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7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5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7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5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6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1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2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0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788D-CDEC-451B-BECF-050FD6E79A1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D1FF0-4964-48DD-92B8-455975DA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5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9067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62600"/>
            <a:ext cx="1905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99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1184030"/>
            <a:ext cx="5292970" cy="5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4724400"/>
            <a:ext cx="9102970" cy="212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046"/>
            <a:ext cx="9067800" cy="2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" y="4114800"/>
            <a:ext cx="909124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6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609600"/>
            <a:ext cx="529297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098431"/>
            <a:ext cx="7590693" cy="94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3657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3006970"/>
            <a:ext cx="5445370" cy="377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609600"/>
            <a:ext cx="529297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098431"/>
            <a:ext cx="7590693" cy="4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" y="2573216"/>
            <a:ext cx="1515208" cy="55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" y="3105150"/>
            <a:ext cx="898280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0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609600"/>
            <a:ext cx="529297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098431"/>
            <a:ext cx="7590693" cy="4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573216"/>
            <a:ext cx="1515208" cy="27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708"/>
            <a:ext cx="7772400" cy="58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4" y="3352800"/>
            <a:ext cx="9079523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2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609600"/>
            <a:ext cx="529297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098431"/>
            <a:ext cx="7590693" cy="4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573216"/>
            <a:ext cx="1515208" cy="27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708"/>
            <a:ext cx="7772400" cy="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3227510"/>
            <a:ext cx="3692770" cy="81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4038600"/>
            <a:ext cx="339969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4724400"/>
            <a:ext cx="6096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5486400"/>
            <a:ext cx="902970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96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4325"/>
            <a:ext cx="631287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" y="609600"/>
            <a:ext cx="529297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098431"/>
            <a:ext cx="7590693" cy="4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2573216"/>
            <a:ext cx="1515208" cy="27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708"/>
            <a:ext cx="7772400" cy="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8" y="3200400"/>
            <a:ext cx="903556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" y="3733800"/>
            <a:ext cx="9026770" cy="302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82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3999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6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2024-10-27T06:49:29Z</dcterms:created>
  <dcterms:modified xsi:type="dcterms:W3CDTF">2025-02-18T01:41:59Z</dcterms:modified>
</cp:coreProperties>
</file>