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1F96-E477-4BFC-8D8C-C894092BB98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6C9C-AC0B-4BD7-9F16-D8DD316C1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7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1F96-E477-4BFC-8D8C-C894092BB98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6C9C-AC0B-4BD7-9F16-D8DD316C1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8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1F96-E477-4BFC-8D8C-C894092BB98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6C9C-AC0B-4BD7-9F16-D8DD316C1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1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1F96-E477-4BFC-8D8C-C894092BB98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6C9C-AC0B-4BD7-9F16-D8DD316C1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2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1F96-E477-4BFC-8D8C-C894092BB98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6C9C-AC0B-4BD7-9F16-D8DD316C1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1F96-E477-4BFC-8D8C-C894092BB98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6C9C-AC0B-4BD7-9F16-D8DD316C1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3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1F96-E477-4BFC-8D8C-C894092BB98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6C9C-AC0B-4BD7-9F16-D8DD316C1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3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1F96-E477-4BFC-8D8C-C894092BB98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6C9C-AC0B-4BD7-9F16-D8DD316C1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1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1F96-E477-4BFC-8D8C-C894092BB98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6C9C-AC0B-4BD7-9F16-D8DD316C1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2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1F96-E477-4BFC-8D8C-C894092BB98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6C9C-AC0B-4BD7-9F16-D8DD316C1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9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1F96-E477-4BFC-8D8C-C894092BB98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6C9C-AC0B-4BD7-9F16-D8DD316C1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6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1F96-E477-4BFC-8D8C-C894092BB98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56C9C-AC0B-4BD7-9F16-D8DD316C1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7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0"/>
            <a:ext cx="8963025" cy="433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3581400"/>
            <a:ext cx="911469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4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7626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067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7626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312860"/>
            <a:ext cx="6365631" cy="22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430"/>
            <a:ext cx="7772400" cy="113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1722194"/>
            <a:ext cx="9044354" cy="330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4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7626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312860"/>
            <a:ext cx="6365631" cy="22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430"/>
            <a:ext cx="7772400" cy="30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914400"/>
            <a:ext cx="90443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438400"/>
            <a:ext cx="1641231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14954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" y="2971800"/>
            <a:ext cx="5879123" cy="56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6" y="3657600"/>
            <a:ext cx="4908673" cy="100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48200"/>
            <a:ext cx="655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0"/>
            <a:ext cx="617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2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7626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312860"/>
            <a:ext cx="6365631" cy="22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430"/>
            <a:ext cx="7772400" cy="37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990600"/>
            <a:ext cx="90443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6172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5562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457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88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7626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312860"/>
            <a:ext cx="6365631" cy="22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430"/>
            <a:ext cx="7772400" cy="30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808892"/>
            <a:ext cx="9044354" cy="132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133600"/>
            <a:ext cx="903263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4267200"/>
            <a:ext cx="880403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49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7626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7772400" cy="30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" y="605570"/>
            <a:ext cx="6336323" cy="91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" y="1524000"/>
            <a:ext cx="580292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" y="2590800"/>
            <a:ext cx="496472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4477"/>
            <a:ext cx="805961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36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7626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7772400" cy="30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8059616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266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9" y="990600"/>
            <a:ext cx="1641231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88" y="1676400"/>
            <a:ext cx="33396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80" y="2614612"/>
            <a:ext cx="3292720" cy="11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14612"/>
            <a:ext cx="2801816" cy="100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2895"/>
            <a:ext cx="9167449" cy="113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46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7626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7772400" cy="30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8059616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266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9" y="990600"/>
            <a:ext cx="1641231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8915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3886200"/>
            <a:ext cx="72866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2590800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26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7626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7772400" cy="30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8059616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2667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9" y="990600"/>
            <a:ext cx="1641231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915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" y="3546231"/>
            <a:ext cx="828601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40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2024-10-18T02:55:07Z</dcterms:created>
  <dcterms:modified xsi:type="dcterms:W3CDTF">2025-02-18T01:37:54Z</dcterms:modified>
</cp:coreProperties>
</file>