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1F96-E477-4BFC-8D8C-C894092BB98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56C9C-AC0B-4BD7-9F16-D8DD316C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73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1F96-E477-4BFC-8D8C-C894092BB98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56C9C-AC0B-4BD7-9F16-D8DD316C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080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1F96-E477-4BFC-8D8C-C894092BB98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56C9C-AC0B-4BD7-9F16-D8DD316C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416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1F96-E477-4BFC-8D8C-C894092BB98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56C9C-AC0B-4BD7-9F16-D8DD316C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122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1F96-E477-4BFC-8D8C-C894092BB98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56C9C-AC0B-4BD7-9F16-D8DD316C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30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1F96-E477-4BFC-8D8C-C894092BB98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56C9C-AC0B-4BD7-9F16-D8DD316C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36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1F96-E477-4BFC-8D8C-C894092BB98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56C9C-AC0B-4BD7-9F16-D8DD316C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533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1F96-E477-4BFC-8D8C-C894092BB98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56C9C-AC0B-4BD7-9F16-D8DD316C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712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1F96-E477-4BFC-8D8C-C894092BB98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56C9C-AC0B-4BD7-9F16-D8DD316C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421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1F96-E477-4BFC-8D8C-C894092BB98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56C9C-AC0B-4BD7-9F16-D8DD316C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492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1F96-E477-4BFC-8D8C-C894092BB98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56C9C-AC0B-4BD7-9F16-D8DD316C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664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91F96-E477-4BFC-8D8C-C894092BB98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56C9C-AC0B-4BD7-9F16-D8DD316C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073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4.png"/><Relationship Id="rId7" Type="http://schemas.openxmlformats.org/officeDocument/2006/relationships/image" Target="../media/image1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5.png"/><Relationship Id="rId10" Type="http://schemas.openxmlformats.org/officeDocument/2006/relationships/image" Target="../media/image21.png"/><Relationship Id="rId4" Type="http://schemas.openxmlformats.org/officeDocument/2006/relationships/image" Target="../media/image5.png"/><Relationship Id="rId9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4.png"/><Relationship Id="rId7" Type="http://schemas.openxmlformats.org/officeDocument/2006/relationships/image" Target="../media/image2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5.png"/><Relationship Id="rId4" Type="http://schemas.openxmlformats.org/officeDocument/2006/relationships/image" Target="../media/image5.png"/><Relationship Id="rId9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" y="0"/>
            <a:ext cx="8963025" cy="433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8" y="3581400"/>
            <a:ext cx="9114692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4431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5762625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9" y="312860"/>
            <a:ext cx="6365631" cy="449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5" y="781050"/>
            <a:ext cx="746760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4" y="3733800"/>
            <a:ext cx="9161585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5" y="1611922"/>
            <a:ext cx="8932985" cy="2883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973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5762625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9" y="312860"/>
            <a:ext cx="6365631" cy="224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5" y="533400"/>
            <a:ext cx="74676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5" y="914400"/>
            <a:ext cx="893298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262" y="2133600"/>
            <a:ext cx="6090138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752600"/>
            <a:ext cx="27432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262" y="3657600"/>
            <a:ext cx="3423138" cy="1359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370" y="3962400"/>
            <a:ext cx="4767629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029200"/>
            <a:ext cx="4876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943600"/>
            <a:ext cx="36290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3909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5762625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9" y="312860"/>
            <a:ext cx="6365631" cy="224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5" y="533400"/>
            <a:ext cx="74676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5" y="914400"/>
            <a:ext cx="8932985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262" y="1828800"/>
            <a:ext cx="6090138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23" y="2667000"/>
            <a:ext cx="899966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70" y="5029200"/>
            <a:ext cx="7491046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8507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5762625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9" y="312860"/>
            <a:ext cx="6365631" cy="224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5" y="533400"/>
            <a:ext cx="74676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95350"/>
            <a:ext cx="7491046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9200"/>
            <a:ext cx="9143999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512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5762625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9" y="312860"/>
            <a:ext cx="6365631" cy="224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5" y="533400"/>
            <a:ext cx="74676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95350"/>
            <a:ext cx="7491046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4" y="1219200"/>
            <a:ext cx="123678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76400"/>
            <a:ext cx="5029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479431"/>
            <a:ext cx="5334000" cy="873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31" y="3329354"/>
            <a:ext cx="5140569" cy="785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67200"/>
            <a:ext cx="91440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18" y="4648200"/>
            <a:ext cx="8976581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5255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5762625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9" y="312860"/>
            <a:ext cx="6365631" cy="224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5" y="533400"/>
            <a:ext cx="74676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95350"/>
            <a:ext cx="7491046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4" y="1219200"/>
            <a:ext cx="123678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4" y="1676400"/>
            <a:ext cx="8856785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76" y="2286000"/>
            <a:ext cx="8956431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" y="5715000"/>
            <a:ext cx="805338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4900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12</cp:revision>
  <dcterms:created xsi:type="dcterms:W3CDTF">2024-10-18T02:55:07Z</dcterms:created>
  <dcterms:modified xsi:type="dcterms:W3CDTF">2025-02-18T01:36:52Z</dcterms:modified>
</cp:coreProperties>
</file>