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59" r:id="rId5"/>
    <p:sldId id="258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86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F5BC-7082-4EC6-A778-EE953BBA164E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6BD0-E66F-4A03-A7AA-0883E819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946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F5BC-7082-4EC6-A778-EE953BBA164E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6BD0-E66F-4A03-A7AA-0883E819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2876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F5BC-7082-4EC6-A778-EE953BBA164E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6BD0-E66F-4A03-A7AA-0883E819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634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F5BC-7082-4EC6-A778-EE953BBA164E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6BD0-E66F-4A03-A7AA-0883E819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60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F5BC-7082-4EC6-A778-EE953BBA164E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6BD0-E66F-4A03-A7AA-0883E819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8043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F5BC-7082-4EC6-A778-EE953BBA164E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6BD0-E66F-4A03-A7AA-0883E819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620215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F5BC-7082-4EC6-A778-EE953BBA164E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6BD0-E66F-4A03-A7AA-0883E819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9281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F5BC-7082-4EC6-A778-EE953BBA164E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6BD0-E66F-4A03-A7AA-0883E819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300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F5BC-7082-4EC6-A778-EE953BBA164E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6BD0-E66F-4A03-A7AA-0883E819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24590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F5BC-7082-4EC6-A778-EE953BBA164E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6BD0-E66F-4A03-A7AA-0883E819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6415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EFF5BC-7082-4EC6-A778-EE953BBA164E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86BD0-E66F-4A03-A7AA-0883E819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454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EFF5BC-7082-4EC6-A778-EE953BBA164E}" type="datetimeFigureOut">
              <a:rPr lang="en-US" smtClean="0"/>
              <a:t>10/18/2024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886BD0-E66F-4A03-A7AA-0883E8199C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30705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4076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37350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0"/>
            <a:ext cx="2962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067800" cy="1371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676400"/>
            <a:ext cx="8991599" cy="441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2690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0"/>
            <a:ext cx="2962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457200"/>
            <a:ext cx="89916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" y="1524000"/>
            <a:ext cx="8991600" cy="4495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291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0"/>
            <a:ext cx="2962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457200"/>
            <a:ext cx="8839200" cy="914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1406769"/>
            <a:ext cx="4572000" cy="419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1371600"/>
            <a:ext cx="4343400" cy="49940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29153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0"/>
            <a:ext cx="29622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04800"/>
            <a:ext cx="9144000" cy="65531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7291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</cp:revision>
  <dcterms:created xsi:type="dcterms:W3CDTF">2024-10-18T02:41:11Z</dcterms:created>
  <dcterms:modified xsi:type="dcterms:W3CDTF">2024-10-18T02:52:21Z</dcterms:modified>
</cp:coreProperties>
</file>