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FF5BC-7082-4EC6-A778-EE953BBA164E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6BD0-E66F-4A03-A7AA-0883E8199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94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FF5BC-7082-4EC6-A778-EE953BBA164E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6BD0-E66F-4A03-A7AA-0883E8199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287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FF5BC-7082-4EC6-A778-EE953BBA164E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6BD0-E66F-4A03-A7AA-0883E8199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634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FF5BC-7082-4EC6-A778-EE953BBA164E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6BD0-E66F-4A03-A7AA-0883E8199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609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FF5BC-7082-4EC6-A778-EE953BBA164E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6BD0-E66F-4A03-A7AA-0883E8199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804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FF5BC-7082-4EC6-A778-EE953BBA164E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6BD0-E66F-4A03-A7AA-0883E8199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202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FF5BC-7082-4EC6-A778-EE953BBA164E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6BD0-E66F-4A03-A7AA-0883E8199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928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FF5BC-7082-4EC6-A778-EE953BBA164E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6BD0-E66F-4A03-A7AA-0883E8199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300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FF5BC-7082-4EC6-A778-EE953BBA164E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6BD0-E66F-4A03-A7AA-0883E8199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459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FF5BC-7082-4EC6-A778-EE953BBA164E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6BD0-E66F-4A03-A7AA-0883E8199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641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FF5BC-7082-4EC6-A778-EE953BBA164E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86BD0-E66F-4A03-A7AA-0883E8199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454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FF5BC-7082-4EC6-A778-EE953BBA164E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86BD0-E66F-4A03-A7AA-0883E8199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070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07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3735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0"/>
            <a:ext cx="2962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4800"/>
            <a:ext cx="90678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676400"/>
            <a:ext cx="8991599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690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0"/>
            <a:ext cx="2962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457200"/>
            <a:ext cx="8991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24000"/>
            <a:ext cx="8991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2915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0"/>
            <a:ext cx="2962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57200"/>
            <a:ext cx="8839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06769"/>
            <a:ext cx="45720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371600"/>
            <a:ext cx="4343400" cy="4994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2915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0"/>
            <a:ext cx="2962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4800"/>
            <a:ext cx="9144000" cy="6553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291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</cp:revision>
  <dcterms:created xsi:type="dcterms:W3CDTF">2024-10-18T02:41:11Z</dcterms:created>
  <dcterms:modified xsi:type="dcterms:W3CDTF">2024-10-18T02:52:21Z</dcterms:modified>
</cp:coreProperties>
</file>