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8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86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2600"/>
            <a:ext cx="736209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124200"/>
            <a:ext cx="903849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362200"/>
            <a:ext cx="66762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2600"/>
            <a:ext cx="736209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057400"/>
            <a:ext cx="66762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915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5791200"/>
            <a:ext cx="55673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2600"/>
            <a:ext cx="736209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057400"/>
            <a:ext cx="66762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5673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009900"/>
            <a:ext cx="9038492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2600"/>
            <a:ext cx="736209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057400"/>
            <a:ext cx="66762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390774"/>
            <a:ext cx="560949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819399"/>
            <a:ext cx="4171950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638800"/>
            <a:ext cx="2800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399"/>
            <a:ext cx="3581400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0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2600"/>
            <a:ext cx="736209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057400"/>
            <a:ext cx="66762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390774"/>
            <a:ext cx="560949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2819399"/>
            <a:ext cx="565052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05086"/>
            <a:ext cx="2362200" cy="42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358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2600"/>
            <a:ext cx="736209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057400"/>
            <a:ext cx="66762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390774"/>
            <a:ext cx="560949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2819399"/>
            <a:ext cx="565052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358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" y="4038600"/>
            <a:ext cx="5591175" cy="18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199"/>
            <a:ext cx="2286000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2600"/>
            <a:ext cx="736209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2133600"/>
            <a:ext cx="565052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64770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76725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53" y="4079630"/>
            <a:ext cx="2268051" cy="8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953000"/>
            <a:ext cx="6781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2024-10-07T07:49:27Z</dcterms:created>
  <dcterms:modified xsi:type="dcterms:W3CDTF">2025-02-18T01:25:33Z</dcterms:modified>
</cp:coreProperties>
</file>