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6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1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3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3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8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8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B1786-4FE6-45CA-9ACD-175A364FF972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1C3DB-BFE6-44DB-8FFE-F433B8E4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6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86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838200"/>
            <a:ext cx="553329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350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124200"/>
            <a:ext cx="553329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600200"/>
            <a:ext cx="5533292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2819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8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838200"/>
            <a:ext cx="553329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3505200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600200"/>
            <a:ext cx="5533292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915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915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09124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1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091246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6858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3429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71800"/>
            <a:ext cx="464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2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09124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2" y="1905000"/>
            <a:ext cx="41792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9067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038600"/>
            <a:ext cx="15621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4" y="4876800"/>
            <a:ext cx="885971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2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09124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2" y="1905000"/>
            <a:ext cx="41792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2" y="4724400"/>
            <a:ext cx="885971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657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2" y="4800601"/>
            <a:ext cx="885971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09124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2" y="1905000"/>
            <a:ext cx="41792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067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83551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3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381000"/>
            <a:ext cx="42378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7585"/>
            <a:ext cx="3352800" cy="3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762000"/>
            <a:ext cx="909124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2" y="1676400"/>
            <a:ext cx="41792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514600"/>
            <a:ext cx="911469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762000"/>
            <a:ext cx="9038492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5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2024-10-07T07:49:27Z</dcterms:created>
  <dcterms:modified xsi:type="dcterms:W3CDTF">2025-02-18T01:26:51Z</dcterms:modified>
</cp:coreProperties>
</file>