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FFA9-26F0-4F05-BC28-358AC1AC71F6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D160-FE8E-48DF-953F-A8E113B82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FFA9-26F0-4F05-BC28-358AC1AC71F6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D160-FE8E-48DF-953F-A8E113B82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8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FFA9-26F0-4F05-BC28-358AC1AC71F6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D160-FE8E-48DF-953F-A8E113B82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FFA9-26F0-4F05-BC28-358AC1AC71F6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D160-FE8E-48DF-953F-A8E113B82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8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FFA9-26F0-4F05-BC28-358AC1AC71F6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D160-FE8E-48DF-953F-A8E113B82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10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FFA9-26F0-4F05-BC28-358AC1AC71F6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D160-FE8E-48DF-953F-A8E113B82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4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FFA9-26F0-4F05-BC28-358AC1AC71F6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D160-FE8E-48DF-953F-A8E113B82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5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FFA9-26F0-4F05-BC28-358AC1AC71F6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D160-FE8E-48DF-953F-A8E113B82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08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FFA9-26F0-4F05-BC28-358AC1AC71F6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D160-FE8E-48DF-953F-A8E113B82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5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FFA9-26F0-4F05-BC28-358AC1AC71F6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D160-FE8E-48DF-953F-A8E113B82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8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FFA9-26F0-4F05-BC28-358AC1AC71F6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8D160-FE8E-48DF-953F-A8E113B82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8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FFFA9-26F0-4F05-BC28-358AC1AC71F6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8D160-FE8E-48DF-953F-A8E113B82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5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8.png"/><Relationship Id="rId3" Type="http://schemas.openxmlformats.org/officeDocument/2006/relationships/image" Target="../media/image3.png"/><Relationship Id="rId7" Type="http://schemas.openxmlformats.org/officeDocument/2006/relationships/image" Target="../media/image10.wmf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42.png"/><Relationship Id="rId5" Type="http://schemas.openxmlformats.org/officeDocument/2006/relationships/image" Target="../media/image5.pn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30.png"/><Relationship Id="rId1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.wmf"/><Relationship Id="rId11" Type="http://schemas.openxmlformats.org/officeDocument/2006/relationships/image" Target="../media/image51.pn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50.png"/><Relationship Id="rId4" Type="http://schemas.openxmlformats.org/officeDocument/2006/relationships/image" Target="../media/image4.png"/><Relationship Id="rId9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12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.wmf"/><Relationship Id="rId11" Type="http://schemas.openxmlformats.org/officeDocument/2006/relationships/image" Target="../media/image52.png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55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12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.wmf"/><Relationship Id="rId11" Type="http://schemas.openxmlformats.org/officeDocument/2006/relationships/image" Target="../media/image52.pn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42.png"/><Relationship Id="rId12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png"/><Relationship Id="rId11" Type="http://schemas.openxmlformats.org/officeDocument/2006/relationships/image" Target="../media/image56.png"/><Relationship Id="rId5" Type="http://schemas.openxmlformats.org/officeDocument/2006/relationships/image" Target="../media/image10.wmf"/><Relationship Id="rId10" Type="http://schemas.openxmlformats.org/officeDocument/2006/relationships/image" Target="../media/image54.pn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0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15" Type="http://schemas.openxmlformats.org/officeDocument/2006/relationships/image" Target="../media/image12.wmf"/><Relationship Id="rId10" Type="http://schemas.openxmlformats.org/officeDocument/2006/relationships/image" Target="../media/image10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1.bin"/><Relationship Id="rId1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10.wmf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8.png"/><Relationship Id="rId5" Type="http://schemas.openxmlformats.org/officeDocument/2006/relationships/image" Target="../media/image5.png"/><Relationship Id="rId10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9.png"/><Relationship Id="rId5" Type="http://schemas.openxmlformats.org/officeDocument/2006/relationships/image" Target="../media/image5.png"/><Relationship Id="rId10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10.wmf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32.png"/><Relationship Id="rId5" Type="http://schemas.openxmlformats.org/officeDocument/2006/relationships/image" Target="../media/image5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png"/><Relationship Id="rId11" Type="http://schemas.openxmlformats.org/officeDocument/2006/relationships/image" Target="../media/image36.png"/><Relationship Id="rId5" Type="http://schemas.openxmlformats.org/officeDocument/2006/relationships/image" Target="../media/image10.wmf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0.wmf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42.png"/><Relationship Id="rId5" Type="http://schemas.openxmlformats.org/officeDocument/2006/relationships/image" Target="../media/image5.pn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76200"/>
            <a:ext cx="89535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429000"/>
            <a:ext cx="8953499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36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FF66706-655C-4A2F-96C5-4813170D9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223984"/>
            <a:ext cx="2797493" cy="3256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C5F32B-CA09-4325-82A8-BAD2F178E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002" y="1048067"/>
            <a:ext cx="2863997" cy="25942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3A613BA-F5D4-4B62-861F-4289985DA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825" y="177482"/>
            <a:ext cx="2669161" cy="29962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hought Bubble: Cloud 8">
                <a:extLst>
                  <a:ext uri="{FF2B5EF4-FFF2-40B4-BE49-F238E27FC236}">
                    <a16:creationId xmlns:a16="http://schemas.microsoft.com/office/drawing/2014/main" xmlns="" id="{5E9082A3-F5D5-46A2-A9B2-9BAF2C2DC860}"/>
                  </a:ext>
                </a:extLst>
              </p:cNvPr>
              <p:cNvSpPr/>
              <p:nvPr/>
            </p:nvSpPr>
            <p:spPr>
              <a:xfrm>
                <a:off x="0" y="3810782"/>
                <a:ext cx="8763000" cy="2376658"/>
              </a:xfrm>
              <a:prstGeom prst="cloudCallout">
                <a:avLst>
                  <a:gd name="adj1" fmla="val 23359"/>
                  <a:gd name="adj2" fmla="val -146369"/>
                </a:avLst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nl-NL" sz="36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có tổng các chữ số </a:t>
                </a:r>
                <a:r>
                  <a:rPr lang="nl-NL" sz="36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</a:p>
              <a:p>
                <a:pPr algn="ctr"/>
                <a:r>
                  <a:rPr lang="nl-NL" sz="36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36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 + 1 + 0 + 0 + 1 = 9 </a:t>
                </a:r>
                <a14:m>
                  <m:oMath xmlns:m="http://schemas.openxmlformats.org/officeDocument/2006/math">
                    <m:r>
                      <a:rPr lang="nl-NL" sz="36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nl-NL" sz="36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nl-NL" sz="3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</a:t>
                </a:r>
                <a:r>
                  <a:rPr lang="nl-NL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600" dirty="0">
                    <a:ln>
                      <a:solidFill>
                        <a:srgbClr val="00B0F0"/>
                      </a:solidFill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71007 </a:t>
                </a:r>
                <a14:m>
                  <m:oMath xmlns:m="http://schemas.openxmlformats.org/officeDocument/2006/math">
                    <m:r>
                      <a:rPr lang="nl-NL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3600" dirty="0">
                  <a:ln>
                    <a:solidFill>
                      <a:srgbClr val="00B0F0"/>
                    </a:solidFill>
                  </a:ln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hought Bubble: Cloud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E9082A3-F5D5-46A2-A9B2-9BAF2C2DC8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10782"/>
                <a:ext cx="8763000" cy="2376658"/>
              </a:xfrm>
              <a:prstGeom prst="cloudCallout">
                <a:avLst>
                  <a:gd name="adj1" fmla="val 23359"/>
                  <a:gd name="adj2" fmla="val -146369"/>
                </a:avLst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32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419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6"/>
            <a:ext cx="594360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449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424144"/>
              </p:ext>
            </p:extLst>
          </p:nvPr>
        </p:nvGraphicFramePr>
        <p:xfrm>
          <a:off x="3302000" y="23622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6" imgW="914400" imgH="216000" progId="Equation.DSMT4">
                  <p:embed/>
                </p:oleObj>
              </mc:Choice>
              <mc:Fallback>
                <p:oleObj name="Equation" r:id="rId6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02000" y="23622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8991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2033954"/>
            <a:ext cx="6471138" cy="40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2438400"/>
            <a:ext cx="4185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2895601"/>
            <a:ext cx="8833337" cy="76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3733800"/>
            <a:ext cx="883333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800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7696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26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419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6"/>
            <a:ext cx="594360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038289"/>
              </p:ext>
            </p:extLst>
          </p:nvPr>
        </p:nvGraphicFramePr>
        <p:xfrm>
          <a:off x="3302000" y="23622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5" imgW="914400" imgH="216000" progId="Equation.DSMT4">
                  <p:embed/>
                </p:oleObj>
              </mc:Choice>
              <mc:Fallback>
                <p:oleObj name="Equation" r:id="rId5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02000" y="23622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8991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1524000"/>
            <a:ext cx="6471138" cy="40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1981200"/>
            <a:ext cx="8833337" cy="76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2781300"/>
            <a:ext cx="8833337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0"/>
            <a:ext cx="7010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02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419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6"/>
            <a:ext cx="594360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852991"/>
              </p:ext>
            </p:extLst>
          </p:nvPr>
        </p:nvGraphicFramePr>
        <p:xfrm>
          <a:off x="3302000" y="23622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5" imgW="914400" imgH="216000" progId="Equation.DSMT4">
                  <p:embed/>
                </p:oleObj>
              </mc:Choice>
              <mc:Fallback>
                <p:oleObj name="Equation" r:id="rId5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02000" y="23622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8991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1524000"/>
            <a:ext cx="6471138" cy="40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2362201"/>
            <a:ext cx="8833337" cy="76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1928446"/>
            <a:ext cx="4185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6" y="3162300"/>
            <a:ext cx="5226294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6" y="3886200"/>
            <a:ext cx="880769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07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419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6"/>
            <a:ext cx="594360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960709"/>
              </p:ext>
            </p:extLst>
          </p:nvPr>
        </p:nvGraphicFramePr>
        <p:xfrm>
          <a:off x="3302000" y="23622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5" imgW="914400" imgH="216000" progId="Equation.DSMT4">
                  <p:embed/>
                </p:oleObj>
              </mc:Choice>
              <mc:Fallback>
                <p:oleObj name="Equation" r:id="rId5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02000" y="23622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8991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1524000"/>
            <a:ext cx="6471138" cy="40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2362201"/>
            <a:ext cx="8833337" cy="76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1928446"/>
            <a:ext cx="4185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6" y="3162300"/>
            <a:ext cx="5226294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6" y="3581401"/>
            <a:ext cx="8960094" cy="129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76800"/>
            <a:ext cx="906779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76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419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322966"/>
              </p:ext>
            </p:extLst>
          </p:nvPr>
        </p:nvGraphicFramePr>
        <p:xfrm>
          <a:off x="3302000" y="23622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Equation" r:id="rId4" imgW="914400" imgH="216000" progId="Equation.DSMT4">
                  <p:embed/>
                </p:oleObj>
              </mc:Choice>
              <mc:Fallback>
                <p:oleObj name="Equation" r:id="rId4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2000" y="23622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457200"/>
            <a:ext cx="6471138" cy="40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1219200"/>
            <a:ext cx="8833337" cy="76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838200"/>
            <a:ext cx="4185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1200"/>
            <a:ext cx="5226294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06" y="2362200"/>
            <a:ext cx="8960094" cy="83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" y="3276600"/>
            <a:ext cx="8272463" cy="98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22" y="4495800"/>
            <a:ext cx="7950078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88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419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480292"/>
              </p:ext>
            </p:extLst>
          </p:nvPr>
        </p:nvGraphicFramePr>
        <p:xfrm>
          <a:off x="3302000" y="23622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Equation" r:id="rId4" imgW="914400" imgH="216000" progId="Equation.DSMT4">
                  <p:embed/>
                </p:oleObj>
              </mc:Choice>
              <mc:Fallback>
                <p:oleObj name="Equation" r:id="rId4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2000" y="23622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457200"/>
            <a:ext cx="6471138" cy="40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861646"/>
            <a:ext cx="9061937" cy="599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08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425689"/>
              </p:ext>
            </p:extLst>
          </p:nvPr>
        </p:nvGraphicFramePr>
        <p:xfrm>
          <a:off x="3302000" y="23622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2000" y="23622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"/>
            <a:ext cx="9067800" cy="50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29201"/>
            <a:ext cx="8991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05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419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"/>
            <a:ext cx="59436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8293"/>
            <a:ext cx="4495800" cy="525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" y="3162300"/>
            <a:ext cx="8540262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029200"/>
            <a:ext cx="784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31" y="1600200"/>
            <a:ext cx="860766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44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419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"/>
            <a:ext cx="59436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8293"/>
            <a:ext cx="4495800" cy="525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3" y="1676400"/>
            <a:ext cx="776067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3" y="2819400"/>
            <a:ext cx="8598877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3" y="3705225"/>
            <a:ext cx="8598877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991046"/>
              </p:ext>
            </p:extLst>
          </p:nvPr>
        </p:nvGraphicFramePr>
        <p:xfrm>
          <a:off x="3302000" y="23622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9" imgW="914400" imgH="216000" progId="Equation.DSMT4">
                  <p:embed/>
                </p:oleObj>
              </mc:Choice>
              <mc:Fallback>
                <p:oleObj name="Equation" r:id="rId9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02000" y="23622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785122"/>
              </p:ext>
            </p:extLst>
          </p:nvPr>
        </p:nvGraphicFramePr>
        <p:xfrm>
          <a:off x="1758950" y="4921250"/>
          <a:ext cx="30416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11" imgW="2717640" imgH="558720" progId="Equation.DSMT4">
                  <p:embed/>
                </p:oleObj>
              </mc:Choice>
              <mc:Fallback>
                <p:oleObj name="Equation" r:id="rId11" imgW="271764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58950" y="4921250"/>
                        <a:ext cx="304165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562600"/>
            <a:ext cx="6324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484532"/>
              </p:ext>
            </p:extLst>
          </p:nvPr>
        </p:nvGraphicFramePr>
        <p:xfrm>
          <a:off x="3051175" y="6219825"/>
          <a:ext cx="1587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14" imgW="1587240" imgH="558720" progId="Equation.DSMT4">
                  <p:embed/>
                </p:oleObj>
              </mc:Choice>
              <mc:Fallback>
                <p:oleObj name="Equation" r:id="rId14" imgW="158724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051175" y="6219825"/>
                        <a:ext cx="15875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466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419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6"/>
            <a:ext cx="594360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1"/>
            <a:ext cx="449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945505"/>
              </p:ext>
            </p:extLst>
          </p:nvPr>
        </p:nvGraphicFramePr>
        <p:xfrm>
          <a:off x="3302000" y="23622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6" imgW="914400" imgH="216000" progId="Equation.DSMT4">
                  <p:embed/>
                </p:oleObj>
              </mc:Choice>
              <mc:Fallback>
                <p:oleObj name="Equation" r:id="rId6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02000" y="23622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8991600" cy="238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3376246"/>
            <a:ext cx="6242538" cy="96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05201"/>
            <a:ext cx="2667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4" y="4343401"/>
            <a:ext cx="5381625" cy="76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19601"/>
            <a:ext cx="2667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17124"/>
            <a:ext cx="4800600" cy="67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105400"/>
            <a:ext cx="3352800" cy="66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5791199"/>
            <a:ext cx="566737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5791200"/>
            <a:ext cx="2667001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60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419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6"/>
            <a:ext cx="594360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449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629767"/>
              </p:ext>
            </p:extLst>
          </p:nvPr>
        </p:nvGraphicFramePr>
        <p:xfrm>
          <a:off x="3302000" y="23622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6" imgW="914400" imgH="216000" progId="Equation.DSMT4">
                  <p:embed/>
                </p:oleObj>
              </mc:Choice>
              <mc:Fallback>
                <p:oleObj name="Equation" r:id="rId6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02000" y="23622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8991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8" y="2239108"/>
            <a:ext cx="1869831" cy="50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8" y="2743200"/>
            <a:ext cx="8956432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0" y="4191000"/>
            <a:ext cx="8874370" cy="266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09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419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6"/>
            <a:ext cx="594360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449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541508"/>
              </p:ext>
            </p:extLst>
          </p:nvPr>
        </p:nvGraphicFramePr>
        <p:xfrm>
          <a:off x="3302000" y="23622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6" imgW="914400" imgH="216000" progId="Equation.DSMT4">
                  <p:embed/>
                </p:oleObj>
              </mc:Choice>
              <mc:Fallback>
                <p:oleObj name="Equation" r:id="rId6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02000" y="23622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8991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8" y="2239108"/>
            <a:ext cx="1869831" cy="35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8" y="2590800"/>
            <a:ext cx="895643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8" y="3581400"/>
            <a:ext cx="8956432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62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419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6"/>
            <a:ext cx="594360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449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066579"/>
              </p:ext>
            </p:extLst>
          </p:nvPr>
        </p:nvGraphicFramePr>
        <p:xfrm>
          <a:off x="3302000" y="23622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Equation" r:id="rId6" imgW="914400" imgH="216000" progId="Equation.DSMT4">
                  <p:embed/>
                </p:oleObj>
              </mc:Choice>
              <mc:Fallback>
                <p:oleObj name="Equation" r:id="rId6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02000" y="23622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8991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2033954"/>
            <a:ext cx="6471138" cy="63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2667000"/>
            <a:ext cx="41851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3200400"/>
            <a:ext cx="898573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00600"/>
            <a:ext cx="457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81600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2" y="5867400"/>
            <a:ext cx="34242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867400"/>
            <a:ext cx="2514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63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419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029157"/>
              </p:ext>
            </p:extLst>
          </p:nvPr>
        </p:nvGraphicFramePr>
        <p:xfrm>
          <a:off x="3302000" y="23622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4" imgW="914400" imgH="216000" progId="Equation.DSMT4">
                  <p:embed/>
                </p:oleObj>
              </mc:Choice>
              <mc:Fallback>
                <p:oleObj name="Equation" r:id="rId4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2000" y="23622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381000"/>
            <a:ext cx="6471138" cy="40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762000"/>
            <a:ext cx="418513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457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19400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4" y="4648200"/>
            <a:ext cx="34242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615" y="4648200"/>
            <a:ext cx="251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610599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7239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2" y="3962400"/>
            <a:ext cx="795410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57800"/>
            <a:ext cx="61341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6096000"/>
            <a:ext cx="8153399" cy="75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65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419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6"/>
            <a:ext cx="594360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449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096747"/>
              </p:ext>
            </p:extLst>
          </p:nvPr>
        </p:nvGraphicFramePr>
        <p:xfrm>
          <a:off x="3302000" y="23622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6" imgW="914400" imgH="216000" progId="Equation.DSMT4">
                  <p:embed/>
                </p:oleObj>
              </mc:Choice>
              <mc:Fallback>
                <p:oleObj name="Equation" r:id="rId6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02000" y="23622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8991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2033954"/>
            <a:ext cx="6471138" cy="40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2438400"/>
            <a:ext cx="4185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2895601"/>
            <a:ext cx="883333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4123594"/>
            <a:ext cx="8833337" cy="220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42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26</Words>
  <Application>Microsoft Office PowerPoint</Application>
  <PresentationFormat>On-screen Show (4:3)</PresentationFormat>
  <Paragraphs>3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</cp:revision>
  <dcterms:created xsi:type="dcterms:W3CDTF">2024-10-06T06:01:44Z</dcterms:created>
  <dcterms:modified xsi:type="dcterms:W3CDTF">2024-10-06T08:16:19Z</dcterms:modified>
</cp:coreProperties>
</file>