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4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1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2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24CA7-AEE0-4815-872B-DA599F130DE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AD02B-327E-4A95-8D00-4897A4627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5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1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8.png"/><Relationship Id="rId4" Type="http://schemas.openxmlformats.org/officeDocument/2006/relationships/image" Target="../media/image40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61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25"/>
            <a:ext cx="9143999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447800"/>
            <a:ext cx="24281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1828800"/>
            <a:ext cx="743829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114799" cy="3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3124200"/>
            <a:ext cx="91146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191000"/>
            <a:ext cx="11100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4267200"/>
            <a:ext cx="1881554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3537440" cy="7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0" y="4835770"/>
            <a:ext cx="370962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6019800"/>
            <a:ext cx="911469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29201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4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86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24281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14799" cy="3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1905000"/>
            <a:ext cx="91146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048000"/>
            <a:ext cx="11100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3048000"/>
            <a:ext cx="188155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353744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0" y="3505200"/>
            <a:ext cx="370962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8" y="3962400"/>
            <a:ext cx="77152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4800" y="5464314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64314"/>
                <a:ext cx="7162800" cy="707886"/>
              </a:xfrm>
              <a:prstGeom prst="rect">
                <a:avLst/>
              </a:prstGeom>
              <a:blipFill rotWithShape="1">
                <a:blip r:embed="rId14"/>
                <a:stretch>
                  <a:fillRect l="-2979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287" y="6182380"/>
                <a:ext cx="8483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</m:t>
                        </m:r>
                        <m:r>
                          <a:rPr lang="en-US" sz="2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7" y="6182380"/>
                <a:ext cx="8483113" cy="523220"/>
              </a:xfrm>
              <a:prstGeom prst="rect">
                <a:avLst/>
              </a:prstGeom>
              <a:blipFill rotWithShape="1">
                <a:blip r:embed="rId15"/>
                <a:stretch>
                  <a:fillRect l="-150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0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242814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14799" cy="3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1905000"/>
            <a:ext cx="91146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048000"/>
            <a:ext cx="11100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46" y="3048000"/>
            <a:ext cx="1881554" cy="5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3537440" cy="7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20" y="3657600"/>
            <a:ext cx="370962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343400"/>
            <a:ext cx="84772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862"/>
            <a:ext cx="6629400" cy="7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524000"/>
            <a:ext cx="35462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5410201"/>
            <a:ext cx="88040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067799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6019801"/>
            <a:ext cx="8956431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6294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066800"/>
            <a:ext cx="35462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6779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895600"/>
            <a:ext cx="90677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1"/>
            <a:ext cx="594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" y="4366847"/>
            <a:ext cx="8985738" cy="15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5867400"/>
            <a:ext cx="880403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6294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1066800"/>
            <a:ext cx="35462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0677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514600"/>
            <a:ext cx="46130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" y="3046901"/>
            <a:ext cx="9009184" cy="137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0677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6294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762000"/>
            <a:ext cx="35462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79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2133600"/>
            <a:ext cx="46130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" y="2467708"/>
            <a:ext cx="9032631" cy="271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" y="5334000"/>
            <a:ext cx="903262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6294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762000"/>
            <a:ext cx="35462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1905000"/>
            <a:ext cx="46130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18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3276600"/>
            <a:ext cx="895643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084385"/>
            <a:ext cx="5281246" cy="8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" y="4267200"/>
            <a:ext cx="719210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24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" y="0"/>
            <a:ext cx="90557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2362200"/>
            <a:ext cx="9143999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66294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762000"/>
            <a:ext cx="354623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1752600"/>
            <a:ext cx="46130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518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084385"/>
            <a:ext cx="5281246" cy="6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2971800"/>
            <a:ext cx="832924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" y="4736122"/>
            <a:ext cx="9144000" cy="181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59069"/>
            <a:ext cx="9067800" cy="577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9067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7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7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546"/>
            <a:ext cx="4419600" cy="5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371600"/>
            <a:ext cx="41616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133600"/>
            <a:ext cx="507609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5181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5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382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219200"/>
            <a:ext cx="880989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505200"/>
            <a:ext cx="49720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4419600"/>
            <a:ext cx="865749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9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8382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219200"/>
            <a:ext cx="88098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860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267200"/>
            <a:ext cx="46672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90800"/>
            <a:ext cx="8705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67400"/>
            <a:ext cx="46481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06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88098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98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14600"/>
            <a:ext cx="4362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600"/>
            <a:ext cx="597895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4876800"/>
            <a:ext cx="91146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88098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98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526323"/>
            <a:ext cx="2428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3581400"/>
            <a:ext cx="74382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4648200"/>
            <a:ext cx="911469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88098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98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526323"/>
            <a:ext cx="2428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3581400"/>
            <a:ext cx="743829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785"/>
            <a:ext cx="4114799" cy="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3" y="5410200"/>
            <a:ext cx="884652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4" y="5562601"/>
            <a:ext cx="884652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1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408"/>
            <a:ext cx="5943600" cy="37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762000"/>
            <a:ext cx="416169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1143000"/>
            <a:ext cx="880989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9800"/>
            <a:ext cx="4972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" y="2526323"/>
            <a:ext cx="2428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49" y="2514600"/>
            <a:ext cx="396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3581400"/>
            <a:ext cx="7438291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4114799" cy="3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" y="4944207"/>
            <a:ext cx="9114691" cy="191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2024-09-30T01:27:29Z</dcterms:created>
  <dcterms:modified xsi:type="dcterms:W3CDTF">2024-09-30T07:51:50Z</dcterms:modified>
</cp:coreProperties>
</file>