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88" r:id="rId3"/>
    <p:sldId id="270" r:id="rId4"/>
    <p:sldId id="269" r:id="rId5"/>
    <p:sldId id="273" r:id="rId6"/>
    <p:sldId id="274" r:id="rId7"/>
    <p:sldId id="278" r:id="rId8"/>
    <p:sldId id="275" r:id="rId9"/>
    <p:sldId id="277" r:id="rId10"/>
    <p:sldId id="276" r:id="rId11"/>
    <p:sldId id="279" r:id="rId12"/>
    <p:sldId id="280" r:id="rId13"/>
    <p:sldId id="292" r:id="rId14"/>
    <p:sldId id="293" r:id="rId15"/>
    <p:sldId id="294" r:id="rId16"/>
    <p:sldId id="282" r:id="rId17"/>
    <p:sldId id="289" r:id="rId18"/>
    <p:sldId id="290" r:id="rId19"/>
    <p:sldId id="291" r:id="rId20"/>
    <p:sldId id="287" r:id="rId21"/>
  </p:sldIdLst>
  <p:sldSz cx="14630400" cy="8229600"/>
  <p:notesSz cx="6858000" cy="9144000"/>
  <p:embeddedFontLst>
    <p:embeddedFont>
      <p:font typeface="Tahoma" pitchFamily="34" charset="0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libri Light" pitchFamily="34" charset="0"/>
      <p:regular r:id="rId28"/>
      <p:italic r:id="rId29"/>
    </p:embeddedFont>
  </p:embeddedFontLst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7"/>
    <a:srgbClr val="CF5F13"/>
    <a:srgbClr val="30CFCD"/>
    <a:srgbClr val="E43230"/>
    <a:srgbClr val="E99D05"/>
    <a:srgbClr val="DBB2CB"/>
    <a:srgbClr val="DCAD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>
        <p:scale>
          <a:sx n="60" d="100"/>
          <a:sy n="60" d="100"/>
        </p:scale>
        <p:origin x="144" y="-33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oleObject" Target="../embeddings/oleObject3.bin"/><Relationship Id="rId3" Type="http://schemas.openxmlformats.org/officeDocument/2006/relationships/audio" Target="../media/audio1.wav"/><Relationship Id="rId21" Type="http://schemas.openxmlformats.org/officeDocument/2006/relationships/image" Target="../media/image19.wmf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audio" Target="../media/audio3.wav"/><Relationship Id="rId15" Type="http://schemas.openxmlformats.org/officeDocument/2006/relationships/slide" Target="slide3.xml"/><Relationship Id="rId23" Type="http://schemas.openxmlformats.org/officeDocument/2006/relationships/image" Target="../media/image20.wmf"/><Relationship Id="rId10" Type="http://schemas.openxmlformats.org/officeDocument/2006/relationships/image" Target="../media/image11.png"/><Relationship Id="rId19" Type="http://schemas.openxmlformats.org/officeDocument/2006/relationships/image" Target="../media/image18.wmf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4.png"/><Relationship Id="rId22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5.xml"/><Relationship Id="rId2" Type="http://schemas.openxmlformats.org/officeDocument/2006/relationships/audio" Target="../media/media1.wav"/><Relationship Id="rId16" Type="http://schemas.openxmlformats.org/officeDocument/2006/relationships/image" Target="../media/image8.png"/><Relationship Id="rId1" Type="http://schemas.microsoft.com/office/2007/relationships/media" Target="../media/media1.wav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7.gif"/><Relationship Id="rId10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slide" Target="slide8.xml"/><Relationship Id="rId1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audio" Target="../media/audio2.wav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288"/>
            <a:ext cx="14630400" cy="822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2557220" cy="822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7220" y="574677"/>
            <a:ext cx="30221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0137" y="4991878"/>
            <a:ext cx="3022170" cy="176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2060" y="2188185"/>
            <a:ext cx="3022170" cy="1275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5999748" y="398611"/>
            <a:ext cx="481264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12244" y="340965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0660" y="960481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4573" y="1973948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7490" y="2683034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7897" y="3972699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16311" y="4590049"/>
            <a:ext cx="242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7232" y="5362381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33652" y="6134713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Flowchart: Connector 40"/>
          <p:cNvSpPr/>
          <p:nvPr/>
        </p:nvSpPr>
        <p:spPr>
          <a:xfrm>
            <a:off x="6023811" y="108039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2" name="Flowchart: Connector 41"/>
          <p:cNvSpPr/>
          <p:nvPr/>
        </p:nvSpPr>
        <p:spPr>
          <a:xfrm>
            <a:off x="6031833" y="2061853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3" name="Flowchart: Connector 42"/>
          <p:cNvSpPr/>
          <p:nvPr/>
        </p:nvSpPr>
        <p:spPr>
          <a:xfrm>
            <a:off x="6039855" y="2817115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Flowchart: Connector 43"/>
          <p:cNvSpPr/>
          <p:nvPr/>
        </p:nvSpPr>
        <p:spPr>
          <a:xfrm>
            <a:off x="6063919" y="4008081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5" name="Flowchart: Connector 44"/>
          <p:cNvSpPr/>
          <p:nvPr/>
        </p:nvSpPr>
        <p:spPr>
          <a:xfrm>
            <a:off x="6055899" y="4705909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Flowchart: Connector 45"/>
          <p:cNvSpPr/>
          <p:nvPr/>
        </p:nvSpPr>
        <p:spPr>
          <a:xfrm>
            <a:off x="6047879" y="540373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7" name="Flowchart: Connector 46"/>
          <p:cNvSpPr/>
          <p:nvPr/>
        </p:nvSpPr>
        <p:spPr>
          <a:xfrm>
            <a:off x="6039859" y="6101565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49" name="Straight Connector 48"/>
          <p:cNvCxnSpPr>
            <a:endCxn id="41" idx="0"/>
          </p:cNvCxnSpPr>
          <p:nvPr/>
        </p:nvCxnSpPr>
        <p:spPr>
          <a:xfrm rot="16200000" flipH="1">
            <a:off x="6112315" y="914126"/>
            <a:ext cx="310376" cy="22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3" idx="0"/>
          </p:cNvCxnSpPr>
          <p:nvPr/>
        </p:nvCxnSpPr>
        <p:spPr>
          <a:xfrm rot="16200000" flipH="1">
            <a:off x="6056169" y="2578653"/>
            <a:ext cx="454755" cy="22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47" idx="0"/>
          </p:cNvCxnSpPr>
          <p:nvPr/>
        </p:nvCxnSpPr>
        <p:spPr>
          <a:xfrm rot="16200000" flipH="1">
            <a:off x="5398450" y="5205380"/>
            <a:ext cx="1770197" cy="22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77" y="27136"/>
            <a:ext cx="38576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28 - 2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.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D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17576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 </a:t>
            </a:r>
            <a:endParaRPr lang="vi-VN" sz="3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7" name="Cloud 16">
            <a:hlinkClick r:id="rId15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50510" y="7793916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162294" y="2423606"/>
          <a:ext cx="2725271" cy="690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16" imgW="863280" imgH="228600" progId="Equation.DSMT4">
                  <p:embed/>
                </p:oleObj>
              </mc:Choice>
              <mc:Fallback>
                <p:oleObj name="Equation" r:id="rId16" imgW="8632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294" y="2423606"/>
                        <a:ext cx="2725271" cy="6907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8104540" y="2326790"/>
          <a:ext cx="3126443" cy="77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18" imgW="901440" imgH="228600" progId="Equation.DSMT4">
                  <p:embed/>
                </p:oleObj>
              </mc:Choice>
              <mc:Fallback>
                <p:oleObj name="Equation" r:id="rId18" imgW="9014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540" y="2326790"/>
                        <a:ext cx="3126443" cy="77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524357"/>
              </p:ext>
            </p:extLst>
          </p:nvPr>
        </p:nvGraphicFramePr>
        <p:xfrm>
          <a:off x="2081213" y="3298825"/>
          <a:ext cx="295751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20" imgW="927000" imgH="266400" progId="Equation.DSMT4">
                  <p:embed/>
                </p:oleObj>
              </mc:Choice>
              <mc:Fallback>
                <p:oleObj name="Equation" r:id="rId20" imgW="927000" imgH="266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3298825"/>
                        <a:ext cx="2957512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8155642" y="3488611"/>
          <a:ext cx="3026933" cy="690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22" imgW="977760" imgH="228600" progId="Equation.DSMT4">
                  <p:embed/>
                </p:oleObj>
              </mc:Choice>
              <mc:Fallback>
                <p:oleObj name="Equation" r:id="rId22" imgW="97776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5642" y="3488611"/>
                        <a:ext cx="3026933" cy="6907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31" y="27136"/>
            <a:ext cx="6605752" cy="66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4" y="693683"/>
            <a:ext cx="13274565" cy="313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6" y="4071439"/>
            <a:ext cx="6778516" cy="76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21" y="4808467"/>
            <a:ext cx="10810547" cy="86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76" y="5659793"/>
            <a:ext cx="6877214" cy="74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5" y="5360261"/>
            <a:ext cx="12217619" cy="266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67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31" y="27136"/>
            <a:ext cx="6605752" cy="66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4" y="693683"/>
            <a:ext cx="13274565" cy="313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5" y="6061808"/>
            <a:ext cx="12217619" cy="266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50" y="4632604"/>
            <a:ext cx="10496384" cy="118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6" y="4071439"/>
            <a:ext cx="6778516" cy="76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24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1" y="788278"/>
            <a:ext cx="12691242" cy="230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86" y="3207608"/>
            <a:ext cx="7548562" cy="16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83" y="4945752"/>
            <a:ext cx="8648372" cy="137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18" y="6250995"/>
            <a:ext cx="10979205" cy="190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31" y="27136"/>
            <a:ext cx="6605752" cy="66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75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0235" y="1126013"/>
            <a:ext cx="3566160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2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.4 + 81:3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0498" y="1046442"/>
            <a:ext cx="3566160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21 + 369 + 79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0235" y="1779993"/>
            <a:ext cx="3566160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c) 16.54 + 16.46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8765" y="1749202"/>
            <a:ext cx="7325957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d) 21.[(1245 + 987):2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- 15.12] + 21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5914" y="519330"/>
            <a:ext cx="10230524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864" y="2834507"/>
            <a:ext cx="3566160" cy="232679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617220" indent="-617220">
              <a:buAutoNum type="alphaLcParenR"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.4 + 81:3</a:t>
            </a:r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617220" indent="-617220"/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8.4 + 81 :9</a:t>
            </a:r>
          </a:p>
          <a:p>
            <a:pPr marL="617220" indent="-617220"/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32 + 9</a:t>
            </a:r>
          </a:p>
          <a:p>
            <a:pPr marL="617220" indent="-617220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= 41</a:t>
            </a:r>
            <a:endParaRPr lang="en-US" sz="3600" baseline="30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358" y="5405476"/>
            <a:ext cx="3856616" cy="232679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b) 21 + 369 + 79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(21 + 79) + 369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100 + 369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469 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2174" y="2440729"/>
            <a:ext cx="3566160" cy="232679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c) 16.54 + 16.46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16.(54 + 46)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16.100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1600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1273" y="3517757"/>
            <a:ext cx="7325957" cy="454278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d) 21.[(1245 + 987):2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- 15.12]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21.[ 2232 : 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- 15.12]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 [ 2232 : 8 – 15.12] + 21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 [ 279 – 180]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 . 99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21(99 + 1)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21.100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2100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31" y="27136"/>
            <a:ext cx="6605752" cy="66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5431" y="1716497"/>
            <a:ext cx="362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263" y="2486518"/>
            <a:ext cx="434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x – 12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50 + 12.2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0147" y="2534645"/>
            <a:ext cx="434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3 x + 15 = 90 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514" y="3400918"/>
            <a:ext cx="13716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320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31" y="27136"/>
            <a:ext cx="6605752" cy="66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5" y="5029200"/>
            <a:ext cx="12192554" cy="252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052" y="449178"/>
            <a:ext cx="136197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50.000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10 550 000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7937" y="3850106"/>
            <a:ext cx="1989221" cy="545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0505" y="3866149"/>
            <a:ext cx="3914273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8420" y="4780549"/>
            <a:ext cx="4780548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2378" y="5727033"/>
            <a:ext cx="5775159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0" name="Picture 4" descr="Suy nghĩ, dấu, Mọi người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8463"/>
            <a:ext cx="2919663" cy="348113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828547" y="4812631"/>
            <a:ext cx="6384758" cy="54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7042483" y="3882189"/>
            <a:ext cx="6384758" cy="54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8758989" y="5759115"/>
            <a:ext cx="5614737" cy="54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1vé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7" grpId="0"/>
      <p:bldP spid="8" grpId="0"/>
      <p:bldP spid="9" grpId="0"/>
      <p:bldP spid="11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1" y="834190"/>
            <a:ext cx="195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1" y="1764632"/>
            <a:ext cx="10331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18 . 18 .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50 000=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16 200 000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10 550 000 : 50 000 = 211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18 . 18 – 211 = 113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(18 . 18 – 41) . 50 000 = 14 150 000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373978" y="2069432"/>
            <a:ext cx="2486527" cy="2550694"/>
          </a:xfrm>
          <a:prstGeom prst="wedgeEllipseCallout">
            <a:avLst>
              <a:gd name="adj1" fmla="val -91801"/>
              <a:gd name="adj2" fmla="val 61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4" descr="Suy nghĩ minh họa, Một cậu bé suy nghĩ, cánh tay, nghệ thuật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86289" y="5391807"/>
            <a:ext cx="2144111" cy="2837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HUYEN\Desktop\6243.png_3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96500" y="0"/>
            <a:ext cx="4533900" cy="2857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9621" y="2421813"/>
            <a:ext cx="8245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1.74/30 SBT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2569" y="945784"/>
            <a:ext cx="10972800" cy="1477046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8914" y="2904568"/>
            <a:ext cx="11763487" cy="303467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991180" y="728758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1145229" y="7053944"/>
            <a:ext cx="3244814" cy="101890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29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vi-VN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293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268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24365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030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827776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4625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1" action="ppaction://hlinksldjump"/>
          </p:cNvPr>
          <p:cNvSpPr/>
          <p:nvPr/>
        </p:nvSpPr>
        <p:spPr>
          <a:xfrm>
            <a:off x="1031185" y="6334946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2" action="ppaction://hlinksldjump"/>
          </p:cNvPr>
          <p:cNvSpPr/>
          <p:nvPr/>
        </p:nvSpPr>
        <p:spPr>
          <a:xfrm>
            <a:off x="2828685" y="6334946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33" y="3031362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7931768" y="7445829"/>
            <a:ext cx="1928077" cy="783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900" b="1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NEXT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15267021908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15267210908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1520067021908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157670210908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1 516 725 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625187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= {1; 5; 6; 7; 2; 5}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34468" y="2344242"/>
            <a:ext cx="6101080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= {1; 5; 6; 7 ;2}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</a:rPr>
              <a:t>P = {1, 5, 6, 7, 2}</a:t>
            </a:r>
            <a:endParaRPr lang="vi-VN" sz="3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4469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{1, 5, 6, 7, 2, 5}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58" y="3427903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50510" y="7777780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19 254,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so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{0;1; 2; 3; 4; 5}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{1; 2; 3; 4; 5}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{0;1; 2; 3; 4; 5; 6}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{1; 2; 3; 4; 5; 6}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10053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359088" y="661597"/>
          <a:ext cx="2950734" cy="58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5" imgW="1307880" imgH="228600" progId="Equation.DSMT4">
                  <p:embed/>
                </p:oleObj>
              </mc:Choice>
              <mc:Fallback>
                <p:oleObj name="Equation" r:id="rId15" imgW="13078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088" y="661597"/>
                        <a:ext cx="2950734" cy="580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2021; 2022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2019; 2021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2021; 2019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2022; 2021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10 000 000 000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1 000 000 000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7" y="3482534"/>
            <a:ext cx="878885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98218"/>
            <a:ext cx="965690" cy="7725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74598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912</Words>
  <Application>Microsoft Office PowerPoint</Application>
  <PresentationFormat>Custom</PresentationFormat>
  <Paragraphs>146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Times New Roman</vt:lpstr>
      <vt:lpstr>Tahoma</vt:lpstr>
      <vt:lpstr>Calibri</vt:lpstr>
      <vt:lpstr>Calibri Light</vt:lpstr>
      <vt:lpstr>Office Theme</vt:lpstr>
      <vt:lpstr>1_Office Theme</vt:lpstr>
      <vt:lpstr>Equation</vt:lpstr>
      <vt:lpstr>PowerPoint Presentation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158</cp:revision>
  <dcterms:created xsi:type="dcterms:W3CDTF">2018-05-10T00:06:18Z</dcterms:created>
  <dcterms:modified xsi:type="dcterms:W3CDTF">2024-10-03T02:04:57Z</dcterms:modified>
</cp:coreProperties>
</file>