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66" r:id="rId5"/>
    <p:sldId id="258" r:id="rId6"/>
    <p:sldId id="259" r:id="rId7"/>
    <p:sldId id="260" r:id="rId8"/>
    <p:sldId id="267" r:id="rId9"/>
    <p:sldId id="261" r:id="rId10"/>
    <p:sldId id="262" r:id="rId11"/>
    <p:sldId id="263" r:id="rId12"/>
    <p:sldId id="264" r:id="rId13"/>
    <p:sldId id="265" r:id="rId14"/>
  </p:sldIdLst>
  <p:sldSz cx="14630400" cy="8229600"/>
  <p:notesSz cx="6858000" cy="9144000"/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D72"/>
    <a:srgbClr val="FF0066"/>
    <a:srgbClr val="FFFFCC"/>
    <a:srgbClr val="FFFF99"/>
    <a:srgbClr val="EBE0D9"/>
    <a:srgbClr val="CE883A"/>
    <a:srgbClr val="EFCC75"/>
    <a:srgbClr val="8A897E"/>
    <a:srgbClr val="F5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46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1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2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3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8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7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2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4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0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3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616-9829-401D-8369-D7F10BBBFA9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8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0615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8" indent="-489808" algn="l" defTabSz="130615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image" Target="../media/image22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9906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KIỂM TRA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9448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5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Callout 5"/>
          <p:cNvSpPr/>
          <p:nvPr/>
        </p:nvSpPr>
        <p:spPr>
          <a:xfrm>
            <a:off x="1066801" y="1219200"/>
            <a:ext cx="4495800" cy="2209800"/>
          </a:xfrm>
          <a:prstGeom prst="rightArrowCallou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1" y="1981201"/>
            <a:ext cx="14478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295400"/>
            <a:ext cx="7924800" cy="1371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>
              <a:buFontTx/>
              <a:buChar char="-"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67200" y="4114800"/>
            <a:ext cx="6858000" cy="3429000"/>
            <a:chOff x="4267200" y="4343400"/>
            <a:chExt cx="6858000" cy="3429000"/>
          </a:xfrm>
        </p:grpSpPr>
        <p:sp>
          <p:nvSpPr>
            <p:cNvPr id="9" name="Rectangle 8"/>
            <p:cNvSpPr/>
            <p:nvPr/>
          </p:nvSpPr>
          <p:spPr>
            <a:xfrm>
              <a:off x="4267200" y="4343400"/>
              <a:ext cx="6858000" cy="3429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5334000"/>
              <a:ext cx="2971800" cy="1371600"/>
            </a:xfrm>
            <a:prstGeom prst="rect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nhóm</a:t>
              </a:r>
              <a:endParaRPr lang="en-US" sz="31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2672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43400" y="6705600"/>
              <a:ext cx="18288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1440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9144000" y="6705600"/>
              <a:ext cx="1981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705600" y="4572000"/>
              <a:ext cx="182880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191000" y="5735106"/>
              <a:ext cx="182880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6934200"/>
              <a:ext cx="182880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9512589" y="5658907"/>
              <a:ext cx="182880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1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1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019800" y="2667000"/>
            <a:ext cx="7924800" cy="990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>
              <a:buFontTx/>
              <a:buChar char="-"/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1" y="1981200"/>
            <a:ext cx="11963400" cy="295465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1.49/28 SGK: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105m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30m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 18 m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170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Bốn đứa trẻ bên cạnh nghệ thuật bàn, Emile, hoặc Giáo dục Bài tập về nhà, Các em làm bài tập về nhà, nghệ thuật, sách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1401" y="5086351"/>
            <a:ext cx="3429000" cy="31432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5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1" y="381000"/>
            <a:ext cx="12725400" cy="701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1295400"/>
            <a:ext cx="10058400" cy="5257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 105 – 30 (m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30.(105 - 30) (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- 18m</a:t>
            </a:r>
            <a:r>
              <a:rPr lang="en-US" sz="31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18.350 (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[(105 – 30) – 18] m</a:t>
            </a:r>
            <a:r>
              <a:rPr lang="en-US" sz="31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170. [(105 – 30) – 18] (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30.(105 - 30) + 18.350 + 170. [(105 – 30) – 18] 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+ 170.[75-18]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+ 170.57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2250 + 6300 + 9690</a:t>
            </a:r>
          </a:p>
          <a:p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18240 (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1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1" y="3810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85801" y="6553200"/>
            <a:ext cx="1295400" cy="748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192001" y="457204"/>
            <a:ext cx="1049867" cy="76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2192000" y="6553200"/>
            <a:ext cx="1073574" cy="80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381001"/>
            <a:ext cx="239776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-627093" y="3835190"/>
            <a:ext cx="321056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6781801"/>
            <a:ext cx="239776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336309" y="3377989"/>
            <a:ext cx="321056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683000" y="1905001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1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31 SGK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7884">
            <a:off x="10528621" y="409847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330">
            <a:off x="9906000" y="4495800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8687">
            <a:off x="10987158" y="484022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5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1" y="25146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LŨY THỪA VỚI SỐ MŨ TỰ NHIÊN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2667000"/>
            <a:ext cx="381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THỨ TỰ THỰC HIỆN PHÉP 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57801" y="1828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48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1" y="4724400"/>
            <a:ext cx="3695701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Lũy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thừa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Cộng</a:t>
            </a:r>
            <a:r>
              <a:rPr lang="en-U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endParaRPr lang="en-US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582401" y="4724400"/>
            <a:ext cx="2971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(…)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[…]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{…}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UYEN\Desktop\L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4495800"/>
            <a:ext cx="2819400" cy="1371600"/>
          </a:xfrm>
          <a:prstGeom prst="rect">
            <a:avLst/>
          </a:prstGeom>
          <a:noFill/>
        </p:spPr>
      </p:pic>
      <p:pic>
        <p:nvPicPr>
          <p:cNvPr id="1027" name="Picture 3" descr="C:\Users\HUYEN\Desktop\NH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0"/>
            <a:ext cx="1828800" cy="945931"/>
          </a:xfrm>
          <a:prstGeom prst="rect">
            <a:avLst/>
          </a:prstGeom>
          <a:noFill/>
        </p:spPr>
      </p:pic>
      <p:pic>
        <p:nvPicPr>
          <p:cNvPr id="1028" name="Picture 4" descr="C:\Users\HUYEN\Desktop\CH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1" y="5734015"/>
            <a:ext cx="3696216" cy="852522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0800000" flipV="1">
            <a:off x="2743200" y="4038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029200" y="4038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125201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9220201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81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1"/>
            <a:ext cx="70104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1"/>
            <a:ext cx="70104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2954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905001"/>
            <a:ext cx="70104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1" y="1879600"/>
          <a:ext cx="1074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5" imgW="3784320" imgH="266400" progId="Equation.DSMT4">
                  <p:embed/>
                </p:oleObj>
              </mc:Choice>
              <mc:Fallback>
                <p:oleObj name="Equation" r:id="rId5" imgW="37843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1879600"/>
                        <a:ext cx="10744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010401" y="18288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895601"/>
            <a:ext cx="70104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01" y="2895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1" y="2895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3505200"/>
          <a:ext cx="10872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9" imgW="3797280" imgH="266400" progId="Equation.DSMT4">
                  <p:embed/>
                </p:oleObj>
              </mc:Choice>
              <mc:Fallback>
                <p:oleObj name="Equation" r:id="rId9" imgW="3797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08727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810001" y="3581400"/>
            <a:ext cx="685800" cy="609600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4384357"/>
            <a:ext cx="70104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3400" y="4267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5029200"/>
          <a:ext cx="1082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3" imgW="3873240" imgH="266400" progId="Equation.DSMT4">
                  <p:embed/>
                </p:oleObj>
              </mc:Choice>
              <mc:Fallback>
                <p:oleObj name="Equation" r:id="rId13" imgW="3873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082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934201" y="49530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867401"/>
            <a:ext cx="70104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36 – 18 : 6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94200" y="1905001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15" imgW="914400" imgH="216000" progId="Equation.DSMT4">
                  <p:embed/>
                </p:oleObj>
              </mc:Choice>
              <mc:Fallback>
                <p:oleObj name="Equation" r:id="rId15" imgW="914400" imgH="216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1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6553200"/>
            <a:ext cx="11430000" cy="104643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.  	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3	     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       12	          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      21	             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        33         	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94200" y="2590801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7" imgW="914400" imgH="216000" progId="Equation.DSMT4">
                  <p:embed/>
                </p:oleObj>
              </mc:Choice>
              <mc:Fallback>
                <p:oleObj name="Equation" r:id="rId17" imgW="914400" imgH="216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590801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906001" y="65532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5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9" grpId="1" animBg="1"/>
      <p:bldP spid="10" grpId="0"/>
      <p:bldP spid="13" grpId="0" animBg="1"/>
      <p:bldP spid="13" grpId="1" animBg="1"/>
      <p:bldP spid="14" grpId="0"/>
      <p:bldP spid="17" grpId="0" animBg="1"/>
      <p:bldP spid="17" grpId="1" animBg="1"/>
      <p:bldP spid="18" grpId="0"/>
      <p:bldP spid="20" grpId="0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81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94765"/>
            <a:ext cx="9525000" cy="181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1"/>
            <a:ext cx="14020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87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UYEN\Desktop\hi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20400" y="3276600"/>
            <a:ext cx="3276600" cy="22005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399" y="3276600"/>
            <a:ext cx="9525001" cy="378564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3cm.</a:t>
            </a:r>
          </a:p>
          <a:p>
            <a:pPr marL="514324" indent="-514324">
              <a:buAutoNum type="alphaLcParenR"/>
            </a:pP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514324" indent="-514324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5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UYEN\Desktop\hin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1" y="990600"/>
            <a:ext cx="3276600" cy="2200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599652">
            <a:off x="10437775" y="634561"/>
            <a:ext cx="2330806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4.4 </a:t>
            </a:r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20578">
            <a:off x="10541787" y="1096910"/>
            <a:ext cx="21336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5.4 </a:t>
            </a:r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0" y="1564958"/>
            <a:ext cx="24384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6.4 </a:t>
            </a:r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50262">
            <a:off x="10403479" y="2079442"/>
            <a:ext cx="20574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7.4 </a:t>
            </a:r>
            <a:r>
              <a:rPr lang="en-US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1" y="838201"/>
            <a:ext cx="44958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1" y="1981200"/>
            <a:ext cx="44958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1" y="838201"/>
            <a:ext cx="44958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1" y="1828801"/>
            <a:ext cx="4495800" cy="49243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1" y="2362201"/>
            <a:ext cx="44958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31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1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048000"/>
            <a:ext cx="6096000" cy="1523490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4.4 + 5.4 + 6.4 + 7.4 = 88 (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0800" y="4561582"/>
            <a:ext cx="6096000" cy="104643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marL="514324" indent="-514324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24" indent="-514324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1" y="5334000"/>
          <a:ext cx="464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4" imgW="1879560" imgH="266400" progId="Equation.DSMT4">
                  <p:embed/>
                </p:oleObj>
              </mc:Choice>
              <mc:Fallback>
                <p:oleObj name="Equation" r:id="rId4" imgW="18795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5334000"/>
                        <a:ext cx="4648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5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02014"/>
            <a:ext cx="6324599" cy="92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1"/>
            <a:ext cx="65532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5800" y="1671639"/>
          <a:ext cx="132588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3" imgW="4597200" imgH="266400" progId="Equation.DSMT4">
                  <p:embed/>
                </p:oleObj>
              </mc:Choice>
              <mc:Fallback>
                <p:oleObj name="Equation" r:id="rId3" imgW="459720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1639"/>
                        <a:ext cx="1325880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1" y="3505200"/>
          <a:ext cx="3276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5" imgW="1143000" imgH="1028520" progId="Equation.DSMT4">
                  <p:embed/>
                </p:oleObj>
              </mc:Choice>
              <mc:Fallback>
                <p:oleObj name="Equation" r:id="rId5" imgW="1143000" imgH="1028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3505200"/>
                        <a:ext cx="32766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19627" y="3581400"/>
          <a:ext cx="3990974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7" imgW="1282680" imgH="1002960" progId="Equation.DSMT4">
                  <p:embed/>
                </p:oleObj>
              </mc:Choice>
              <mc:Fallback>
                <p:oleObj name="Equation" r:id="rId7" imgW="1282680" imgH="1002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7" y="3581400"/>
                        <a:ext cx="3990974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448800" y="3352800"/>
          <a:ext cx="4381501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9" imgW="1739880" imgH="1879560" progId="Equation.DSMT4">
                  <p:embed/>
                </p:oleObj>
              </mc:Choice>
              <mc:Fallback>
                <p:oleObj name="Equation" r:id="rId9" imgW="1739880" imgH="1879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800" y="3352800"/>
                        <a:ext cx="4381501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2590801"/>
            <a:ext cx="28956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u="sng" dirty="0" err="1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1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 descr="Cỏ cây vàng, tiêu đề sân bay, sân bay, gia đình png thumbnail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" y="7010400"/>
            <a:ext cx="4953000" cy="121920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5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4325599" cy="784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3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32004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1.44/26 SGK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1" y="4307417"/>
            <a:ext cx="19050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201964"/>
            <a:ext cx="10972800" cy="104643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02059"/>
              </p:ext>
            </p:extLst>
          </p:nvPr>
        </p:nvGraphicFramePr>
        <p:xfrm>
          <a:off x="4035425" y="6448425"/>
          <a:ext cx="38925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1473120" imgH="228600" progId="Equation.DSMT4">
                  <p:embed/>
                </p:oleObj>
              </mc:Choice>
              <mc:Fallback>
                <p:oleObj name="Equation" r:id="rId3" imgW="14731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6448425"/>
                        <a:ext cx="38925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29600" y="6441017"/>
            <a:ext cx="1524000" cy="56938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1" y="1143000"/>
            <a:ext cx="12268200" cy="286231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60 . 10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thụ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10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hydrogen.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8437" name="Picture 5" descr="Đứa trẻ, đứa trẻ trên trái đất, người lớn trẻ em, khu vực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658600" y="4800601"/>
            <a:ext cx="2971800" cy="3429001"/>
          </a:xfrm>
          <a:prstGeom prst="rect">
            <a:avLst/>
          </a:prstGeom>
          <a:noFill/>
        </p:spPr>
      </p:pic>
      <p:pic>
        <p:nvPicPr>
          <p:cNvPr id="18439" name="Picture 7" descr="Mặt trời, mặt trời, mặt trời vàng minh họa, phim hoạt hình mặt trời, vòng tròn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344400" y="1"/>
            <a:ext cx="2286000" cy="1885950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00"/>
            <a:ext cx="11963399" cy="5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8" grpId="0" autoUpdateAnimBg="0"/>
      <p:bldP spid="10" grpId="0" autoUpdateAnimBg="0"/>
      <p:bldP spid="1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548</Words>
  <Application>Microsoft Office PowerPoint</Application>
  <PresentationFormat>Custom</PresentationFormat>
  <Paragraphs>73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CHUNG</dc:title>
  <dc:creator>HUYEN</dc:creator>
  <cp:lastModifiedBy>Admin</cp:lastModifiedBy>
  <cp:revision>69</cp:revision>
  <dcterms:created xsi:type="dcterms:W3CDTF">2021-08-10T02:17:57Z</dcterms:created>
  <dcterms:modified xsi:type="dcterms:W3CDTF">2024-10-02T02:27:46Z</dcterms:modified>
</cp:coreProperties>
</file>