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CEE1-8307-4BB4-988F-E4A89AF54056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373F1-4375-4C11-A434-D27FD8F8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1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CEE1-8307-4BB4-988F-E4A89AF54056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373F1-4375-4C11-A434-D27FD8F8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74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CEE1-8307-4BB4-988F-E4A89AF54056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373F1-4375-4C11-A434-D27FD8F8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0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CEE1-8307-4BB4-988F-E4A89AF54056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373F1-4375-4C11-A434-D27FD8F8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6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CEE1-8307-4BB4-988F-E4A89AF54056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373F1-4375-4C11-A434-D27FD8F8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49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CEE1-8307-4BB4-988F-E4A89AF54056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373F1-4375-4C11-A434-D27FD8F8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6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CEE1-8307-4BB4-988F-E4A89AF54056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373F1-4375-4C11-A434-D27FD8F8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1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CEE1-8307-4BB4-988F-E4A89AF54056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373F1-4375-4C11-A434-D27FD8F8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43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CEE1-8307-4BB4-988F-E4A89AF54056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373F1-4375-4C11-A434-D27FD8F8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5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CEE1-8307-4BB4-988F-E4A89AF54056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373F1-4375-4C11-A434-D27FD8F8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CEE1-8307-4BB4-988F-E4A89AF54056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373F1-4375-4C11-A434-D27FD8F8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3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9CEE1-8307-4BB4-988F-E4A89AF54056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373F1-4375-4C11-A434-D27FD8F8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0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" y="0"/>
            <a:ext cx="896302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" y="3200400"/>
            <a:ext cx="9073662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14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840" y="0"/>
            <a:ext cx="54768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424"/>
            <a:ext cx="9143999" cy="261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9144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46" y="4876800"/>
            <a:ext cx="9167446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12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840" y="0"/>
            <a:ext cx="54768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425"/>
            <a:ext cx="91440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11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840" y="0"/>
            <a:ext cx="54768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425"/>
            <a:ext cx="90678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906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71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840" y="0"/>
            <a:ext cx="54768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425"/>
            <a:ext cx="90678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5368"/>
            <a:ext cx="3962400" cy="80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8" y="2479430"/>
            <a:ext cx="3171092" cy="56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79430"/>
            <a:ext cx="3124200" cy="64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46" y="3276600"/>
            <a:ext cx="3672254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814" y="3124200"/>
            <a:ext cx="321798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3924300"/>
            <a:ext cx="3581399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774223"/>
            <a:ext cx="3370385" cy="71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486400"/>
            <a:ext cx="244426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323" y="6248400"/>
            <a:ext cx="273147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59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840" y="0"/>
            <a:ext cx="54768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425"/>
            <a:ext cx="90678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962400" cy="40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52601"/>
            <a:ext cx="729871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067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502920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927" y="4044094"/>
            <a:ext cx="38671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17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840" y="0"/>
            <a:ext cx="54768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425"/>
            <a:ext cx="90678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396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28800"/>
            <a:ext cx="729871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8915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85138"/>
            <a:ext cx="7070115" cy="259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36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840" y="0"/>
            <a:ext cx="54768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425"/>
            <a:ext cx="90678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067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02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2024-09-12T00:46:36Z</dcterms:created>
  <dcterms:modified xsi:type="dcterms:W3CDTF">2024-09-12T01:39:48Z</dcterms:modified>
</cp:coreProperties>
</file>