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AE6D6-A792-4071-99BF-85BE9C90E6E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8945B-6D5D-4A91-AB4E-6ED4A6D83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32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cs typeface="Arial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A495E21-5F58-4425-9CD5-681B01787807}" type="slidenum">
              <a:rPr lang="en-US" altLang="en-US">
                <a:cs typeface="Arial" charset="0"/>
              </a:rPr>
              <a:pPr/>
              <a:t>8</a:t>
            </a:fld>
            <a:endParaRPr lang="en-US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8C93-5475-4D70-95EB-B629D5E421F3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032B-3DA6-4DD6-8596-A692B1AAB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95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8C93-5475-4D70-95EB-B629D5E421F3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032B-3DA6-4DD6-8596-A692B1AAB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3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8C93-5475-4D70-95EB-B629D5E421F3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032B-3DA6-4DD6-8596-A692B1AAB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1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8C93-5475-4D70-95EB-B629D5E421F3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032B-3DA6-4DD6-8596-A692B1AAB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89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8C93-5475-4D70-95EB-B629D5E421F3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032B-3DA6-4DD6-8596-A692B1AAB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0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8C93-5475-4D70-95EB-B629D5E421F3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032B-3DA6-4DD6-8596-A692B1AAB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6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8C93-5475-4D70-95EB-B629D5E421F3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032B-3DA6-4DD6-8596-A692B1AAB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0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8C93-5475-4D70-95EB-B629D5E421F3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032B-3DA6-4DD6-8596-A692B1AAB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9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8C93-5475-4D70-95EB-B629D5E421F3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032B-3DA6-4DD6-8596-A692B1AAB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6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8C93-5475-4D70-95EB-B629D5E421F3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032B-3DA6-4DD6-8596-A692B1AAB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60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8C93-5475-4D70-95EB-B629D5E421F3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032B-3DA6-4DD6-8596-A692B1AAB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5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88C93-5475-4D70-95EB-B629D5E421F3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3032B-3DA6-4DD6-8596-A692B1AAB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0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1.png"/><Relationship Id="rId5" Type="http://schemas.openxmlformats.org/officeDocument/2006/relationships/image" Target="../media/image24.png"/><Relationship Id="rId10" Type="http://schemas.openxmlformats.org/officeDocument/2006/relationships/image" Target="../media/image30.png"/><Relationship Id="rId4" Type="http://schemas.openxmlformats.org/officeDocument/2006/relationships/image" Target="../media/image11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1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35.png"/><Relationship Id="rId4" Type="http://schemas.openxmlformats.org/officeDocument/2006/relationships/image" Target="../media/image11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9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12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7.png"/><Relationship Id="rId5" Type="http://schemas.openxmlformats.org/officeDocument/2006/relationships/image" Target="../media/image24.png"/><Relationship Id="rId10" Type="http://schemas.openxmlformats.org/officeDocument/2006/relationships/image" Target="../media/image36.png"/><Relationship Id="rId4" Type="http://schemas.openxmlformats.org/officeDocument/2006/relationships/image" Target="../media/image11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44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49815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352425"/>
            <a:ext cx="592601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685800"/>
            <a:ext cx="897401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" y="1770185"/>
            <a:ext cx="7596554" cy="36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54" y="2133600"/>
            <a:ext cx="4777154" cy="38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" y="2514600"/>
            <a:ext cx="7748954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1447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34886"/>
            <a:ext cx="2221523" cy="63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91011"/>
            <a:ext cx="2221523" cy="66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953000"/>
            <a:ext cx="8610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37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49815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352425"/>
            <a:ext cx="592601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685800"/>
            <a:ext cx="897401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" y="1770185"/>
            <a:ext cx="7596554" cy="36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54" y="2133600"/>
            <a:ext cx="4777154" cy="38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" y="2514600"/>
            <a:ext cx="7748954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" y="3190875"/>
            <a:ext cx="706315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" y="4038600"/>
            <a:ext cx="896815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96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49815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352425"/>
            <a:ext cx="592601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685800"/>
            <a:ext cx="897401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" y="1770185"/>
            <a:ext cx="7596554" cy="36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54" y="2133600"/>
            <a:ext cx="4777154" cy="38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" y="2514600"/>
            <a:ext cx="7748954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53" y="3190876"/>
            <a:ext cx="4777154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" y="3614738"/>
            <a:ext cx="8628184" cy="171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9" y="5362942"/>
            <a:ext cx="5416061" cy="65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8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49815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352425"/>
            <a:ext cx="592601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685800"/>
            <a:ext cx="897401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" y="1770185"/>
            <a:ext cx="7596554" cy="36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54" y="2133600"/>
            <a:ext cx="4777154" cy="38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" y="2514600"/>
            <a:ext cx="7748954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53" y="3190876"/>
            <a:ext cx="4777154" cy="3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" y="3560153"/>
            <a:ext cx="7332784" cy="85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3" y="4442498"/>
            <a:ext cx="2479797" cy="89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267075"/>
            <a:ext cx="6858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38800"/>
            <a:ext cx="206912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" y="4888249"/>
            <a:ext cx="8891953" cy="181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50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54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49815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364148"/>
            <a:ext cx="4281487" cy="367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9144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16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49815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352425"/>
            <a:ext cx="592601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342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31" y="1676400"/>
            <a:ext cx="9126416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14562"/>
            <a:ext cx="89916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07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49815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352425"/>
            <a:ext cx="592601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342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7239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06237"/>
            <a:ext cx="1904999" cy="19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23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49815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352425"/>
            <a:ext cx="592601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342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990600"/>
            <a:ext cx="8974016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2895600"/>
            <a:ext cx="6230816" cy="137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971800"/>
            <a:ext cx="28194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4" y="4308230"/>
            <a:ext cx="6319106" cy="209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4" y="4959227"/>
            <a:ext cx="6242906" cy="1746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96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49815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352425"/>
            <a:ext cx="592601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342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990600"/>
            <a:ext cx="897401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2057401"/>
            <a:ext cx="623081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2971801"/>
            <a:ext cx="8897816" cy="220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95800"/>
            <a:ext cx="7619999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092" y="2813538"/>
            <a:ext cx="2971799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46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49815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352425"/>
            <a:ext cx="592601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342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990600"/>
            <a:ext cx="897401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2057401"/>
            <a:ext cx="623081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3133725"/>
            <a:ext cx="296300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3657600"/>
            <a:ext cx="8974016" cy="312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28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6667500" y="838200"/>
            <a:ext cx="454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r>
              <a:rPr lang="en-US" alt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3" name="Rectangle 51"/>
          <p:cNvSpPr>
            <a:spLocks noChangeArrowheads="1"/>
          </p:cNvSpPr>
          <p:nvPr/>
        </p:nvSpPr>
        <p:spPr bwMode="auto">
          <a:xfrm>
            <a:off x="138113" y="877888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2) 4257 =</a:t>
            </a:r>
          </a:p>
        </p:txBody>
      </p:sp>
      <p:sp>
        <p:nvSpPr>
          <p:cNvPr id="24" name="Rectangle 53"/>
          <p:cNvSpPr>
            <a:spLocks noChangeArrowheads="1"/>
          </p:cNvSpPr>
          <p:nvPr/>
        </p:nvSpPr>
        <p:spPr bwMode="auto">
          <a:xfrm>
            <a:off x="1562100" y="838200"/>
            <a:ext cx="152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4 . 1000 +</a:t>
            </a:r>
          </a:p>
        </p:txBody>
      </p:sp>
      <p:sp>
        <p:nvSpPr>
          <p:cNvPr id="25" name="Rectangle 54"/>
          <p:cNvSpPr>
            <a:spLocks noChangeArrowheads="1"/>
          </p:cNvSpPr>
          <p:nvPr/>
        </p:nvSpPr>
        <p:spPr bwMode="auto">
          <a:xfrm>
            <a:off x="3168650" y="838200"/>
            <a:ext cx="129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2 . 100 +</a:t>
            </a:r>
          </a:p>
        </p:txBody>
      </p:sp>
      <p:sp>
        <p:nvSpPr>
          <p:cNvPr id="26" name="Rectangle 55"/>
          <p:cNvSpPr>
            <a:spLocks noChangeArrowheads="1"/>
          </p:cNvSpPr>
          <p:nvPr/>
        </p:nvSpPr>
        <p:spPr bwMode="auto">
          <a:xfrm>
            <a:off x="4495800" y="838200"/>
            <a:ext cx="1143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5 . 10 +</a:t>
            </a:r>
          </a:p>
        </p:txBody>
      </p:sp>
      <p:sp>
        <p:nvSpPr>
          <p:cNvPr id="27" name="Rectangle 56"/>
          <p:cNvSpPr>
            <a:spLocks noChangeArrowheads="1"/>
          </p:cNvSpPr>
          <p:nvPr/>
        </p:nvSpPr>
        <p:spPr bwMode="auto">
          <a:xfrm>
            <a:off x="5641975" y="835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7 </a:t>
            </a:r>
          </a:p>
        </p:txBody>
      </p:sp>
      <p:sp>
        <p:nvSpPr>
          <p:cNvPr id="28" name="Oval 57"/>
          <p:cNvSpPr>
            <a:spLocks noChangeArrowheads="1"/>
          </p:cNvSpPr>
          <p:nvPr/>
        </p:nvSpPr>
        <p:spPr bwMode="auto">
          <a:xfrm>
            <a:off x="2057400" y="873125"/>
            <a:ext cx="7620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58"/>
          <p:cNvSpPr>
            <a:spLocks noChangeArrowheads="1"/>
          </p:cNvSpPr>
          <p:nvPr/>
        </p:nvSpPr>
        <p:spPr bwMode="auto">
          <a:xfrm>
            <a:off x="3592513" y="908050"/>
            <a:ext cx="827087" cy="61436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2057400" y="1558925"/>
            <a:ext cx="838200" cy="1295400"/>
            <a:chOff x="1584" y="1296"/>
            <a:chExt cx="528" cy="816"/>
          </a:xfrm>
        </p:grpSpPr>
        <p:sp>
          <p:nvSpPr>
            <p:cNvPr id="18457" name="Line 62"/>
            <p:cNvSpPr>
              <a:spLocks noChangeShapeType="1"/>
            </p:cNvSpPr>
            <p:nvPr/>
          </p:nvSpPr>
          <p:spPr bwMode="auto">
            <a:xfrm>
              <a:off x="1824" y="129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58" name="Oval 63"/>
            <p:cNvSpPr>
              <a:spLocks noChangeArrowheads="1"/>
            </p:cNvSpPr>
            <p:nvPr/>
          </p:nvSpPr>
          <p:spPr bwMode="auto">
            <a:xfrm>
              <a:off x="1584" y="1632"/>
              <a:ext cx="528" cy="48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80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altLang="en-US" sz="2800" baseline="6000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3611563" y="1487488"/>
            <a:ext cx="838200" cy="1444625"/>
            <a:chOff x="1584" y="1296"/>
            <a:chExt cx="528" cy="816"/>
          </a:xfrm>
        </p:grpSpPr>
        <p:sp>
          <p:nvSpPr>
            <p:cNvPr id="18455" name="Line 65"/>
            <p:cNvSpPr>
              <a:spLocks noChangeShapeType="1"/>
            </p:cNvSpPr>
            <p:nvPr/>
          </p:nvSpPr>
          <p:spPr bwMode="auto">
            <a:xfrm>
              <a:off x="1824" y="129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56" name="Oval 66"/>
            <p:cNvSpPr>
              <a:spLocks noChangeArrowheads="1"/>
            </p:cNvSpPr>
            <p:nvPr/>
          </p:nvSpPr>
          <p:spPr bwMode="auto">
            <a:xfrm>
              <a:off x="1584" y="1632"/>
              <a:ext cx="528" cy="48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80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altLang="en-US" sz="2800" baseline="6000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46" name="AutoShape 73"/>
          <p:cNvSpPr>
            <a:spLocks noChangeArrowheads="1"/>
          </p:cNvSpPr>
          <p:nvPr/>
        </p:nvSpPr>
        <p:spPr bwMode="auto">
          <a:xfrm>
            <a:off x="395288" y="32004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74"/>
          <p:cNvSpPr>
            <a:spLocks noChangeArrowheads="1"/>
          </p:cNvSpPr>
          <p:nvPr/>
        </p:nvSpPr>
        <p:spPr bwMode="auto">
          <a:xfrm>
            <a:off x="1204913" y="304800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4257 =</a:t>
            </a:r>
          </a:p>
        </p:txBody>
      </p:sp>
      <p:sp>
        <p:nvSpPr>
          <p:cNvPr id="48" name="Rectangle 75"/>
          <p:cNvSpPr>
            <a:spLocks noChangeArrowheads="1"/>
          </p:cNvSpPr>
          <p:nvPr/>
        </p:nvSpPr>
        <p:spPr bwMode="auto">
          <a:xfrm>
            <a:off x="2406650" y="3048000"/>
            <a:ext cx="152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4 . 10</a:t>
            </a:r>
            <a:r>
              <a:rPr lang="en-US" altLang="en-US" sz="2800" baseline="6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+</a:t>
            </a:r>
          </a:p>
        </p:txBody>
      </p:sp>
      <p:sp>
        <p:nvSpPr>
          <p:cNvPr id="49" name="Rectangle 76"/>
          <p:cNvSpPr>
            <a:spLocks noChangeArrowheads="1"/>
          </p:cNvSpPr>
          <p:nvPr/>
        </p:nvSpPr>
        <p:spPr bwMode="auto">
          <a:xfrm>
            <a:off x="3771900" y="3048000"/>
            <a:ext cx="129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2 . 10</a:t>
            </a:r>
            <a:r>
              <a:rPr lang="en-US" altLang="en-US" sz="2800" baseline="6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+</a:t>
            </a:r>
          </a:p>
        </p:txBody>
      </p:sp>
      <p:sp>
        <p:nvSpPr>
          <p:cNvPr id="50" name="Rectangle 77"/>
          <p:cNvSpPr>
            <a:spLocks noChangeArrowheads="1"/>
          </p:cNvSpPr>
          <p:nvPr/>
        </p:nvSpPr>
        <p:spPr bwMode="auto">
          <a:xfrm>
            <a:off x="5154613" y="3048000"/>
            <a:ext cx="1143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5 . 10 +7</a:t>
            </a:r>
          </a:p>
        </p:txBody>
      </p:sp>
      <p:sp>
        <p:nvSpPr>
          <p:cNvPr id="18449" name="Rectangle 78"/>
          <p:cNvSpPr>
            <a:spLocks noChangeArrowheads="1"/>
          </p:cNvSpPr>
          <p:nvPr/>
        </p:nvSpPr>
        <p:spPr bwMode="auto">
          <a:xfrm>
            <a:off x="6362700" y="3048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 baseline="6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79"/>
          <p:cNvSpPr>
            <a:spLocks noChangeArrowheads="1"/>
          </p:cNvSpPr>
          <p:nvPr/>
        </p:nvSpPr>
        <p:spPr bwMode="auto">
          <a:xfrm>
            <a:off x="266700" y="5856288"/>
            <a:ext cx="845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en-US" sz="2800" b="1" i="1">
                <a:latin typeface="Times New Roman" pitchFamily="18" charset="0"/>
                <a:cs typeface="Times New Roman" pitchFamily="18" charset="0"/>
              </a:rPr>
              <a:t>Mọi số tự nhiên đều viết được dưới dạng tổng các lũy thừa của 10.</a:t>
            </a:r>
          </a:p>
        </p:txBody>
      </p:sp>
      <p:graphicFrame>
        <p:nvGraphicFramePr>
          <p:cNvPr id="13331" name="Object 13"/>
          <p:cNvGraphicFramePr>
            <a:graphicFrameLocks noChangeAspect="1"/>
          </p:cNvGraphicFramePr>
          <p:nvPr/>
        </p:nvGraphicFramePr>
        <p:xfrm>
          <a:off x="544513" y="4419600"/>
          <a:ext cx="5181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4" imgW="5183124" imgH="839724" progId="Equation.DSMT4">
                  <p:embed/>
                </p:oleObj>
              </mc:Choice>
              <mc:Fallback>
                <p:oleObj name="Equation" r:id="rId4" imgW="5183124" imgH="8397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4419600"/>
                        <a:ext cx="5181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152400" y="412750"/>
            <a:ext cx="723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buFontTx/>
              <a:buAutoNum type="arabicParenR"/>
            </a:pPr>
            <a:r>
              <a:rPr lang="en-US" alt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 hạt thóc có trong ô thứ 7 là: 2.2.2.2.2.2 = </a:t>
            </a:r>
          </a:p>
        </p:txBody>
      </p:sp>
      <p:graphicFrame>
        <p:nvGraphicFramePr>
          <p:cNvPr id="13333" name="Object 14"/>
          <p:cNvGraphicFramePr>
            <a:graphicFrameLocks noChangeAspect="1"/>
          </p:cNvGraphicFramePr>
          <p:nvPr/>
        </p:nvGraphicFramePr>
        <p:xfrm>
          <a:off x="6972300" y="473075"/>
          <a:ext cx="3349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6" imgW="366064" imgH="397961" progId="Equation.DSMT4">
                  <p:embed/>
                </p:oleObj>
              </mc:Choice>
              <mc:Fallback>
                <p:oleObj name="Equation" r:id="rId6" imgW="366064" imgH="39796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300" y="473075"/>
                        <a:ext cx="33496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0963" y="0"/>
            <a:ext cx="16954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buClr>
                <a:srgbClr val="C3260C"/>
              </a:buClr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  <a:p>
            <a:pPr eaLnBrk="1" hangingPunct="1"/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51038"/>
            <a:ext cx="2362199" cy="338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1242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46" grpId="0" animBg="1"/>
      <p:bldP spid="47" grpId="0"/>
      <p:bldP spid="48" grpId="0"/>
      <p:bldP spid="49" grpId="0"/>
      <p:bldP spid="50" grpId="0"/>
      <p:bldP spid="54" grpId="0"/>
      <p:bldP spid="55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49815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352425"/>
            <a:ext cx="592601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685800"/>
            <a:ext cx="897401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" y="1770185"/>
            <a:ext cx="7596554" cy="120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54" y="2971801"/>
            <a:ext cx="4777154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" y="3538538"/>
            <a:ext cx="8968154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" y="3505200"/>
            <a:ext cx="904435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65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67</Words>
  <Application>Microsoft Office PowerPoint</Application>
  <PresentationFormat>On-screen Show (4:3)</PresentationFormat>
  <Paragraphs>17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2024-09-10T00:11:49Z</dcterms:created>
  <dcterms:modified xsi:type="dcterms:W3CDTF">2024-09-11T01:40:01Z</dcterms:modified>
</cp:coreProperties>
</file>