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8940-6620-4942-B03B-B70E36AE986A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FB2-4663-476D-9F6C-4A2CB7C35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76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8940-6620-4942-B03B-B70E36AE986A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FB2-4663-476D-9F6C-4A2CB7C35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6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8940-6620-4942-B03B-B70E36AE986A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FB2-4663-476D-9F6C-4A2CB7C35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49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8940-6620-4942-B03B-B70E36AE986A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FB2-4663-476D-9F6C-4A2CB7C35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49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8940-6620-4942-B03B-B70E36AE986A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FB2-4663-476D-9F6C-4A2CB7C35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11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8940-6620-4942-B03B-B70E36AE986A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FB2-4663-476D-9F6C-4A2CB7C35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04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8940-6620-4942-B03B-B70E36AE986A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FB2-4663-476D-9F6C-4A2CB7C35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94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8940-6620-4942-B03B-B70E36AE986A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FB2-4663-476D-9F6C-4A2CB7C35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905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8940-6620-4942-B03B-B70E36AE986A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FB2-4663-476D-9F6C-4A2CB7C35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09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8940-6620-4942-B03B-B70E36AE986A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FB2-4663-476D-9F6C-4A2CB7C35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03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8940-6620-4942-B03B-B70E36AE986A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FB2-4663-476D-9F6C-4A2CB7C35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81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98940-6620-4942-B03B-B70E36AE986A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85FB2-4663-476D-9F6C-4A2CB7C35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7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337" y="0"/>
            <a:ext cx="2981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90678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24200"/>
            <a:ext cx="91440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54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337" y="0"/>
            <a:ext cx="2981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91440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0400"/>
            <a:ext cx="91440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907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337" y="0"/>
            <a:ext cx="2981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9614"/>
            <a:ext cx="9144000" cy="1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8991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907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0"/>
            <a:ext cx="2666999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908"/>
            <a:ext cx="9144000" cy="1570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90800"/>
            <a:ext cx="5638800" cy="1828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554415"/>
            <a:ext cx="83058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353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0"/>
            <a:ext cx="2666999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89154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124200"/>
            <a:ext cx="7467600" cy="771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3962400"/>
            <a:ext cx="738187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72440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9" y="5867400"/>
            <a:ext cx="8686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087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0"/>
            <a:ext cx="2666999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4430"/>
            <a:ext cx="8991600" cy="2321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3352800"/>
            <a:ext cx="885825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087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0"/>
            <a:ext cx="2666999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9143999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514600"/>
            <a:ext cx="89916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134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2024-09-08T01:11:03Z</dcterms:created>
  <dcterms:modified xsi:type="dcterms:W3CDTF">2024-09-08T01:44:23Z</dcterms:modified>
</cp:coreProperties>
</file>