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6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9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1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0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9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0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3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98940-6620-4942-B03B-B70E36AE986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5FB2-4663-476D-9F6C-4A2CB7C3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7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0"/>
            <a:ext cx="298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067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54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0"/>
            <a:ext cx="298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9144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0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0"/>
            <a:ext cx="298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614"/>
            <a:ext cx="9144000" cy="1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8991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0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266699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908"/>
            <a:ext cx="9144000" cy="15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5638800" cy="18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54415"/>
            <a:ext cx="8305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5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266699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8915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4200"/>
            <a:ext cx="7467600" cy="77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962400"/>
            <a:ext cx="73818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" y="58674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87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266699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430"/>
            <a:ext cx="8991600" cy="232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352800"/>
            <a:ext cx="88582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87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266699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3999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991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34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2024-09-08T01:11:03Z</dcterms:created>
  <dcterms:modified xsi:type="dcterms:W3CDTF">2024-09-08T01:44:23Z</dcterms:modified>
</cp:coreProperties>
</file>