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4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3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3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1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D30DF-57E6-4006-A104-707CDCB5FC9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0A4F-0E4D-466C-986E-5243F370A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1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067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21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914400"/>
            <a:ext cx="29483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2"/>
            <a:ext cx="6391275" cy="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6324600" cy="33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1600200"/>
            <a:ext cx="149176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600200"/>
            <a:ext cx="4624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622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2667000"/>
            <a:ext cx="5076826" cy="1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581400" cy="94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4144108"/>
            <a:ext cx="4462463" cy="88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067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7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219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67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2"/>
            <a:ext cx="6391275" cy="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8458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27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21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914400"/>
            <a:ext cx="29483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81062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2"/>
            <a:ext cx="6391275" cy="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1414462"/>
            <a:ext cx="581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" y="1758462"/>
            <a:ext cx="90678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4162425"/>
            <a:ext cx="6371492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9" y="5181600"/>
            <a:ext cx="90238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1828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24200"/>
            <a:ext cx="247063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21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914400"/>
            <a:ext cx="29483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81062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2"/>
            <a:ext cx="6391275" cy="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1219200"/>
            <a:ext cx="581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4923"/>
            <a:ext cx="3733800" cy="4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2057400"/>
            <a:ext cx="904435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" y="4191000"/>
            <a:ext cx="652975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0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21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914400"/>
            <a:ext cx="29483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81062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2"/>
            <a:ext cx="6391275" cy="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1219200"/>
            <a:ext cx="581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4923"/>
            <a:ext cx="3733800" cy="4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2057400"/>
            <a:ext cx="904435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59435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21212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31029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943600"/>
            <a:ext cx="3105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76" y="6019801"/>
            <a:ext cx="48874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0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21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914400"/>
            <a:ext cx="29483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81062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2"/>
            <a:ext cx="6391275" cy="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1219200"/>
            <a:ext cx="581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4923"/>
            <a:ext cx="3733800" cy="3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1905000"/>
            <a:ext cx="90443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8" y="3176588"/>
            <a:ext cx="33528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0071"/>
            <a:ext cx="1219200" cy="53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048000"/>
            <a:ext cx="3124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4114800"/>
            <a:ext cx="283698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" y="4724400"/>
            <a:ext cx="896815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21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914400"/>
            <a:ext cx="29483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81062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2"/>
            <a:ext cx="6391275" cy="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96877"/>
            <a:ext cx="6324600" cy="66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2057400"/>
            <a:ext cx="149176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2107956"/>
            <a:ext cx="4624388" cy="94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743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5" y="3219450"/>
            <a:ext cx="3634154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886200"/>
            <a:ext cx="905021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32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21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914400"/>
            <a:ext cx="29483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81062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2"/>
            <a:ext cx="6391275" cy="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96877"/>
            <a:ext cx="6324600" cy="33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1752600"/>
            <a:ext cx="149176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752600"/>
            <a:ext cx="4624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0800"/>
            <a:ext cx="289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3247292"/>
            <a:ext cx="5076826" cy="1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47292"/>
            <a:ext cx="3581400" cy="132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2743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4885592"/>
            <a:ext cx="6067426" cy="18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0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321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914400"/>
            <a:ext cx="294835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3657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22"/>
            <a:ext cx="6391275" cy="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6324600" cy="33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1600200"/>
            <a:ext cx="149176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600200"/>
            <a:ext cx="4624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622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2667000"/>
            <a:ext cx="5076826" cy="14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581400" cy="94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44108"/>
            <a:ext cx="8915399" cy="11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5334000"/>
            <a:ext cx="903922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2024-09-04T00:57:34Z</dcterms:created>
  <dcterms:modified xsi:type="dcterms:W3CDTF">2024-09-17T02:07:35Z</dcterms:modified>
</cp:coreProperties>
</file>