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1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0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E2D6-3EBF-477A-9809-4DEE96B02AC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A7EE-0B41-4E96-9E2B-867D83B9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"/>
            <a:ext cx="9024937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39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1"/>
            <a:ext cx="891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906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810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6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5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232"/>
            <a:ext cx="5181600" cy="56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0625"/>
            <a:ext cx="84582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31963" y="1997075"/>
            <a:ext cx="5715000" cy="347663"/>
            <a:chOff x="1874782" y="2667000"/>
            <a:chExt cx="5715000" cy="43092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74782" y="2820480"/>
              <a:ext cx="5715000" cy="74772"/>
            </a:xfrm>
            <a:prstGeom prst="straightConnector1">
              <a:avLst/>
            </a:prstGeom>
            <a:ln w="57150">
              <a:solidFill>
                <a:srgbClr val="8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632019" y="2704387"/>
              <a:ext cx="0" cy="381731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28944" y="2716193"/>
              <a:ext cx="0" cy="381731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62382" y="2716193"/>
              <a:ext cx="0" cy="381731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46607" y="2667000"/>
              <a:ext cx="0" cy="381731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344" y="2667000"/>
              <a:ext cx="0" cy="381731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0" y="2262188"/>
            <a:ext cx="4178300" cy="627062"/>
            <a:chOff x="1676400" y="3048000"/>
            <a:chExt cx="4177332" cy="626587"/>
          </a:xfrm>
        </p:grpSpPr>
        <p:sp>
          <p:nvSpPr>
            <p:cNvPr id="8201" name="TextBox 15"/>
            <p:cNvSpPr txBox="1">
              <a:spLocks noChangeArrowheads="1"/>
            </p:cNvSpPr>
            <p:nvPr/>
          </p:nvSpPr>
          <p:spPr bwMode="auto">
            <a:xfrm>
              <a:off x="1676400" y="3048000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8202" name="TextBox 23"/>
            <p:cNvSpPr txBox="1">
              <a:spLocks noChangeArrowheads="1"/>
            </p:cNvSpPr>
            <p:nvPr/>
          </p:nvSpPr>
          <p:spPr bwMode="auto">
            <a:xfrm>
              <a:off x="2407108" y="3048000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203" name="TextBox 24"/>
            <p:cNvSpPr txBox="1">
              <a:spLocks noChangeArrowheads="1"/>
            </p:cNvSpPr>
            <p:nvPr/>
          </p:nvSpPr>
          <p:spPr bwMode="auto">
            <a:xfrm>
              <a:off x="324530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4" name="TextBox 25"/>
            <p:cNvSpPr txBox="1">
              <a:spLocks noChangeArrowheads="1"/>
            </p:cNvSpPr>
            <p:nvPr/>
          </p:nvSpPr>
          <p:spPr bwMode="auto">
            <a:xfrm>
              <a:off x="408350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5" name="TextBox 26"/>
            <p:cNvSpPr txBox="1">
              <a:spLocks noChangeArrowheads="1"/>
            </p:cNvSpPr>
            <p:nvPr/>
          </p:nvSpPr>
          <p:spPr bwMode="auto">
            <a:xfrm>
              <a:off x="4845508" y="3090041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206" name="TextBox 27"/>
            <p:cNvSpPr txBox="1">
              <a:spLocks noChangeArrowheads="1"/>
            </p:cNvSpPr>
            <p:nvPr/>
          </p:nvSpPr>
          <p:spPr bwMode="auto">
            <a:xfrm>
              <a:off x="566901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96" name="TextBox 17"/>
          <p:cNvSpPr txBox="1">
            <a:spLocks noChangeArrowheads="1"/>
          </p:cNvSpPr>
          <p:nvPr/>
        </p:nvSpPr>
        <p:spPr bwMode="auto">
          <a:xfrm>
            <a:off x="1914525" y="465138"/>
            <a:ext cx="1271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Điểm 1</a:t>
            </a:r>
          </a:p>
        </p:txBody>
      </p:sp>
      <p:sp>
        <p:nvSpPr>
          <p:cNvPr id="8197" name="TextBox 18"/>
          <p:cNvSpPr txBox="1">
            <a:spLocks noChangeArrowheads="1"/>
          </p:cNvSpPr>
          <p:nvPr/>
        </p:nvSpPr>
        <p:spPr bwMode="auto">
          <a:xfrm>
            <a:off x="4291013" y="457200"/>
            <a:ext cx="127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Điểm 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90788" y="990600"/>
            <a:ext cx="58737" cy="1006475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941888" y="981075"/>
            <a:ext cx="60325" cy="1006475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21"/>
          <p:cNvSpPr txBox="1">
            <a:spLocks noChangeArrowheads="1"/>
          </p:cNvSpPr>
          <p:nvPr/>
        </p:nvSpPr>
        <p:spPr bwMode="auto">
          <a:xfrm>
            <a:off x="609600" y="3494782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3900" y="1987550"/>
            <a:ext cx="7921625" cy="365125"/>
            <a:chOff x="1874782" y="2667000"/>
            <a:chExt cx="5715000" cy="45256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74782" y="2820480"/>
              <a:ext cx="5715000" cy="74772"/>
            </a:xfrm>
            <a:prstGeom prst="straightConnector1">
              <a:avLst/>
            </a:prstGeom>
            <a:ln w="57150">
              <a:solidFill>
                <a:srgbClr val="8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12283" y="270438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07049" y="2716193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01814" y="273783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96580" y="273783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21123" y="2667000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3713" y="2286000"/>
            <a:ext cx="3827462" cy="642938"/>
            <a:chOff x="646046" y="3071804"/>
            <a:chExt cx="3827276" cy="643259"/>
          </a:xfrm>
        </p:grpSpPr>
        <p:sp>
          <p:nvSpPr>
            <p:cNvPr id="9231" name="TextBox 15"/>
            <p:cNvSpPr txBox="1">
              <a:spLocks noChangeArrowheads="1"/>
            </p:cNvSpPr>
            <p:nvPr/>
          </p:nvSpPr>
          <p:spPr bwMode="auto">
            <a:xfrm>
              <a:off x="646046" y="3130517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9232" name="TextBox 23"/>
            <p:cNvSpPr txBox="1">
              <a:spLocks noChangeArrowheads="1"/>
            </p:cNvSpPr>
            <p:nvPr/>
          </p:nvSpPr>
          <p:spPr bwMode="auto">
            <a:xfrm>
              <a:off x="1210392" y="3130517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233" name="TextBox 24"/>
            <p:cNvSpPr txBox="1">
              <a:spLocks noChangeArrowheads="1"/>
            </p:cNvSpPr>
            <p:nvPr/>
          </p:nvSpPr>
          <p:spPr bwMode="auto">
            <a:xfrm>
              <a:off x="324530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4" name="TextBox 25"/>
            <p:cNvSpPr txBox="1">
              <a:spLocks noChangeArrowheads="1"/>
            </p:cNvSpPr>
            <p:nvPr/>
          </p:nvSpPr>
          <p:spPr bwMode="auto">
            <a:xfrm>
              <a:off x="408350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5" name="TextBox 26"/>
            <p:cNvSpPr txBox="1">
              <a:spLocks noChangeArrowheads="1"/>
            </p:cNvSpPr>
            <p:nvPr/>
          </p:nvSpPr>
          <p:spPr bwMode="auto">
            <a:xfrm>
              <a:off x="3345225" y="3071804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9236" name="TextBox 27"/>
            <p:cNvSpPr txBox="1">
              <a:spLocks noChangeArrowheads="1"/>
            </p:cNvSpPr>
            <p:nvPr/>
          </p:nvSpPr>
          <p:spPr bwMode="auto">
            <a:xfrm>
              <a:off x="4083508" y="3071806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9220" name="TextBox 17"/>
          <p:cNvSpPr txBox="1">
            <a:spLocks noChangeArrowheads="1"/>
          </p:cNvSpPr>
          <p:nvPr/>
        </p:nvSpPr>
        <p:spPr bwMode="auto">
          <a:xfrm>
            <a:off x="3529013" y="465138"/>
            <a:ext cx="127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Điểm 5</a:t>
            </a:r>
          </a:p>
        </p:txBody>
      </p:sp>
      <p:sp>
        <p:nvSpPr>
          <p:cNvPr id="9221" name="TextBox 18"/>
          <p:cNvSpPr txBox="1">
            <a:spLocks noChangeArrowheads="1"/>
          </p:cNvSpPr>
          <p:nvPr/>
        </p:nvSpPr>
        <p:spPr bwMode="auto">
          <a:xfrm>
            <a:off x="5510213" y="457200"/>
            <a:ext cx="127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Điểm 8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05275" y="990600"/>
            <a:ext cx="60325" cy="1006475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161088" y="981075"/>
            <a:ext cx="60325" cy="1006475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21"/>
          <p:cNvSpPr txBox="1">
            <a:spLocks noChangeArrowheads="1"/>
          </p:cNvSpPr>
          <p:nvPr/>
        </p:nvSpPr>
        <p:spPr bwMode="auto">
          <a:xfrm>
            <a:off x="0" y="3276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8006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5486400" y="1997075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61722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8580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TextBox 27"/>
          <p:cNvSpPr txBox="1">
            <a:spLocks noChangeArrowheads="1"/>
          </p:cNvSpPr>
          <p:nvPr/>
        </p:nvSpPr>
        <p:spPr bwMode="auto">
          <a:xfrm>
            <a:off x="6010275" y="2235200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928938"/>
            <a:ext cx="1482725" cy="38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62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3900" y="1987550"/>
            <a:ext cx="7921625" cy="365125"/>
            <a:chOff x="1874782" y="2667000"/>
            <a:chExt cx="5715000" cy="45256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74782" y="2820480"/>
              <a:ext cx="5715000" cy="74772"/>
            </a:xfrm>
            <a:prstGeom prst="straightConnector1">
              <a:avLst/>
            </a:prstGeom>
            <a:ln w="57150">
              <a:solidFill>
                <a:srgbClr val="8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12283" y="270438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07049" y="2716193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01814" y="273783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96580" y="273783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21123" y="2667000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3713" y="2286000"/>
            <a:ext cx="3827462" cy="642938"/>
            <a:chOff x="646046" y="3071804"/>
            <a:chExt cx="3827276" cy="643259"/>
          </a:xfrm>
        </p:grpSpPr>
        <p:sp>
          <p:nvSpPr>
            <p:cNvPr id="10262" name="TextBox 15"/>
            <p:cNvSpPr txBox="1">
              <a:spLocks noChangeArrowheads="1"/>
            </p:cNvSpPr>
            <p:nvPr/>
          </p:nvSpPr>
          <p:spPr bwMode="auto">
            <a:xfrm>
              <a:off x="646046" y="3130517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263" name="TextBox 23"/>
            <p:cNvSpPr txBox="1">
              <a:spLocks noChangeArrowheads="1"/>
            </p:cNvSpPr>
            <p:nvPr/>
          </p:nvSpPr>
          <p:spPr bwMode="auto">
            <a:xfrm>
              <a:off x="1210392" y="3130517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264" name="TextBox 24"/>
            <p:cNvSpPr txBox="1">
              <a:spLocks noChangeArrowheads="1"/>
            </p:cNvSpPr>
            <p:nvPr/>
          </p:nvSpPr>
          <p:spPr bwMode="auto">
            <a:xfrm>
              <a:off x="324530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5" name="TextBox 25"/>
            <p:cNvSpPr txBox="1">
              <a:spLocks noChangeArrowheads="1"/>
            </p:cNvSpPr>
            <p:nvPr/>
          </p:nvSpPr>
          <p:spPr bwMode="auto">
            <a:xfrm>
              <a:off x="408350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6" name="TextBox 26"/>
            <p:cNvSpPr txBox="1">
              <a:spLocks noChangeArrowheads="1"/>
            </p:cNvSpPr>
            <p:nvPr/>
          </p:nvSpPr>
          <p:spPr bwMode="auto">
            <a:xfrm>
              <a:off x="3345225" y="3071804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0267" name="TextBox 27"/>
            <p:cNvSpPr txBox="1">
              <a:spLocks noChangeArrowheads="1"/>
            </p:cNvSpPr>
            <p:nvPr/>
          </p:nvSpPr>
          <p:spPr bwMode="auto">
            <a:xfrm>
              <a:off x="4083508" y="3071806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244" name="TextBox 18"/>
          <p:cNvSpPr txBox="1">
            <a:spLocks noChangeArrowheads="1"/>
          </p:cNvSpPr>
          <p:nvPr/>
        </p:nvSpPr>
        <p:spPr bwMode="auto">
          <a:xfrm>
            <a:off x="5510213" y="457200"/>
            <a:ext cx="127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Điểm 8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161088" y="981075"/>
            <a:ext cx="60325" cy="1006475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48006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5486400" y="1997075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61722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8580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27"/>
          <p:cNvSpPr txBox="1">
            <a:spLocks noChangeArrowheads="1"/>
          </p:cNvSpPr>
          <p:nvPr/>
        </p:nvSpPr>
        <p:spPr bwMode="auto">
          <a:xfrm>
            <a:off x="6010275" y="2235200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252" name="TextBox 29"/>
          <p:cNvSpPr txBox="1">
            <a:spLocks noChangeArrowheads="1"/>
          </p:cNvSpPr>
          <p:nvPr/>
        </p:nvSpPr>
        <p:spPr bwMode="auto">
          <a:xfrm>
            <a:off x="3717925" y="617538"/>
            <a:ext cx="1271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Điểm 7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02200" y="1133475"/>
            <a:ext cx="560388" cy="97790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31"/>
          <p:cNvSpPr txBox="1">
            <a:spLocks noChangeArrowheads="1"/>
          </p:cNvSpPr>
          <p:nvPr/>
        </p:nvSpPr>
        <p:spPr bwMode="auto">
          <a:xfrm>
            <a:off x="6826250" y="592138"/>
            <a:ext cx="1271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Điểm 9</a:t>
            </a:r>
          </a:p>
        </p:txBody>
      </p:sp>
      <p:cxnSp>
        <p:nvCxnSpPr>
          <p:cNvPr id="33" name="Straight Arrow Connector 32"/>
          <p:cNvCxnSpPr>
            <a:stCxn id="10254" idx="2"/>
          </p:cNvCxnSpPr>
          <p:nvPr/>
        </p:nvCxnSpPr>
        <p:spPr>
          <a:xfrm flipH="1">
            <a:off x="6905625" y="1114425"/>
            <a:ext cx="557213" cy="950913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TextBox 27"/>
          <p:cNvSpPr txBox="1">
            <a:spLocks noChangeArrowheads="1"/>
          </p:cNvSpPr>
          <p:nvPr/>
        </p:nvSpPr>
        <p:spPr bwMode="auto">
          <a:xfrm>
            <a:off x="5257800" y="2235200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257" name="TextBox 27"/>
          <p:cNvSpPr txBox="1">
            <a:spLocks noChangeArrowheads="1"/>
          </p:cNvSpPr>
          <p:nvPr/>
        </p:nvSpPr>
        <p:spPr bwMode="auto">
          <a:xfrm>
            <a:off x="6619875" y="2209800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257800" y="2667000"/>
            <a:ext cx="115888" cy="60960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781800" y="2636838"/>
            <a:ext cx="44450" cy="639762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45"/>
          <p:cNvSpPr txBox="1">
            <a:spLocks noChangeArrowheads="1"/>
          </p:cNvSpPr>
          <p:nvPr/>
        </p:nvSpPr>
        <p:spPr bwMode="auto">
          <a:xfrm>
            <a:off x="3143250" y="3276600"/>
            <a:ext cx="242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Số liền trước 8</a:t>
            </a:r>
          </a:p>
        </p:txBody>
      </p:sp>
      <p:sp>
        <p:nvSpPr>
          <p:cNvPr id="10261" name="TextBox 46"/>
          <p:cNvSpPr txBox="1">
            <a:spLocks noChangeArrowheads="1"/>
          </p:cNvSpPr>
          <p:nvPr/>
        </p:nvSpPr>
        <p:spPr bwMode="auto">
          <a:xfrm>
            <a:off x="5807075" y="3276600"/>
            <a:ext cx="2090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Số liền sau 8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34583"/>
            <a:ext cx="8686799" cy="173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6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3900" y="1987550"/>
            <a:ext cx="7921625" cy="365125"/>
            <a:chOff x="1874782" y="2667000"/>
            <a:chExt cx="5715000" cy="45256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74782" y="2820480"/>
              <a:ext cx="5715000" cy="74772"/>
            </a:xfrm>
            <a:prstGeom prst="straightConnector1">
              <a:avLst/>
            </a:prstGeom>
            <a:ln w="57150">
              <a:solidFill>
                <a:srgbClr val="8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312283" y="270438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07049" y="2716193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01814" y="273783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96580" y="2737837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21123" y="2667000"/>
              <a:ext cx="0" cy="381732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3713" y="2286000"/>
            <a:ext cx="3827462" cy="642938"/>
            <a:chOff x="646046" y="3071804"/>
            <a:chExt cx="3827276" cy="643259"/>
          </a:xfrm>
        </p:grpSpPr>
        <p:sp>
          <p:nvSpPr>
            <p:cNvPr id="11280" name="TextBox 15"/>
            <p:cNvSpPr txBox="1">
              <a:spLocks noChangeArrowheads="1"/>
            </p:cNvSpPr>
            <p:nvPr/>
          </p:nvSpPr>
          <p:spPr bwMode="auto">
            <a:xfrm>
              <a:off x="646046" y="3130517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1281" name="TextBox 23"/>
            <p:cNvSpPr txBox="1">
              <a:spLocks noChangeArrowheads="1"/>
            </p:cNvSpPr>
            <p:nvPr/>
          </p:nvSpPr>
          <p:spPr bwMode="auto">
            <a:xfrm>
              <a:off x="1210392" y="3130517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282" name="TextBox 24"/>
            <p:cNvSpPr txBox="1">
              <a:spLocks noChangeArrowheads="1"/>
            </p:cNvSpPr>
            <p:nvPr/>
          </p:nvSpPr>
          <p:spPr bwMode="auto">
            <a:xfrm>
              <a:off x="324530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3" name="TextBox 25"/>
            <p:cNvSpPr txBox="1">
              <a:spLocks noChangeArrowheads="1"/>
            </p:cNvSpPr>
            <p:nvPr/>
          </p:nvSpPr>
          <p:spPr bwMode="auto">
            <a:xfrm>
              <a:off x="4083508" y="3090041"/>
              <a:ext cx="1847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4" name="TextBox 26"/>
            <p:cNvSpPr txBox="1">
              <a:spLocks noChangeArrowheads="1"/>
            </p:cNvSpPr>
            <p:nvPr/>
          </p:nvSpPr>
          <p:spPr bwMode="auto">
            <a:xfrm>
              <a:off x="3345225" y="3071804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1285" name="TextBox 27"/>
            <p:cNvSpPr txBox="1">
              <a:spLocks noChangeArrowheads="1"/>
            </p:cNvSpPr>
            <p:nvPr/>
          </p:nvSpPr>
          <p:spPr bwMode="auto">
            <a:xfrm>
              <a:off x="4083508" y="3071806"/>
              <a:ext cx="389814" cy="58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>
            <a:off x="48006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5486400" y="1997075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61722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858000" y="1981200"/>
            <a:ext cx="0" cy="307975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27"/>
          <p:cNvSpPr txBox="1">
            <a:spLocks noChangeArrowheads="1"/>
          </p:cNvSpPr>
          <p:nvPr/>
        </p:nvSpPr>
        <p:spPr bwMode="auto">
          <a:xfrm>
            <a:off x="6010275" y="2235200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274" name="TextBox 29"/>
          <p:cNvSpPr txBox="1">
            <a:spLocks noChangeArrowheads="1"/>
          </p:cNvSpPr>
          <p:nvPr/>
        </p:nvSpPr>
        <p:spPr bwMode="auto">
          <a:xfrm>
            <a:off x="3717925" y="617538"/>
            <a:ext cx="1271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Điểm 7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02200" y="1133475"/>
            <a:ext cx="560388" cy="97790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27"/>
          <p:cNvSpPr txBox="1">
            <a:spLocks noChangeArrowheads="1"/>
          </p:cNvSpPr>
          <p:nvPr/>
        </p:nvSpPr>
        <p:spPr bwMode="auto">
          <a:xfrm>
            <a:off x="5257800" y="2235200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277" name="TextBox 27"/>
          <p:cNvSpPr txBox="1">
            <a:spLocks noChangeArrowheads="1"/>
          </p:cNvSpPr>
          <p:nvPr/>
        </p:nvSpPr>
        <p:spPr bwMode="auto">
          <a:xfrm>
            <a:off x="6619875" y="2209800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14450" y="4719638"/>
            <a:ext cx="7426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181350"/>
            <a:ext cx="866774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4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232"/>
            <a:ext cx="5181600" cy="41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68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" y="2133600"/>
            <a:ext cx="837027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76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" y="3114676"/>
            <a:ext cx="8903678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" y="5181600"/>
            <a:ext cx="85988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9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232"/>
            <a:ext cx="5181600" cy="41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68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" y="1219200"/>
            <a:ext cx="837027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" y="1981200"/>
            <a:ext cx="890367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" y="4343400"/>
            <a:ext cx="890367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777762"/>
            <a:ext cx="4200525" cy="7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232"/>
            <a:ext cx="5181600" cy="41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154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110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2024-09-01T00:39:48Z</dcterms:created>
  <dcterms:modified xsi:type="dcterms:W3CDTF">2024-09-12T00:23:33Z</dcterms:modified>
</cp:coreProperties>
</file>