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7930-439E-4142-83EE-D6D4B36FB13D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B67D-B099-467B-B354-AF553F48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7930-439E-4142-83EE-D6D4B36FB13D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B67D-B099-467B-B354-AF553F48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4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7930-439E-4142-83EE-D6D4B36FB13D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B67D-B099-467B-B354-AF553F48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7930-439E-4142-83EE-D6D4B36FB13D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B67D-B099-467B-B354-AF553F48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7930-439E-4142-83EE-D6D4B36FB13D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B67D-B099-467B-B354-AF553F48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3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7930-439E-4142-83EE-D6D4B36FB13D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B67D-B099-467B-B354-AF553F48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7930-439E-4142-83EE-D6D4B36FB13D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B67D-B099-467B-B354-AF553F48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9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7930-439E-4142-83EE-D6D4B36FB13D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B67D-B099-467B-B354-AF553F48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7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7930-439E-4142-83EE-D6D4B36FB13D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B67D-B099-467B-B354-AF553F48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7930-439E-4142-83EE-D6D4B36FB13D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B67D-B099-467B-B354-AF553F48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5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7930-439E-4142-83EE-D6D4B36FB13D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B67D-B099-467B-B354-AF553F48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0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7930-439E-4142-83EE-D6D4B36FB13D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B67D-B099-467B-B354-AF553F48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5"/>
            <a:ext cx="9144000" cy="25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4613"/>
            <a:ext cx="914400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5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686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5791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762000"/>
            <a:ext cx="65356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066800"/>
            <a:ext cx="1735016" cy="23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291"/>
            <a:ext cx="7010400" cy="3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1676401"/>
            <a:ext cx="9106268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2186354"/>
            <a:ext cx="8516816" cy="78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971800"/>
            <a:ext cx="9220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7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686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5791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762000"/>
            <a:ext cx="65356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066800"/>
            <a:ext cx="1735016" cy="23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291"/>
            <a:ext cx="7010400" cy="3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1676401"/>
            <a:ext cx="9106268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2186354"/>
            <a:ext cx="3716216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1"/>
            <a:ext cx="44338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3253154"/>
            <a:ext cx="8953868" cy="352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3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686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5791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762000"/>
            <a:ext cx="65356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066800"/>
            <a:ext cx="1735016" cy="23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291"/>
            <a:ext cx="7010400" cy="3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1676401"/>
            <a:ext cx="9106268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2186354"/>
            <a:ext cx="3716216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1"/>
            <a:ext cx="4433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2895601"/>
            <a:ext cx="8801468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4267200"/>
            <a:ext cx="773466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4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686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5791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762000"/>
            <a:ext cx="65356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066800"/>
            <a:ext cx="1735016" cy="23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291"/>
            <a:ext cx="7010400" cy="3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1676401"/>
            <a:ext cx="9106268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2186354"/>
            <a:ext cx="3716216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1"/>
            <a:ext cx="4433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2895601"/>
            <a:ext cx="8801468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4114800"/>
            <a:ext cx="773466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3733800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4648200"/>
            <a:ext cx="89820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686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5791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762000"/>
            <a:ext cx="65356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066800"/>
            <a:ext cx="1735016" cy="23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291"/>
            <a:ext cx="7010400" cy="3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1676401"/>
            <a:ext cx="9106268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2186354"/>
            <a:ext cx="3716216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1"/>
            <a:ext cx="4433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2895601"/>
            <a:ext cx="8801468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3733800"/>
            <a:ext cx="773466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3" y="4114800"/>
            <a:ext cx="2777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8839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1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5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686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5791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90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143000"/>
            <a:ext cx="653561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71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686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57912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762000"/>
            <a:ext cx="65356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219200"/>
            <a:ext cx="1735016" cy="4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696183"/>
            <a:ext cx="9126416" cy="531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12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686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57912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762000"/>
            <a:ext cx="65356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219200"/>
            <a:ext cx="1735016" cy="4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600200"/>
            <a:ext cx="912641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0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686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57912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762000"/>
            <a:ext cx="65356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219200"/>
            <a:ext cx="1735016" cy="4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696184"/>
            <a:ext cx="9126415" cy="211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3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686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57912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762000"/>
            <a:ext cx="65356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066800"/>
            <a:ext cx="1735016" cy="23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290"/>
            <a:ext cx="7010400" cy="113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2286000"/>
            <a:ext cx="9126416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61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686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57912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762000"/>
            <a:ext cx="65356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066800"/>
            <a:ext cx="1735016" cy="23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291"/>
            <a:ext cx="7010400" cy="3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1676401"/>
            <a:ext cx="9106268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3200400"/>
            <a:ext cx="903006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3990974"/>
            <a:ext cx="7434263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8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686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5791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762000"/>
            <a:ext cx="65356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066800"/>
            <a:ext cx="1735016" cy="23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291"/>
            <a:ext cx="7010400" cy="3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1676401"/>
            <a:ext cx="9106268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2209800"/>
            <a:ext cx="645794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3581400"/>
            <a:ext cx="910626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5181600"/>
            <a:ext cx="904875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686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5791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762000"/>
            <a:ext cx="65356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066800"/>
            <a:ext cx="1735016" cy="23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291"/>
            <a:ext cx="7010400" cy="3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1676401"/>
            <a:ext cx="9106268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2133600"/>
            <a:ext cx="912641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3095625"/>
            <a:ext cx="682026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2133600"/>
            <a:ext cx="682026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2024-08-31T00:16:16Z</dcterms:created>
  <dcterms:modified xsi:type="dcterms:W3CDTF">2024-08-31T01:55:15Z</dcterms:modified>
</cp:coreProperties>
</file>