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6"/>
  </p:notesMasterIdLst>
  <p:sldIdLst>
    <p:sldId id="257" r:id="rId2"/>
    <p:sldId id="263" r:id="rId3"/>
    <p:sldId id="260" r:id="rId4"/>
    <p:sldId id="2007577219" r:id="rId5"/>
    <p:sldId id="2007577203" r:id="rId6"/>
    <p:sldId id="2007577220" r:id="rId7"/>
    <p:sldId id="2007577221" r:id="rId8"/>
    <p:sldId id="287" r:id="rId9"/>
    <p:sldId id="2007577223" r:id="rId10"/>
    <p:sldId id="2007577222" r:id="rId11"/>
    <p:sldId id="2007577198" r:id="rId12"/>
    <p:sldId id="2007577199" r:id="rId13"/>
    <p:sldId id="2007577201" r:id="rId14"/>
    <p:sldId id="2007577224" r:id="rId15"/>
  </p:sldIdLst>
  <p:sldSz cx="12192000" cy="6858000"/>
  <p:notesSz cx="6858000" cy="9144000"/>
  <p:embeddedFontLst>
    <p:embeddedFont>
      <p:font typeface="等线" panose="020B0604020202020204" charset="-122"/>
      <p:regular r:id="rId17"/>
      <p:bold r:id="rId18"/>
    </p:embeddedFont>
    <p:embeddedFont>
      <p:font typeface="Tahoma" panose="020B0604030504040204" pitchFamily="34" charset="0"/>
      <p:regular r:id="rId19"/>
      <p:bold r:id="rId20"/>
    </p:embeddedFont>
    <p:embeddedFont>
      <p:font typeface="印品天逸黑" panose="020B0604020202020204" charset="-122"/>
      <p:regular r:id="rId21"/>
    </p:embeddedFont>
    <p:embeddedFont>
      <p:font typeface="#9Slide04 SVNSantis" panose="020B0604020202020204" charset="0"/>
      <p:regular r:id="rId22"/>
    </p:embeddedFont>
    <p:embeddedFont>
      <p:font typeface="等线 Light" panose="020B0604020202020204" charset="-122"/>
      <p:regular r:id="rId23"/>
    </p:embeddedFont>
    <p:embeddedFont>
      <p:font typeface="Calibri" panose="020F0502020204030204" pitchFamily="34" charset="0"/>
      <p:regular r:id="rId24"/>
      <p:bold r:id="rId25"/>
      <p:italic r:id="rId26"/>
      <p:boldItalic r:id="rId27"/>
    </p:embeddedFont>
    <p:embeddedFont>
      <p:font typeface="#9Slide03 SFU Futura_03" panose="020B0604020202020204" charset="0"/>
      <p:regular r:id="rId28"/>
    </p:embeddedFont>
  </p:embeddedFontLst>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7767"/>
    <a:srgbClr val="3C3E7D"/>
    <a:srgbClr val="7B6A63"/>
    <a:srgbClr val="D1D3E0"/>
    <a:srgbClr val="F7F7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713" autoAdjust="0"/>
    <p:restoredTop sz="62368" autoAdjust="0"/>
  </p:normalViewPr>
  <p:slideViewPr>
    <p:cSldViewPr snapToGrid="0">
      <p:cViewPr varScale="1">
        <p:scale>
          <a:sx n="51" d="100"/>
          <a:sy n="51" d="100"/>
        </p:scale>
        <p:origin x="33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951A77-E994-4269-A045-89EC9A96ABD7}" type="datetimeFigureOut">
              <a:rPr lang="zh-CN" altLang="en-US" smtClean="0"/>
              <a:t>2023/6/18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DCC94B-1CC9-477B-A70E-48757DAEDABB}" type="slidenum">
              <a:rPr lang="zh-CN" altLang="en-US" smtClean="0"/>
              <a:t>‹#›</a:t>
            </a:fld>
            <a:endParaRPr lang="zh-CN" altLang="en-US"/>
          </a:p>
        </p:txBody>
      </p:sp>
    </p:spTree>
    <p:extLst>
      <p:ext uri="{BB962C8B-B14F-4D97-AF65-F5344CB8AC3E}">
        <p14:creationId xmlns:p14="http://schemas.microsoft.com/office/powerpoint/2010/main" val="137846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2DCC94B-1CC9-477B-A70E-48757DAEDABB}" type="slidenum">
              <a:rPr lang="zh-CN" altLang="en-US" smtClean="0"/>
              <a:t>1</a:t>
            </a:fld>
            <a:endParaRPr lang="zh-CN" altLang="en-US"/>
          </a:p>
        </p:txBody>
      </p:sp>
    </p:spTree>
    <p:extLst>
      <p:ext uri="{BB962C8B-B14F-4D97-AF65-F5344CB8AC3E}">
        <p14:creationId xmlns:p14="http://schemas.microsoft.com/office/powerpoint/2010/main" val="3326100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1140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2DCC94B-1CC9-477B-A70E-48757DAEDABB}" type="slidenum">
              <a:rPr lang="zh-CN" altLang="en-US" smtClean="0"/>
              <a:t>11</a:t>
            </a:fld>
            <a:endParaRPr lang="zh-CN" altLang="en-US"/>
          </a:p>
        </p:txBody>
      </p:sp>
    </p:spTree>
    <p:extLst>
      <p:ext uri="{BB962C8B-B14F-4D97-AF65-F5344CB8AC3E}">
        <p14:creationId xmlns:p14="http://schemas.microsoft.com/office/powerpoint/2010/main" val="4192450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2DCC94B-1CC9-477B-A70E-48757DAEDABB}" type="slidenum">
              <a:rPr lang="zh-CN" altLang="en-US" smtClean="0"/>
              <a:t>12</a:t>
            </a:fld>
            <a:endParaRPr lang="zh-CN" altLang="en-US"/>
          </a:p>
        </p:txBody>
      </p:sp>
    </p:spTree>
    <p:extLst>
      <p:ext uri="{BB962C8B-B14F-4D97-AF65-F5344CB8AC3E}">
        <p14:creationId xmlns:p14="http://schemas.microsoft.com/office/powerpoint/2010/main" val="4088315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2DCC94B-1CC9-477B-A70E-48757DAEDABB}" type="slidenum">
              <a:rPr lang="zh-CN" altLang="en-US" smtClean="0"/>
              <a:t>13</a:t>
            </a:fld>
            <a:endParaRPr lang="zh-CN" altLang="en-US"/>
          </a:p>
        </p:txBody>
      </p:sp>
    </p:spTree>
    <p:extLst>
      <p:ext uri="{BB962C8B-B14F-4D97-AF65-F5344CB8AC3E}">
        <p14:creationId xmlns:p14="http://schemas.microsoft.com/office/powerpoint/2010/main" val="1310820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2DCC94B-1CC9-477B-A70E-48757DAEDABB}" type="slidenum">
              <a:rPr lang="zh-CN" altLang="en-US" smtClean="0"/>
              <a:t>14</a:t>
            </a:fld>
            <a:endParaRPr lang="zh-CN" altLang="en-US"/>
          </a:p>
        </p:txBody>
      </p:sp>
    </p:spTree>
    <p:extLst>
      <p:ext uri="{BB962C8B-B14F-4D97-AF65-F5344CB8AC3E}">
        <p14:creationId xmlns:p14="http://schemas.microsoft.com/office/powerpoint/2010/main" val="3533890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2DCC94B-1CC9-477B-A70E-48757DAEDABB}" type="slidenum">
              <a:rPr lang="zh-CN" altLang="en-US" smtClean="0"/>
              <a:t>2</a:t>
            </a:fld>
            <a:endParaRPr lang="zh-CN" altLang="en-US"/>
          </a:p>
        </p:txBody>
      </p:sp>
    </p:spTree>
    <p:extLst>
      <p:ext uri="{BB962C8B-B14F-4D97-AF65-F5344CB8AC3E}">
        <p14:creationId xmlns:p14="http://schemas.microsoft.com/office/powerpoint/2010/main" val="3523008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2DCC94B-1CC9-477B-A70E-48757DAEDABB}" type="slidenum">
              <a:rPr lang="zh-CN" altLang="en-US" smtClean="0"/>
              <a:t>3</a:t>
            </a:fld>
            <a:endParaRPr lang="zh-CN" altLang="en-US"/>
          </a:p>
        </p:txBody>
      </p:sp>
    </p:spTree>
    <p:extLst>
      <p:ext uri="{BB962C8B-B14F-4D97-AF65-F5344CB8AC3E}">
        <p14:creationId xmlns:p14="http://schemas.microsoft.com/office/powerpoint/2010/main" val="2439993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2DCC94B-1CC9-477B-A70E-48757DAEDABB}" type="slidenum">
              <a:rPr lang="zh-CN" altLang="en-US" smtClean="0"/>
              <a:t>4</a:t>
            </a:fld>
            <a:endParaRPr lang="zh-CN" altLang="en-US"/>
          </a:p>
        </p:txBody>
      </p:sp>
    </p:spTree>
    <p:extLst>
      <p:ext uri="{BB962C8B-B14F-4D97-AF65-F5344CB8AC3E}">
        <p14:creationId xmlns:p14="http://schemas.microsoft.com/office/powerpoint/2010/main" val="3485661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2DCC94B-1CC9-477B-A70E-48757DAEDABB}" type="slidenum">
              <a:rPr lang="zh-CN" altLang="en-US" smtClean="0"/>
              <a:t>5</a:t>
            </a:fld>
            <a:endParaRPr lang="zh-CN" altLang="en-US"/>
          </a:p>
        </p:txBody>
      </p:sp>
    </p:spTree>
    <p:extLst>
      <p:ext uri="{BB962C8B-B14F-4D97-AF65-F5344CB8AC3E}">
        <p14:creationId xmlns:p14="http://schemas.microsoft.com/office/powerpoint/2010/main" val="121644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2DCC94B-1CC9-477B-A70E-48757DAEDABB}" type="slidenum">
              <a:rPr lang="zh-CN" altLang="en-US" smtClean="0"/>
              <a:t>6</a:t>
            </a:fld>
            <a:endParaRPr lang="zh-CN" altLang="en-US"/>
          </a:p>
        </p:txBody>
      </p:sp>
    </p:spTree>
    <p:extLst>
      <p:ext uri="{BB962C8B-B14F-4D97-AF65-F5344CB8AC3E}">
        <p14:creationId xmlns:p14="http://schemas.microsoft.com/office/powerpoint/2010/main" val="3458688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9126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2DCC94B-1CC9-477B-A70E-48757DAEDABB}" type="slidenum">
              <a:rPr lang="zh-CN" altLang="en-US" smtClean="0"/>
              <a:t>8</a:t>
            </a:fld>
            <a:endParaRPr lang="zh-CN" altLang="en-US"/>
          </a:p>
        </p:txBody>
      </p:sp>
    </p:spTree>
    <p:extLst>
      <p:ext uri="{BB962C8B-B14F-4D97-AF65-F5344CB8AC3E}">
        <p14:creationId xmlns:p14="http://schemas.microsoft.com/office/powerpoint/2010/main" val="3757191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2DCC94B-1CC9-477B-A70E-48757DAEDABB}" type="slidenum">
              <a:rPr lang="zh-CN" altLang="en-US" smtClean="0"/>
              <a:t>9</a:t>
            </a:fld>
            <a:endParaRPr lang="zh-CN" altLang="en-US"/>
          </a:p>
        </p:txBody>
      </p:sp>
    </p:spTree>
    <p:extLst>
      <p:ext uri="{BB962C8B-B14F-4D97-AF65-F5344CB8AC3E}">
        <p14:creationId xmlns:p14="http://schemas.microsoft.com/office/powerpoint/2010/main" val="2512895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0730D-690C-4C94-AE41-7454AA6799D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3BC9E4F-02DC-478C-813B-19E8F51254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93A31FD-47F0-47B7-8C65-B7D79E805A31}"/>
              </a:ext>
            </a:extLst>
          </p:cNvPr>
          <p:cNvSpPr>
            <a:spLocks noGrp="1"/>
          </p:cNvSpPr>
          <p:nvPr>
            <p:ph type="dt" sz="half" idx="10"/>
          </p:nvPr>
        </p:nvSpPr>
        <p:spPr/>
        <p:txBody>
          <a:bodyPr/>
          <a:lstStyle/>
          <a:p>
            <a:fld id="{8C7C094D-F0DC-4EAF-8B1F-C405B584A767}" type="datetimeFigureOut">
              <a:rPr lang="zh-CN" altLang="en-US" smtClean="0"/>
              <a:t>2023/6/18</a:t>
            </a:fld>
            <a:endParaRPr lang="zh-CN" altLang="en-US"/>
          </a:p>
        </p:txBody>
      </p:sp>
      <p:sp>
        <p:nvSpPr>
          <p:cNvPr id="5" name="页脚占位符 4">
            <a:extLst>
              <a:ext uri="{FF2B5EF4-FFF2-40B4-BE49-F238E27FC236}">
                <a16:creationId xmlns:a16="http://schemas.microsoft.com/office/drawing/2014/main" id="{3DC3064F-45C4-43BB-849E-5C87F431C6D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1486692-9C09-4FA2-8B2C-BABD3069258F}"/>
              </a:ext>
            </a:extLst>
          </p:cNvPr>
          <p:cNvSpPr>
            <a:spLocks noGrp="1"/>
          </p:cNvSpPr>
          <p:nvPr>
            <p:ph type="sldNum" sz="quarter" idx="12"/>
          </p:nvPr>
        </p:nvSpPr>
        <p:spPr/>
        <p:txBody>
          <a:bodyPr/>
          <a:lstStyle/>
          <a:p>
            <a:fld id="{57F5B37C-2634-4CF0-ACD9-09F6228CB3A0}" type="slidenum">
              <a:rPr lang="zh-CN" altLang="en-US" smtClean="0"/>
              <a:t>‹#›</a:t>
            </a:fld>
            <a:endParaRPr lang="zh-CN" altLang="en-US"/>
          </a:p>
        </p:txBody>
      </p:sp>
    </p:spTree>
    <p:extLst>
      <p:ext uri="{BB962C8B-B14F-4D97-AF65-F5344CB8AC3E}">
        <p14:creationId xmlns:p14="http://schemas.microsoft.com/office/powerpoint/2010/main" val="372759171"/>
      </p:ext>
    </p:extLst>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211DD4-0E53-4A1F-B682-5B50AFE4EEF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0289D67-E0A5-4D22-974B-313B689EC09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3E94356-2090-4A7B-8376-316B2E9C9F9C}"/>
              </a:ext>
            </a:extLst>
          </p:cNvPr>
          <p:cNvSpPr>
            <a:spLocks noGrp="1"/>
          </p:cNvSpPr>
          <p:nvPr>
            <p:ph type="dt" sz="half" idx="10"/>
          </p:nvPr>
        </p:nvSpPr>
        <p:spPr/>
        <p:txBody>
          <a:bodyPr/>
          <a:lstStyle/>
          <a:p>
            <a:fld id="{8C7C094D-F0DC-4EAF-8B1F-C405B584A767}" type="datetimeFigureOut">
              <a:rPr lang="zh-CN" altLang="en-US" smtClean="0"/>
              <a:t>2023/6/18</a:t>
            </a:fld>
            <a:endParaRPr lang="zh-CN" altLang="en-US"/>
          </a:p>
        </p:txBody>
      </p:sp>
      <p:sp>
        <p:nvSpPr>
          <p:cNvPr id="5" name="页脚占位符 4">
            <a:extLst>
              <a:ext uri="{FF2B5EF4-FFF2-40B4-BE49-F238E27FC236}">
                <a16:creationId xmlns:a16="http://schemas.microsoft.com/office/drawing/2014/main" id="{5427E1EE-4672-4CD2-B646-BAA1925EBC3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393E37C-9A90-45FE-A993-1AE5831ABC33}"/>
              </a:ext>
            </a:extLst>
          </p:cNvPr>
          <p:cNvSpPr>
            <a:spLocks noGrp="1"/>
          </p:cNvSpPr>
          <p:nvPr>
            <p:ph type="sldNum" sz="quarter" idx="12"/>
          </p:nvPr>
        </p:nvSpPr>
        <p:spPr/>
        <p:txBody>
          <a:bodyPr/>
          <a:lstStyle/>
          <a:p>
            <a:fld id="{57F5B37C-2634-4CF0-ACD9-09F6228CB3A0}" type="slidenum">
              <a:rPr lang="zh-CN" altLang="en-US" smtClean="0"/>
              <a:t>‹#›</a:t>
            </a:fld>
            <a:endParaRPr lang="zh-CN" altLang="en-US"/>
          </a:p>
        </p:txBody>
      </p:sp>
    </p:spTree>
    <p:extLst>
      <p:ext uri="{BB962C8B-B14F-4D97-AF65-F5344CB8AC3E}">
        <p14:creationId xmlns:p14="http://schemas.microsoft.com/office/powerpoint/2010/main" val="1265149492"/>
      </p:ext>
    </p:extLst>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C6AD1FF-05BF-4669-BF8B-FF96C9DF3B0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1731D6F-12C4-4900-A84E-406A21606F4B}"/>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C692D9A-B6E8-468A-95DD-93CC56178966}"/>
              </a:ext>
            </a:extLst>
          </p:cNvPr>
          <p:cNvSpPr>
            <a:spLocks noGrp="1"/>
          </p:cNvSpPr>
          <p:nvPr>
            <p:ph type="dt" sz="half" idx="10"/>
          </p:nvPr>
        </p:nvSpPr>
        <p:spPr/>
        <p:txBody>
          <a:bodyPr/>
          <a:lstStyle/>
          <a:p>
            <a:fld id="{8C7C094D-F0DC-4EAF-8B1F-C405B584A767}" type="datetimeFigureOut">
              <a:rPr lang="zh-CN" altLang="en-US" smtClean="0"/>
              <a:t>2023/6/18</a:t>
            </a:fld>
            <a:endParaRPr lang="zh-CN" altLang="en-US"/>
          </a:p>
        </p:txBody>
      </p:sp>
      <p:sp>
        <p:nvSpPr>
          <p:cNvPr id="5" name="页脚占位符 4">
            <a:extLst>
              <a:ext uri="{FF2B5EF4-FFF2-40B4-BE49-F238E27FC236}">
                <a16:creationId xmlns:a16="http://schemas.microsoft.com/office/drawing/2014/main" id="{4BBE3E3A-C007-4830-99DB-CE7557DC17C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6C2BDCE-9E8F-4848-9D50-B3B9A1ACB138}"/>
              </a:ext>
            </a:extLst>
          </p:cNvPr>
          <p:cNvSpPr>
            <a:spLocks noGrp="1"/>
          </p:cNvSpPr>
          <p:nvPr>
            <p:ph type="sldNum" sz="quarter" idx="12"/>
          </p:nvPr>
        </p:nvSpPr>
        <p:spPr/>
        <p:txBody>
          <a:bodyPr/>
          <a:lstStyle/>
          <a:p>
            <a:fld id="{57F5B37C-2634-4CF0-ACD9-09F6228CB3A0}" type="slidenum">
              <a:rPr lang="zh-CN" altLang="en-US" smtClean="0"/>
              <a:t>‹#›</a:t>
            </a:fld>
            <a:endParaRPr lang="zh-CN" altLang="en-US"/>
          </a:p>
        </p:txBody>
      </p:sp>
    </p:spTree>
    <p:extLst>
      <p:ext uri="{BB962C8B-B14F-4D97-AF65-F5344CB8AC3E}">
        <p14:creationId xmlns:p14="http://schemas.microsoft.com/office/powerpoint/2010/main" val="3855906597"/>
      </p:ext>
    </p:extLst>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5D4809-0177-4B13-B718-5981BB794AC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A8034A6-F8B0-4756-A941-D595EB5AD86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9A4EBCA-B4E1-41C9-8899-BB97800EED7F}"/>
              </a:ext>
            </a:extLst>
          </p:cNvPr>
          <p:cNvSpPr>
            <a:spLocks noGrp="1"/>
          </p:cNvSpPr>
          <p:nvPr>
            <p:ph type="dt" sz="half" idx="10"/>
          </p:nvPr>
        </p:nvSpPr>
        <p:spPr/>
        <p:txBody>
          <a:bodyPr/>
          <a:lstStyle/>
          <a:p>
            <a:fld id="{8C7C094D-F0DC-4EAF-8B1F-C405B584A767}" type="datetimeFigureOut">
              <a:rPr lang="zh-CN" altLang="en-US" smtClean="0"/>
              <a:t>2023/6/18</a:t>
            </a:fld>
            <a:endParaRPr lang="zh-CN" altLang="en-US"/>
          </a:p>
        </p:txBody>
      </p:sp>
      <p:sp>
        <p:nvSpPr>
          <p:cNvPr id="5" name="页脚占位符 4">
            <a:extLst>
              <a:ext uri="{FF2B5EF4-FFF2-40B4-BE49-F238E27FC236}">
                <a16:creationId xmlns:a16="http://schemas.microsoft.com/office/drawing/2014/main" id="{4AD906DE-8A91-41B1-ADC7-4CCE73D1376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5D29611-7C40-453F-950B-3CB028430314}"/>
              </a:ext>
            </a:extLst>
          </p:cNvPr>
          <p:cNvSpPr>
            <a:spLocks noGrp="1"/>
          </p:cNvSpPr>
          <p:nvPr>
            <p:ph type="sldNum" sz="quarter" idx="12"/>
          </p:nvPr>
        </p:nvSpPr>
        <p:spPr/>
        <p:txBody>
          <a:bodyPr/>
          <a:lstStyle/>
          <a:p>
            <a:fld id="{57F5B37C-2634-4CF0-ACD9-09F6228CB3A0}" type="slidenum">
              <a:rPr lang="zh-CN" altLang="en-US" smtClean="0"/>
              <a:t>‹#›</a:t>
            </a:fld>
            <a:endParaRPr lang="zh-CN" altLang="en-US"/>
          </a:p>
        </p:txBody>
      </p:sp>
    </p:spTree>
    <p:extLst>
      <p:ext uri="{BB962C8B-B14F-4D97-AF65-F5344CB8AC3E}">
        <p14:creationId xmlns:p14="http://schemas.microsoft.com/office/powerpoint/2010/main" val="1792823503"/>
      </p:ext>
    </p:extLst>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04874D-EC79-4133-AF4A-7FCAF32A48E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062E534-A747-4699-8A5F-8DD7061722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E5D5EA4-9E88-4DFD-A8D3-B26870317A4B}"/>
              </a:ext>
            </a:extLst>
          </p:cNvPr>
          <p:cNvSpPr>
            <a:spLocks noGrp="1"/>
          </p:cNvSpPr>
          <p:nvPr>
            <p:ph type="dt" sz="half" idx="10"/>
          </p:nvPr>
        </p:nvSpPr>
        <p:spPr/>
        <p:txBody>
          <a:bodyPr/>
          <a:lstStyle/>
          <a:p>
            <a:fld id="{8C7C094D-F0DC-4EAF-8B1F-C405B584A767}" type="datetimeFigureOut">
              <a:rPr lang="zh-CN" altLang="en-US" smtClean="0"/>
              <a:t>2023/6/18</a:t>
            </a:fld>
            <a:endParaRPr lang="zh-CN" altLang="en-US"/>
          </a:p>
        </p:txBody>
      </p:sp>
      <p:sp>
        <p:nvSpPr>
          <p:cNvPr id="5" name="页脚占位符 4">
            <a:extLst>
              <a:ext uri="{FF2B5EF4-FFF2-40B4-BE49-F238E27FC236}">
                <a16:creationId xmlns:a16="http://schemas.microsoft.com/office/drawing/2014/main" id="{622439EB-D5D7-46E1-A2A2-08EC0D9E1A0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D1D390D-8B4E-49E8-973F-17995FA79CB3}"/>
              </a:ext>
            </a:extLst>
          </p:cNvPr>
          <p:cNvSpPr>
            <a:spLocks noGrp="1"/>
          </p:cNvSpPr>
          <p:nvPr>
            <p:ph type="sldNum" sz="quarter" idx="12"/>
          </p:nvPr>
        </p:nvSpPr>
        <p:spPr/>
        <p:txBody>
          <a:bodyPr/>
          <a:lstStyle/>
          <a:p>
            <a:fld id="{57F5B37C-2634-4CF0-ACD9-09F6228CB3A0}" type="slidenum">
              <a:rPr lang="zh-CN" altLang="en-US" smtClean="0"/>
              <a:t>‹#›</a:t>
            </a:fld>
            <a:endParaRPr lang="zh-CN" altLang="en-US"/>
          </a:p>
        </p:txBody>
      </p:sp>
    </p:spTree>
    <p:extLst>
      <p:ext uri="{BB962C8B-B14F-4D97-AF65-F5344CB8AC3E}">
        <p14:creationId xmlns:p14="http://schemas.microsoft.com/office/powerpoint/2010/main" val="433833592"/>
      </p:ext>
    </p:extLst>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A2858A-9A7A-480B-B588-A4AE4C0F60D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0F5EEF5-92B0-49AE-9968-C6CBAABDD73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5B336FD-2AC7-4938-81C7-3F2964C06F7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5B1F556-0B57-438F-8169-EAC5BE653707}"/>
              </a:ext>
            </a:extLst>
          </p:cNvPr>
          <p:cNvSpPr>
            <a:spLocks noGrp="1"/>
          </p:cNvSpPr>
          <p:nvPr>
            <p:ph type="dt" sz="half" idx="10"/>
          </p:nvPr>
        </p:nvSpPr>
        <p:spPr/>
        <p:txBody>
          <a:bodyPr/>
          <a:lstStyle/>
          <a:p>
            <a:fld id="{8C7C094D-F0DC-4EAF-8B1F-C405B584A767}" type="datetimeFigureOut">
              <a:rPr lang="zh-CN" altLang="en-US" smtClean="0"/>
              <a:t>2023/6/18</a:t>
            </a:fld>
            <a:endParaRPr lang="zh-CN" altLang="en-US"/>
          </a:p>
        </p:txBody>
      </p:sp>
      <p:sp>
        <p:nvSpPr>
          <p:cNvPr id="6" name="页脚占位符 5">
            <a:extLst>
              <a:ext uri="{FF2B5EF4-FFF2-40B4-BE49-F238E27FC236}">
                <a16:creationId xmlns:a16="http://schemas.microsoft.com/office/drawing/2014/main" id="{6D91EDDD-0489-4F85-BCAF-A8A5BB85532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6ADC641-F7FF-493A-8DFA-1E668AB947C8}"/>
              </a:ext>
            </a:extLst>
          </p:cNvPr>
          <p:cNvSpPr>
            <a:spLocks noGrp="1"/>
          </p:cNvSpPr>
          <p:nvPr>
            <p:ph type="sldNum" sz="quarter" idx="12"/>
          </p:nvPr>
        </p:nvSpPr>
        <p:spPr/>
        <p:txBody>
          <a:bodyPr/>
          <a:lstStyle/>
          <a:p>
            <a:fld id="{57F5B37C-2634-4CF0-ACD9-09F6228CB3A0}" type="slidenum">
              <a:rPr lang="zh-CN" altLang="en-US" smtClean="0"/>
              <a:t>‹#›</a:t>
            </a:fld>
            <a:endParaRPr lang="zh-CN" altLang="en-US"/>
          </a:p>
        </p:txBody>
      </p:sp>
    </p:spTree>
    <p:extLst>
      <p:ext uri="{BB962C8B-B14F-4D97-AF65-F5344CB8AC3E}">
        <p14:creationId xmlns:p14="http://schemas.microsoft.com/office/powerpoint/2010/main" val="2311053655"/>
      </p:ext>
    </p:extLst>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F84335-CD9D-46F6-889B-8F084E76C42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381D40-D1CB-404D-9C8B-387829CF3C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0FDB500-3C34-49F8-89EA-0AB467F847A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6B89BE6-8D6B-4A03-BA3C-C1310BA89F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86FCDF3-BCCA-47A8-B4DB-7636E3C076D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CB312A8-7FCE-4E0D-AEF7-08AE85C39B22}"/>
              </a:ext>
            </a:extLst>
          </p:cNvPr>
          <p:cNvSpPr>
            <a:spLocks noGrp="1"/>
          </p:cNvSpPr>
          <p:nvPr>
            <p:ph type="dt" sz="half" idx="10"/>
          </p:nvPr>
        </p:nvSpPr>
        <p:spPr/>
        <p:txBody>
          <a:bodyPr/>
          <a:lstStyle/>
          <a:p>
            <a:fld id="{8C7C094D-F0DC-4EAF-8B1F-C405B584A767}" type="datetimeFigureOut">
              <a:rPr lang="zh-CN" altLang="en-US" smtClean="0"/>
              <a:t>2023/6/18</a:t>
            </a:fld>
            <a:endParaRPr lang="zh-CN" altLang="en-US"/>
          </a:p>
        </p:txBody>
      </p:sp>
      <p:sp>
        <p:nvSpPr>
          <p:cNvPr id="8" name="页脚占位符 7">
            <a:extLst>
              <a:ext uri="{FF2B5EF4-FFF2-40B4-BE49-F238E27FC236}">
                <a16:creationId xmlns:a16="http://schemas.microsoft.com/office/drawing/2014/main" id="{18A8321B-B4A5-44DF-B7C4-244B1AD8C49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20D63870-DD5A-4EB0-AB7C-2D11A333D7F0}"/>
              </a:ext>
            </a:extLst>
          </p:cNvPr>
          <p:cNvSpPr>
            <a:spLocks noGrp="1"/>
          </p:cNvSpPr>
          <p:nvPr>
            <p:ph type="sldNum" sz="quarter" idx="12"/>
          </p:nvPr>
        </p:nvSpPr>
        <p:spPr/>
        <p:txBody>
          <a:bodyPr/>
          <a:lstStyle/>
          <a:p>
            <a:fld id="{57F5B37C-2634-4CF0-ACD9-09F6228CB3A0}" type="slidenum">
              <a:rPr lang="zh-CN" altLang="en-US" smtClean="0"/>
              <a:t>‹#›</a:t>
            </a:fld>
            <a:endParaRPr lang="zh-CN" altLang="en-US"/>
          </a:p>
        </p:txBody>
      </p:sp>
    </p:spTree>
    <p:extLst>
      <p:ext uri="{BB962C8B-B14F-4D97-AF65-F5344CB8AC3E}">
        <p14:creationId xmlns:p14="http://schemas.microsoft.com/office/powerpoint/2010/main" val="3642703203"/>
      </p:ext>
    </p:extLst>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2DB723-2467-4DC4-BD58-9EC51C34A3A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5EA639F-D19D-4588-94F0-7E7A1E9FB065}"/>
              </a:ext>
            </a:extLst>
          </p:cNvPr>
          <p:cNvSpPr>
            <a:spLocks noGrp="1"/>
          </p:cNvSpPr>
          <p:nvPr>
            <p:ph type="dt" sz="half" idx="10"/>
          </p:nvPr>
        </p:nvSpPr>
        <p:spPr/>
        <p:txBody>
          <a:bodyPr/>
          <a:lstStyle/>
          <a:p>
            <a:fld id="{8C7C094D-F0DC-4EAF-8B1F-C405B584A767}" type="datetimeFigureOut">
              <a:rPr lang="zh-CN" altLang="en-US" smtClean="0"/>
              <a:t>2023/6/18</a:t>
            </a:fld>
            <a:endParaRPr lang="zh-CN" altLang="en-US"/>
          </a:p>
        </p:txBody>
      </p:sp>
      <p:sp>
        <p:nvSpPr>
          <p:cNvPr id="4" name="页脚占位符 3">
            <a:extLst>
              <a:ext uri="{FF2B5EF4-FFF2-40B4-BE49-F238E27FC236}">
                <a16:creationId xmlns:a16="http://schemas.microsoft.com/office/drawing/2014/main" id="{DFB0E7C0-BB01-4095-A038-A7C542CE19F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313C077-9CBF-41CB-B280-A57E3E5AF3C6}"/>
              </a:ext>
            </a:extLst>
          </p:cNvPr>
          <p:cNvSpPr>
            <a:spLocks noGrp="1"/>
          </p:cNvSpPr>
          <p:nvPr>
            <p:ph type="sldNum" sz="quarter" idx="12"/>
          </p:nvPr>
        </p:nvSpPr>
        <p:spPr/>
        <p:txBody>
          <a:bodyPr/>
          <a:lstStyle/>
          <a:p>
            <a:fld id="{57F5B37C-2634-4CF0-ACD9-09F6228CB3A0}" type="slidenum">
              <a:rPr lang="zh-CN" altLang="en-US" smtClean="0"/>
              <a:t>‹#›</a:t>
            </a:fld>
            <a:endParaRPr lang="zh-CN" altLang="en-US"/>
          </a:p>
        </p:txBody>
      </p:sp>
    </p:spTree>
    <p:extLst>
      <p:ext uri="{BB962C8B-B14F-4D97-AF65-F5344CB8AC3E}">
        <p14:creationId xmlns:p14="http://schemas.microsoft.com/office/powerpoint/2010/main" val="2782458882"/>
      </p:ext>
    </p:extLst>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9C1B0D8-D42E-4BFD-B50B-AC697CC982AA}"/>
              </a:ext>
            </a:extLst>
          </p:cNvPr>
          <p:cNvSpPr>
            <a:spLocks noGrp="1"/>
          </p:cNvSpPr>
          <p:nvPr>
            <p:ph type="dt" sz="half" idx="10"/>
          </p:nvPr>
        </p:nvSpPr>
        <p:spPr/>
        <p:txBody>
          <a:bodyPr/>
          <a:lstStyle/>
          <a:p>
            <a:fld id="{8C7C094D-F0DC-4EAF-8B1F-C405B584A767}" type="datetimeFigureOut">
              <a:rPr lang="zh-CN" altLang="en-US" smtClean="0"/>
              <a:t>2023/6/18</a:t>
            </a:fld>
            <a:endParaRPr lang="zh-CN" altLang="en-US"/>
          </a:p>
        </p:txBody>
      </p:sp>
      <p:sp>
        <p:nvSpPr>
          <p:cNvPr id="3" name="页脚占位符 2">
            <a:extLst>
              <a:ext uri="{FF2B5EF4-FFF2-40B4-BE49-F238E27FC236}">
                <a16:creationId xmlns:a16="http://schemas.microsoft.com/office/drawing/2014/main" id="{8283546C-0413-43BD-8DA0-95B6EF81088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B8A7413-4AAD-490D-9500-5E999051531D}"/>
              </a:ext>
            </a:extLst>
          </p:cNvPr>
          <p:cNvSpPr>
            <a:spLocks noGrp="1"/>
          </p:cNvSpPr>
          <p:nvPr>
            <p:ph type="sldNum" sz="quarter" idx="12"/>
          </p:nvPr>
        </p:nvSpPr>
        <p:spPr/>
        <p:txBody>
          <a:bodyPr/>
          <a:lstStyle/>
          <a:p>
            <a:fld id="{57F5B37C-2634-4CF0-ACD9-09F6228CB3A0}" type="slidenum">
              <a:rPr lang="zh-CN" altLang="en-US" smtClean="0"/>
              <a:t>‹#›</a:t>
            </a:fld>
            <a:endParaRPr lang="zh-CN" altLang="en-US"/>
          </a:p>
        </p:txBody>
      </p:sp>
    </p:spTree>
    <p:extLst>
      <p:ext uri="{BB962C8B-B14F-4D97-AF65-F5344CB8AC3E}">
        <p14:creationId xmlns:p14="http://schemas.microsoft.com/office/powerpoint/2010/main" val="691996058"/>
      </p:ext>
    </p:extLst>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AB7858-CD94-443E-A9C5-9929BB045F3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4DC58FB-BB86-4F2F-890E-E031447DB3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EB4B8F4-80A5-4783-9129-622F9F2404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2030AB-986A-41A3-9D78-C0B9617BB193}"/>
              </a:ext>
            </a:extLst>
          </p:cNvPr>
          <p:cNvSpPr>
            <a:spLocks noGrp="1"/>
          </p:cNvSpPr>
          <p:nvPr>
            <p:ph type="dt" sz="half" idx="10"/>
          </p:nvPr>
        </p:nvSpPr>
        <p:spPr/>
        <p:txBody>
          <a:bodyPr/>
          <a:lstStyle/>
          <a:p>
            <a:fld id="{8C7C094D-F0DC-4EAF-8B1F-C405B584A767}" type="datetimeFigureOut">
              <a:rPr lang="zh-CN" altLang="en-US" smtClean="0"/>
              <a:t>2023/6/18</a:t>
            </a:fld>
            <a:endParaRPr lang="zh-CN" altLang="en-US"/>
          </a:p>
        </p:txBody>
      </p:sp>
      <p:sp>
        <p:nvSpPr>
          <p:cNvPr id="6" name="页脚占位符 5">
            <a:extLst>
              <a:ext uri="{FF2B5EF4-FFF2-40B4-BE49-F238E27FC236}">
                <a16:creationId xmlns:a16="http://schemas.microsoft.com/office/drawing/2014/main" id="{0CA7F4F4-4644-4C77-B201-40FA978C3BF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A43606E-B19B-4DFB-913A-5E640841765D}"/>
              </a:ext>
            </a:extLst>
          </p:cNvPr>
          <p:cNvSpPr>
            <a:spLocks noGrp="1"/>
          </p:cNvSpPr>
          <p:nvPr>
            <p:ph type="sldNum" sz="quarter" idx="12"/>
          </p:nvPr>
        </p:nvSpPr>
        <p:spPr/>
        <p:txBody>
          <a:bodyPr/>
          <a:lstStyle/>
          <a:p>
            <a:fld id="{57F5B37C-2634-4CF0-ACD9-09F6228CB3A0}" type="slidenum">
              <a:rPr lang="zh-CN" altLang="en-US" smtClean="0"/>
              <a:t>‹#›</a:t>
            </a:fld>
            <a:endParaRPr lang="zh-CN" altLang="en-US"/>
          </a:p>
        </p:txBody>
      </p:sp>
    </p:spTree>
    <p:extLst>
      <p:ext uri="{BB962C8B-B14F-4D97-AF65-F5344CB8AC3E}">
        <p14:creationId xmlns:p14="http://schemas.microsoft.com/office/powerpoint/2010/main" val="3053965366"/>
      </p:ext>
    </p:extLst>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C61DD-7D09-40FF-8BDA-361F05950D7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ACEDDF-05DD-4565-B3EF-27CFD5686A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0884FD-63CA-4FE6-A497-5A08CFEB9B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78857B5-F4F7-4F55-8C1D-857504189916}"/>
              </a:ext>
            </a:extLst>
          </p:cNvPr>
          <p:cNvSpPr>
            <a:spLocks noGrp="1"/>
          </p:cNvSpPr>
          <p:nvPr>
            <p:ph type="dt" sz="half" idx="10"/>
          </p:nvPr>
        </p:nvSpPr>
        <p:spPr/>
        <p:txBody>
          <a:bodyPr/>
          <a:lstStyle/>
          <a:p>
            <a:fld id="{8C7C094D-F0DC-4EAF-8B1F-C405B584A767}" type="datetimeFigureOut">
              <a:rPr lang="zh-CN" altLang="en-US" smtClean="0"/>
              <a:t>2023/6/18</a:t>
            </a:fld>
            <a:endParaRPr lang="zh-CN" altLang="en-US"/>
          </a:p>
        </p:txBody>
      </p:sp>
      <p:sp>
        <p:nvSpPr>
          <p:cNvPr id="6" name="页脚占位符 5">
            <a:extLst>
              <a:ext uri="{FF2B5EF4-FFF2-40B4-BE49-F238E27FC236}">
                <a16:creationId xmlns:a16="http://schemas.microsoft.com/office/drawing/2014/main" id="{2FC7AA07-F721-461C-A487-4A1EE83789C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D91D74C-961E-44F4-8537-060BBE9918B4}"/>
              </a:ext>
            </a:extLst>
          </p:cNvPr>
          <p:cNvSpPr>
            <a:spLocks noGrp="1"/>
          </p:cNvSpPr>
          <p:nvPr>
            <p:ph type="sldNum" sz="quarter" idx="12"/>
          </p:nvPr>
        </p:nvSpPr>
        <p:spPr/>
        <p:txBody>
          <a:bodyPr/>
          <a:lstStyle/>
          <a:p>
            <a:fld id="{57F5B37C-2634-4CF0-ACD9-09F6228CB3A0}" type="slidenum">
              <a:rPr lang="zh-CN" altLang="en-US" smtClean="0"/>
              <a:t>‹#›</a:t>
            </a:fld>
            <a:endParaRPr lang="zh-CN" altLang="en-US"/>
          </a:p>
        </p:txBody>
      </p:sp>
    </p:spTree>
    <p:extLst>
      <p:ext uri="{BB962C8B-B14F-4D97-AF65-F5344CB8AC3E}">
        <p14:creationId xmlns:p14="http://schemas.microsoft.com/office/powerpoint/2010/main" val="141293037"/>
      </p:ext>
    </p:extLst>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DE15F80-6388-4689-852C-8EDCFA4E76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765F7D6-54E9-43D6-928F-995512533C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5B9BEAA-1DAC-4E75-B778-304BD892D2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7C094D-F0DC-4EAF-8B1F-C405B584A767}" type="datetimeFigureOut">
              <a:rPr lang="zh-CN" altLang="en-US" smtClean="0"/>
              <a:t>2023/6/18</a:t>
            </a:fld>
            <a:endParaRPr lang="zh-CN" altLang="en-US"/>
          </a:p>
        </p:txBody>
      </p:sp>
      <p:sp>
        <p:nvSpPr>
          <p:cNvPr id="5" name="页脚占位符 4">
            <a:extLst>
              <a:ext uri="{FF2B5EF4-FFF2-40B4-BE49-F238E27FC236}">
                <a16:creationId xmlns:a16="http://schemas.microsoft.com/office/drawing/2014/main" id="{FA78159B-D8A7-4637-AA96-45F6AAEAB0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6CAB233-5532-490C-9C9E-55EDD23B79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F5B37C-2634-4CF0-ACD9-09F6228CB3A0}" type="slidenum">
              <a:rPr lang="zh-CN" altLang="en-US" smtClean="0"/>
              <a:t>‹#›</a:t>
            </a:fld>
            <a:endParaRPr lang="zh-CN" altLang="en-US"/>
          </a:p>
        </p:txBody>
      </p:sp>
    </p:spTree>
    <p:extLst>
      <p:ext uri="{BB962C8B-B14F-4D97-AF65-F5344CB8AC3E}">
        <p14:creationId xmlns:p14="http://schemas.microsoft.com/office/powerpoint/2010/main" val="8400373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audio" Target="../media/media1.mp3"/><Relationship Id="rId16" Type="http://schemas.openxmlformats.org/officeDocument/2006/relationships/image" Target="../media/image12.png"/><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3.pn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2.png"/><Relationship Id="rId10"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image" Target="../media/image17.png"/><Relationship Id="rId9"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3.pn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png"/><Relationship Id="rId10"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3.png"/><Relationship Id="rId7"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png"/><Relationship Id="rId10"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2.png"/><Relationship Id="rId10"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2.png"/><Relationship Id="rId10"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image" Target="../media/image17.png"/><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image" Target="../media/image17.png"/><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3.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2.png"/><Relationship Id="rId10"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image" Target="../media/image17.png"/><Relationship Id="rId9"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image" Target="../media/image17.png"/><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E99B9C03-1B1A-4F9E-AB9F-CA00A3234D0F}"/>
              </a:ext>
            </a:extLst>
          </p:cNvPr>
          <p:cNvSpPr/>
          <p:nvPr/>
        </p:nvSpPr>
        <p:spPr>
          <a:xfrm>
            <a:off x="0" y="0"/>
            <a:ext cx="12192000" cy="6858000"/>
          </a:xfrm>
          <a:prstGeom prst="rect">
            <a:avLst/>
          </a:prstGeom>
          <a:solidFill>
            <a:srgbClr val="F7F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15">
            <a:extLst>
              <a:ext uri="{FF2B5EF4-FFF2-40B4-BE49-F238E27FC236}">
                <a16:creationId xmlns:a16="http://schemas.microsoft.com/office/drawing/2014/main" id="{A2558DE6-B6BF-4611-9226-2EFD237E9D66}"/>
              </a:ext>
            </a:extLst>
          </p:cNvPr>
          <p:cNvSpPr/>
          <p:nvPr/>
        </p:nvSpPr>
        <p:spPr>
          <a:xfrm>
            <a:off x="-1128883" y="4715574"/>
            <a:ext cx="14152040" cy="2453785"/>
          </a:xfrm>
          <a:custGeom>
            <a:avLst/>
            <a:gdLst>
              <a:gd name="connsiteX0" fmla="*/ 936439 w 14152040"/>
              <a:gd name="connsiteY0" fmla="*/ 1943295 h 2453785"/>
              <a:gd name="connsiteX1" fmla="*/ 2295339 w 14152040"/>
              <a:gd name="connsiteY1" fmla="*/ 876495 h 2453785"/>
              <a:gd name="connsiteX2" fmla="*/ 4225739 w 14152040"/>
              <a:gd name="connsiteY2" fmla="*/ 1282895 h 2453785"/>
              <a:gd name="connsiteX3" fmla="*/ 5673539 w 14152040"/>
              <a:gd name="connsiteY3" fmla="*/ 597095 h 2453785"/>
              <a:gd name="connsiteX4" fmla="*/ 7896039 w 14152040"/>
              <a:gd name="connsiteY4" fmla="*/ 1460695 h 2453785"/>
              <a:gd name="connsiteX5" fmla="*/ 10245539 w 14152040"/>
              <a:gd name="connsiteY5" fmla="*/ 195 h 2453785"/>
              <a:gd name="connsiteX6" fmla="*/ 13166539 w 14152040"/>
              <a:gd name="connsiteY6" fmla="*/ 1574995 h 2453785"/>
              <a:gd name="connsiteX7" fmla="*/ 13115739 w 14152040"/>
              <a:gd name="connsiteY7" fmla="*/ 2425895 h 2453785"/>
              <a:gd name="connsiteX8" fmla="*/ 961839 w 14152040"/>
              <a:gd name="connsiteY8" fmla="*/ 2222695 h 2453785"/>
              <a:gd name="connsiteX9" fmla="*/ 936439 w 14152040"/>
              <a:gd name="connsiteY9" fmla="*/ 1943295 h 245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52040" h="2453785">
                <a:moveTo>
                  <a:pt x="936439" y="1943295"/>
                </a:moveTo>
                <a:cubicBezTo>
                  <a:pt x="1158689" y="1718928"/>
                  <a:pt x="1747122" y="986562"/>
                  <a:pt x="2295339" y="876495"/>
                </a:cubicBezTo>
                <a:cubicBezTo>
                  <a:pt x="2843556" y="766428"/>
                  <a:pt x="3662706" y="1329462"/>
                  <a:pt x="4225739" y="1282895"/>
                </a:cubicBezTo>
                <a:cubicBezTo>
                  <a:pt x="4788772" y="1236328"/>
                  <a:pt x="5061822" y="567462"/>
                  <a:pt x="5673539" y="597095"/>
                </a:cubicBezTo>
                <a:cubicBezTo>
                  <a:pt x="6285256" y="626728"/>
                  <a:pt x="7134039" y="1560178"/>
                  <a:pt x="7896039" y="1460695"/>
                </a:cubicBezTo>
                <a:cubicBezTo>
                  <a:pt x="8658039" y="1361212"/>
                  <a:pt x="9367122" y="-18855"/>
                  <a:pt x="10245539" y="195"/>
                </a:cubicBezTo>
                <a:cubicBezTo>
                  <a:pt x="11123956" y="19245"/>
                  <a:pt x="12688172" y="1170712"/>
                  <a:pt x="13166539" y="1574995"/>
                </a:cubicBezTo>
                <a:cubicBezTo>
                  <a:pt x="13644906" y="1979278"/>
                  <a:pt x="15149856" y="2317945"/>
                  <a:pt x="13115739" y="2425895"/>
                </a:cubicBezTo>
                <a:cubicBezTo>
                  <a:pt x="11081622" y="2533845"/>
                  <a:pt x="2993839" y="2298895"/>
                  <a:pt x="961839" y="2222695"/>
                </a:cubicBezTo>
                <a:cubicBezTo>
                  <a:pt x="-1070161" y="2146495"/>
                  <a:pt x="714189" y="2167662"/>
                  <a:pt x="936439" y="1943295"/>
                </a:cubicBezTo>
                <a:close/>
              </a:path>
            </a:pathLst>
          </a:custGeom>
          <a:solidFill>
            <a:srgbClr val="D1D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00B12EC8-0676-49F5-A622-795EAF0B9A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1037" y="0"/>
            <a:ext cx="895350" cy="962025"/>
          </a:xfrm>
          <a:prstGeom prst="rect">
            <a:avLst/>
          </a:prstGeom>
        </p:spPr>
      </p:pic>
      <p:pic>
        <p:nvPicPr>
          <p:cNvPr id="9" name="图片 8">
            <a:extLst>
              <a:ext uri="{FF2B5EF4-FFF2-40B4-BE49-F238E27FC236}">
                <a16:creationId xmlns:a16="http://schemas.microsoft.com/office/drawing/2014/main" id="{02AE3EBE-21F7-4F49-B9D5-EF4CDF68BF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89999" y="1"/>
            <a:ext cx="3199185" cy="2075750"/>
          </a:xfrm>
          <a:prstGeom prst="rect">
            <a:avLst/>
          </a:prstGeom>
        </p:spPr>
      </p:pic>
      <p:pic>
        <p:nvPicPr>
          <p:cNvPr id="11" name="图片 10">
            <a:extLst>
              <a:ext uri="{FF2B5EF4-FFF2-40B4-BE49-F238E27FC236}">
                <a16:creationId xmlns:a16="http://schemas.microsoft.com/office/drawing/2014/main" id="{23CCD9C8-ACFA-4B42-A340-10EE84224D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086" y="-160007"/>
            <a:ext cx="3118316" cy="1984383"/>
          </a:xfrm>
          <a:prstGeom prst="rect">
            <a:avLst/>
          </a:prstGeom>
        </p:spPr>
      </p:pic>
      <p:pic>
        <p:nvPicPr>
          <p:cNvPr id="12" name="图片 11">
            <a:extLst>
              <a:ext uri="{FF2B5EF4-FFF2-40B4-BE49-F238E27FC236}">
                <a16:creationId xmlns:a16="http://schemas.microsoft.com/office/drawing/2014/main" id="{EA4917AB-0823-46AD-B99D-17E83021EA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92912" y="0"/>
            <a:ext cx="2554514" cy="1625600"/>
          </a:xfrm>
          <a:prstGeom prst="rect">
            <a:avLst/>
          </a:prstGeom>
        </p:spPr>
      </p:pic>
      <p:pic>
        <p:nvPicPr>
          <p:cNvPr id="13" name="图片 12">
            <a:extLst>
              <a:ext uri="{FF2B5EF4-FFF2-40B4-BE49-F238E27FC236}">
                <a16:creationId xmlns:a16="http://schemas.microsoft.com/office/drawing/2014/main" id="{F1B5F206-B77A-42CA-9AD7-83EFB0B18D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8335" y="-1"/>
            <a:ext cx="687621" cy="738827"/>
          </a:xfrm>
          <a:prstGeom prst="rect">
            <a:avLst/>
          </a:prstGeom>
        </p:spPr>
      </p:pic>
      <p:pic>
        <p:nvPicPr>
          <p:cNvPr id="17" name="图片 16">
            <a:extLst>
              <a:ext uri="{FF2B5EF4-FFF2-40B4-BE49-F238E27FC236}">
                <a16:creationId xmlns:a16="http://schemas.microsoft.com/office/drawing/2014/main" id="{453CC031-B475-4EB0-9BF6-A6338291AA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08402" y="4423685"/>
            <a:ext cx="2269463" cy="2434315"/>
          </a:xfrm>
          <a:prstGeom prst="rect">
            <a:avLst/>
          </a:prstGeom>
        </p:spPr>
      </p:pic>
      <p:pic>
        <p:nvPicPr>
          <p:cNvPr id="18" name="图片 17">
            <a:extLst>
              <a:ext uri="{FF2B5EF4-FFF2-40B4-BE49-F238E27FC236}">
                <a16:creationId xmlns:a16="http://schemas.microsoft.com/office/drawing/2014/main" id="{70472A1A-9D3C-4A4C-A441-566609A3E2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773586"/>
            <a:ext cx="2868426" cy="2104611"/>
          </a:xfrm>
          <a:prstGeom prst="rect">
            <a:avLst/>
          </a:prstGeom>
        </p:spPr>
      </p:pic>
      <p:pic>
        <p:nvPicPr>
          <p:cNvPr id="20" name="图片 19">
            <a:extLst>
              <a:ext uri="{FF2B5EF4-FFF2-40B4-BE49-F238E27FC236}">
                <a16:creationId xmlns:a16="http://schemas.microsoft.com/office/drawing/2014/main" id="{BEB0C2E5-5A25-4C58-9807-6F57AB609B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60574" y="5316203"/>
            <a:ext cx="3182730" cy="1554922"/>
          </a:xfrm>
          <a:prstGeom prst="rect">
            <a:avLst/>
          </a:prstGeom>
        </p:spPr>
      </p:pic>
      <p:pic>
        <p:nvPicPr>
          <p:cNvPr id="22" name="图片 21">
            <a:extLst>
              <a:ext uri="{FF2B5EF4-FFF2-40B4-BE49-F238E27FC236}">
                <a16:creationId xmlns:a16="http://schemas.microsoft.com/office/drawing/2014/main" id="{B8C8B0EB-EE94-4D0E-A49D-2BF82F50D15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97978" y="5742330"/>
            <a:ext cx="2298319" cy="1128795"/>
          </a:xfrm>
          <a:prstGeom prst="rect">
            <a:avLst/>
          </a:prstGeom>
        </p:spPr>
      </p:pic>
      <p:pic>
        <p:nvPicPr>
          <p:cNvPr id="23" name="图片 22">
            <a:extLst>
              <a:ext uri="{FF2B5EF4-FFF2-40B4-BE49-F238E27FC236}">
                <a16:creationId xmlns:a16="http://schemas.microsoft.com/office/drawing/2014/main" id="{D5F3723E-6358-4839-AF8C-C140ED403F1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78" y="3619500"/>
            <a:ext cx="1804832" cy="3280606"/>
          </a:xfrm>
          <a:prstGeom prst="rect">
            <a:avLst/>
          </a:prstGeom>
        </p:spPr>
      </p:pic>
      <p:pic>
        <p:nvPicPr>
          <p:cNvPr id="24" name="图片 23">
            <a:extLst>
              <a:ext uri="{FF2B5EF4-FFF2-40B4-BE49-F238E27FC236}">
                <a16:creationId xmlns:a16="http://schemas.microsoft.com/office/drawing/2014/main" id="{547594F6-8799-4035-9A56-DE2D7D7668A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75523" y="4724401"/>
            <a:ext cx="1164471" cy="2163196"/>
          </a:xfrm>
          <a:prstGeom prst="rect">
            <a:avLst/>
          </a:prstGeom>
        </p:spPr>
      </p:pic>
      <p:pic>
        <p:nvPicPr>
          <p:cNvPr id="19" name="图片 18">
            <a:extLst>
              <a:ext uri="{FF2B5EF4-FFF2-40B4-BE49-F238E27FC236}">
                <a16:creationId xmlns:a16="http://schemas.microsoft.com/office/drawing/2014/main" id="{1628F5FE-C4AD-44C0-9ACE-A617F44CB89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189352" y="5285345"/>
            <a:ext cx="3352800" cy="1579217"/>
          </a:xfrm>
          <a:prstGeom prst="rect">
            <a:avLst/>
          </a:prstGeom>
        </p:spPr>
      </p:pic>
      <p:pic>
        <p:nvPicPr>
          <p:cNvPr id="21" name="图片 20">
            <a:extLst>
              <a:ext uri="{FF2B5EF4-FFF2-40B4-BE49-F238E27FC236}">
                <a16:creationId xmlns:a16="http://schemas.microsoft.com/office/drawing/2014/main" id="{9BD5CCAF-4BD2-4B8C-B010-5E814757983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59476" y="3279386"/>
            <a:ext cx="1929563" cy="3786187"/>
          </a:xfrm>
          <a:prstGeom prst="rect">
            <a:avLst/>
          </a:prstGeom>
        </p:spPr>
      </p:pic>
      <p:pic>
        <p:nvPicPr>
          <p:cNvPr id="29" name="5bf3c0673aa6c">
            <a:hlinkClick r:id="" action="ppaction://media"/>
            <a:extLst>
              <a:ext uri="{FF2B5EF4-FFF2-40B4-BE49-F238E27FC236}">
                <a16:creationId xmlns:a16="http://schemas.microsoft.com/office/drawing/2014/main" id="{09E20D9D-C987-4CE9-A764-0E4CCEF86CB9}"/>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2075" y="-841829"/>
            <a:ext cx="609600" cy="609600"/>
          </a:xfrm>
          <a:prstGeom prst="rect">
            <a:avLst/>
          </a:prstGeom>
        </p:spPr>
      </p:pic>
      <p:sp>
        <p:nvSpPr>
          <p:cNvPr id="3" name="TextBox 2">
            <a:extLst>
              <a:ext uri="{FF2B5EF4-FFF2-40B4-BE49-F238E27FC236}">
                <a16:creationId xmlns:a16="http://schemas.microsoft.com/office/drawing/2014/main" id="{ECF531CA-6D7D-EB13-7231-DE2788C04662}"/>
              </a:ext>
            </a:extLst>
          </p:cNvPr>
          <p:cNvSpPr txBox="1"/>
          <p:nvPr/>
        </p:nvSpPr>
        <p:spPr>
          <a:xfrm>
            <a:off x="1588710" y="1669385"/>
            <a:ext cx="10481576" cy="2909899"/>
          </a:xfrm>
          <a:prstGeom prst="rect">
            <a:avLst/>
          </a:prstGeom>
          <a:noFill/>
        </p:spPr>
        <p:txBody>
          <a:bodyPr wrap="square">
            <a:spAutoFit/>
          </a:bodyPr>
          <a:lstStyle/>
          <a:p>
            <a:pPr>
              <a:lnSpc>
                <a:spcPct val="150000"/>
              </a:lnSpc>
            </a:pPr>
            <a:r>
              <a:rPr lang="en-US" sz="6600" b="1">
                <a:solidFill>
                  <a:srgbClr val="3C3E7D"/>
                </a:solidFill>
                <a:effectLst/>
                <a:latin typeface="UTM Androgyne" panose="02040603050506020204" pitchFamily="18" charset="0"/>
                <a:ea typeface="Calibri" panose="020F0502020204030204" pitchFamily="34" charset="0"/>
              </a:rPr>
              <a:t>LÀM MỘT BÀI THƠ SÁU CHỮ HOẶC BẢY CHỮ</a:t>
            </a:r>
            <a:endParaRPr lang="en-US" sz="8000">
              <a:solidFill>
                <a:srgbClr val="3C3E7D"/>
              </a:solidFill>
              <a:latin typeface="UTM Androgyne" panose="02040603050506020204" pitchFamily="18" charset="0"/>
            </a:endParaRPr>
          </a:p>
        </p:txBody>
      </p:sp>
    </p:spTree>
    <p:extLst>
      <p:ext uri="{BB962C8B-B14F-4D97-AF65-F5344CB8AC3E}">
        <p14:creationId xmlns:p14="http://schemas.microsoft.com/office/powerpoint/2010/main" val="900329552"/>
      </p:ext>
    </p:extLst>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8" repeatCount="indefinite" fill="hold" display="0">
                  <p:stCondLst>
                    <p:cond delay="indefinite"/>
                  </p:stCondLst>
                  <p:endCondLst>
                    <p:cond evt="onStopAudio" delay="0">
                      <p:tgtEl>
                        <p:sldTgt/>
                      </p:tgtEl>
                    </p:cond>
                  </p:endCondLst>
                </p:cTn>
                <p:tgtEl>
                  <p:spTgt spid="29"/>
                </p:tgtEl>
              </p:cMediaNode>
            </p:audio>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4375D11-04EA-4206-BF6C-B00C0BBE4F49}"/>
              </a:ext>
            </a:extLst>
          </p:cNvPr>
          <p:cNvSpPr/>
          <p:nvPr/>
        </p:nvSpPr>
        <p:spPr>
          <a:xfrm>
            <a:off x="0" y="0"/>
            <a:ext cx="12192000" cy="6858000"/>
          </a:xfrm>
          <a:prstGeom prst="rect">
            <a:avLst/>
          </a:prstGeom>
          <a:solidFill>
            <a:srgbClr val="F7F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图片 5">
            <a:extLst>
              <a:ext uri="{FF2B5EF4-FFF2-40B4-BE49-F238E27FC236}">
                <a16:creationId xmlns:a16="http://schemas.microsoft.com/office/drawing/2014/main" id="{C839AF98-BA69-4BF6-BF4E-BE673ABFF2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5465444"/>
            <a:ext cx="6553200" cy="1392555"/>
          </a:xfrm>
          <a:prstGeom prst="rect">
            <a:avLst/>
          </a:prstGeom>
        </p:spPr>
      </p:pic>
      <p:pic>
        <p:nvPicPr>
          <p:cNvPr id="21" name="图片 20">
            <a:extLst>
              <a:ext uri="{FF2B5EF4-FFF2-40B4-BE49-F238E27FC236}">
                <a16:creationId xmlns:a16="http://schemas.microsoft.com/office/drawing/2014/main" id="{3A80A160-69C0-4C24-8457-4F5A515868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4979" y="5229602"/>
            <a:ext cx="3333123" cy="1628396"/>
          </a:xfrm>
          <a:prstGeom prst="rect">
            <a:avLst/>
          </a:prstGeom>
        </p:spPr>
      </p:pic>
      <p:pic>
        <p:nvPicPr>
          <p:cNvPr id="11" name="图片 10">
            <a:extLst>
              <a:ext uri="{FF2B5EF4-FFF2-40B4-BE49-F238E27FC236}">
                <a16:creationId xmlns:a16="http://schemas.microsoft.com/office/drawing/2014/main" id="{0B0C5B61-123C-43EC-BE3E-1FDC6DB2DA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1599" y="0"/>
            <a:ext cx="3855975" cy="2501900"/>
          </a:xfrm>
          <a:prstGeom prst="rect">
            <a:avLst/>
          </a:prstGeom>
        </p:spPr>
      </p:pic>
      <p:pic>
        <p:nvPicPr>
          <p:cNvPr id="13" name="图片 12">
            <a:extLst>
              <a:ext uri="{FF2B5EF4-FFF2-40B4-BE49-F238E27FC236}">
                <a16:creationId xmlns:a16="http://schemas.microsoft.com/office/drawing/2014/main" id="{EAD088C6-A677-4DDE-8E83-68B78F606B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034" y="2670430"/>
            <a:ext cx="2305034" cy="4522936"/>
          </a:xfrm>
          <a:prstGeom prst="rect">
            <a:avLst/>
          </a:prstGeom>
        </p:spPr>
      </p:pic>
      <p:pic>
        <p:nvPicPr>
          <p:cNvPr id="15" name="图片 14">
            <a:extLst>
              <a:ext uri="{FF2B5EF4-FFF2-40B4-BE49-F238E27FC236}">
                <a16:creationId xmlns:a16="http://schemas.microsoft.com/office/drawing/2014/main" id="{7D349649-E71A-4C31-A20C-63250248AC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7657" y="5819859"/>
            <a:ext cx="2122488" cy="1042437"/>
          </a:xfrm>
          <a:prstGeom prst="rect">
            <a:avLst/>
          </a:prstGeom>
        </p:spPr>
      </p:pic>
      <p:pic>
        <p:nvPicPr>
          <p:cNvPr id="17" name="图片 16">
            <a:extLst>
              <a:ext uri="{FF2B5EF4-FFF2-40B4-BE49-F238E27FC236}">
                <a16:creationId xmlns:a16="http://schemas.microsoft.com/office/drawing/2014/main" id="{522C3978-6109-4ED1-A149-4741845DEB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2901" y="3838326"/>
            <a:ext cx="1620998" cy="3011270"/>
          </a:xfrm>
          <a:prstGeom prst="rect">
            <a:avLst/>
          </a:prstGeom>
        </p:spPr>
      </p:pic>
      <p:pic>
        <p:nvPicPr>
          <p:cNvPr id="19" name="图片 18">
            <a:extLst>
              <a:ext uri="{FF2B5EF4-FFF2-40B4-BE49-F238E27FC236}">
                <a16:creationId xmlns:a16="http://schemas.microsoft.com/office/drawing/2014/main" id="{ED5E1B6F-A2DB-4ACC-8E2E-80505AA54D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821" y="5751349"/>
            <a:ext cx="2349501" cy="1106649"/>
          </a:xfrm>
          <a:prstGeom prst="rect">
            <a:avLst/>
          </a:prstGeom>
        </p:spPr>
      </p:pic>
      <p:pic>
        <p:nvPicPr>
          <p:cNvPr id="23" name="图片 22">
            <a:extLst>
              <a:ext uri="{FF2B5EF4-FFF2-40B4-BE49-F238E27FC236}">
                <a16:creationId xmlns:a16="http://schemas.microsoft.com/office/drawing/2014/main" id="{AD2AEE1D-0B53-4D7A-992F-A90E1BC6B7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30" name="文本框 29">
            <a:extLst>
              <a:ext uri="{FF2B5EF4-FFF2-40B4-BE49-F238E27FC236}">
                <a16:creationId xmlns:a16="http://schemas.microsoft.com/office/drawing/2014/main" id="{D944492D-A41F-4C6D-AFCF-823B6DB1421F}"/>
              </a:ext>
            </a:extLst>
          </p:cNvPr>
          <p:cNvSpPr txBox="1"/>
          <p:nvPr/>
        </p:nvSpPr>
        <p:spPr>
          <a:xfrm>
            <a:off x="4491818" y="2348140"/>
            <a:ext cx="7315303"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a:ln>
                  <a:noFill/>
                </a:ln>
                <a:solidFill>
                  <a:srgbClr val="3C3E7D"/>
                </a:solidFill>
                <a:effectLst/>
                <a:uLnTx/>
                <a:uFillTx/>
                <a:latin typeface="#9Slide04 SVNSantis" panose="02000000000000000000" pitchFamily="2" charset="0"/>
                <a:ea typeface="印品溜溜圆" panose="02000000000000000000" pitchFamily="2" charset="-122"/>
                <a:cs typeface="+mn-cs"/>
              </a:rPr>
              <a:t>VẬN</a:t>
            </a:r>
            <a:r>
              <a:rPr kumimoji="0" lang="en-US" altLang="zh-CN" sz="8800" b="1" i="0" u="none" strike="noStrike" kern="1200" cap="none" spc="0" normalizeH="0" noProof="0">
                <a:ln>
                  <a:noFill/>
                </a:ln>
                <a:solidFill>
                  <a:srgbClr val="3C3E7D"/>
                </a:solidFill>
                <a:effectLst/>
                <a:uLnTx/>
                <a:uFillTx/>
                <a:latin typeface="#9Slide04 SVNSantis" panose="02000000000000000000" pitchFamily="2" charset="0"/>
                <a:ea typeface="印品溜溜圆" panose="02000000000000000000" pitchFamily="2" charset="-122"/>
                <a:cs typeface="+mn-cs"/>
              </a:rPr>
              <a:t> DỤNG</a:t>
            </a:r>
            <a:endParaRPr kumimoji="0" lang="zh-CN" altLang="en-US" sz="8800" b="1" i="0" u="none" strike="noStrike" kern="1200" cap="none" spc="0" normalizeH="0" baseline="0" noProof="0" dirty="0">
              <a:ln>
                <a:noFill/>
              </a:ln>
              <a:solidFill>
                <a:srgbClr val="3C3E7D"/>
              </a:solidFill>
              <a:effectLst/>
              <a:uLnTx/>
              <a:uFillTx/>
              <a:latin typeface="#9Slide04 SVNSantis" panose="02000000000000000000" pitchFamily="2" charset="0"/>
              <a:ea typeface="印品溜溜圆" panose="02000000000000000000" pitchFamily="2" charset="-122"/>
              <a:cs typeface="+mn-cs"/>
            </a:endParaRPr>
          </a:p>
        </p:txBody>
      </p:sp>
      <p:pic>
        <p:nvPicPr>
          <p:cNvPr id="32" name="图片 31">
            <a:extLst>
              <a:ext uri="{FF2B5EF4-FFF2-40B4-BE49-F238E27FC236}">
                <a16:creationId xmlns:a16="http://schemas.microsoft.com/office/drawing/2014/main" id="{400B3ED3-A719-4DF8-BF6E-2375CEDE518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73094" y="2462476"/>
            <a:ext cx="2042762" cy="1532071"/>
          </a:xfrm>
          <a:prstGeom prst="rect">
            <a:avLst/>
          </a:prstGeom>
        </p:spPr>
      </p:pic>
    </p:spTree>
    <p:extLst>
      <p:ext uri="{BB962C8B-B14F-4D97-AF65-F5344CB8AC3E}">
        <p14:creationId xmlns:p14="http://schemas.microsoft.com/office/powerpoint/2010/main" val="1277469012"/>
      </p:ext>
    </p:extLst>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E7D4E6BE-6EB0-47B7-800A-3B213DFC0100}"/>
              </a:ext>
            </a:extLst>
          </p:cNvPr>
          <p:cNvSpPr/>
          <p:nvPr/>
        </p:nvSpPr>
        <p:spPr>
          <a:xfrm>
            <a:off x="0" y="0"/>
            <a:ext cx="12192000" cy="6858000"/>
          </a:xfrm>
          <a:prstGeom prst="rect">
            <a:avLst/>
          </a:prstGeom>
          <a:solidFill>
            <a:srgbClr val="F7F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D7854D1B-C0A5-4E8C-9C32-187677210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26" name="图片 25">
            <a:extLst>
              <a:ext uri="{FF2B5EF4-FFF2-40B4-BE49-F238E27FC236}">
                <a16:creationId xmlns:a16="http://schemas.microsoft.com/office/drawing/2014/main" id="{54233DBB-337C-40B8-97CD-9065A9935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7" name="图片 26">
            <a:extLst>
              <a:ext uri="{FF2B5EF4-FFF2-40B4-BE49-F238E27FC236}">
                <a16:creationId xmlns:a16="http://schemas.microsoft.com/office/drawing/2014/main" id="{32B54F73-1E7F-441E-B1F1-36183BA228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8" name="图片 27">
            <a:extLst>
              <a:ext uri="{FF2B5EF4-FFF2-40B4-BE49-F238E27FC236}">
                <a16:creationId xmlns:a16="http://schemas.microsoft.com/office/drawing/2014/main" id="{69C2A45A-612C-44F9-869B-68A4E1AF429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9" name="图片 28">
            <a:extLst>
              <a:ext uri="{FF2B5EF4-FFF2-40B4-BE49-F238E27FC236}">
                <a16:creationId xmlns:a16="http://schemas.microsoft.com/office/drawing/2014/main" id="{FB95C979-9CE8-41DD-8594-9FFCE6B47D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31" name="图片 30">
            <a:extLst>
              <a:ext uri="{FF2B5EF4-FFF2-40B4-BE49-F238E27FC236}">
                <a16:creationId xmlns:a16="http://schemas.microsoft.com/office/drawing/2014/main" id="{101974A5-D060-492F-9303-864ECB6A1A5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2802" y="202344"/>
            <a:ext cx="862398" cy="646798"/>
          </a:xfrm>
          <a:prstGeom prst="rect">
            <a:avLst/>
          </a:prstGeom>
        </p:spPr>
      </p:pic>
      <p:pic>
        <p:nvPicPr>
          <p:cNvPr id="32" name="图片 31">
            <a:extLst>
              <a:ext uri="{FF2B5EF4-FFF2-40B4-BE49-F238E27FC236}">
                <a16:creationId xmlns:a16="http://schemas.microsoft.com/office/drawing/2014/main" id="{BE85F955-B167-4C3D-A964-993F41C531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5" name="TextBox 4">
            <a:extLst>
              <a:ext uri="{FF2B5EF4-FFF2-40B4-BE49-F238E27FC236}">
                <a16:creationId xmlns:a16="http://schemas.microsoft.com/office/drawing/2014/main" id="{7551069D-F929-7CBC-7DBE-6E8AF0B928A5}"/>
              </a:ext>
            </a:extLst>
          </p:cNvPr>
          <p:cNvSpPr txBox="1"/>
          <p:nvPr/>
        </p:nvSpPr>
        <p:spPr>
          <a:xfrm>
            <a:off x="1988579" y="1728718"/>
            <a:ext cx="8404118" cy="1668470"/>
          </a:xfrm>
          <a:prstGeom prst="rect">
            <a:avLst/>
          </a:prstGeom>
          <a:noFill/>
        </p:spPr>
        <p:txBody>
          <a:bodyPr wrap="square">
            <a:spAutoFit/>
          </a:bodyPr>
          <a:lstStyle/>
          <a:p>
            <a:pPr algn="ctr">
              <a:lnSpc>
                <a:spcPct val="150000"/>
              </a:lnSpc>
            </a:pPr>
            <a:r>
              <a:rPr lang="en-US" sz="3600">
                <a:effectLst/>
                <a:latin typeface="Calibri" panose="020F0502020204030204" pitchFamily="34" charset="0"/>
                <a:ea typeface="Calibri" panose="020F0502020204030204" pitchFamily="34" charset="0"/>
                <a:cs typeface="Calibri" panose="020F0502020204030204" pitchFamily="34" charset="0"/>
              </a:rPr>
              <a:t>GV yêu cầu HS dùng bảng kiểm để tự kiểm tra, điều chỉnh bài viết của bản thân.</a:t>
            </a:r>
            <a:endParaRPr lang="en-US" sz="44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691347"/>
      </p:ext>
    </p:extLst>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750"/>
                                        <p:tgtEl>
                                          <p:spTgt spid="7"/>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down)">
                                      <p:cBhvr>
                                        <p:cTn id="11" dur="750"/>
                                        <p:tgtEl>
                                          <p:spTgt spid="2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750"/>
                                        <p:tgtEl>
                                          <p:spTgt spid="29"/>
                                        </p:tgtEl>
                                      </p:cBhvr>
                                    </p:animEffect>
                                  </p:childTnLst>
                                </p:cTn>
                              </p:par>
                              <p:par>
                                <p:cTn id="16" presetID="22" presetClass="entr" presetSubtype="4"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750"/>
                                        <p:tgtEl>
                                          <p:spTgt spid="27"/>
                                        </p:tgtEl>
                                      </p:cBhvr>
                                    </p:animEffect>
                                  </p:childTnLst>
                                </p:cTn>
                              </p:par>
                              <p:par>
                                <p:cTn id="19" presetID="22" presetClass="entr" presetSubtype="4"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750"/>
                                        <p:tgtEl>
                                          <p:spTgt spid="28"/>
                                        </p:tgtEl>
                                      </p:cBhvr>
                                    </p:animEffect>
                                  </p:childTnLst>
                                </p:cTn>
                              </p:par>
                            </p:childTnLst>
                          </p:cTn>
                        </p:par>
                        <p:par>
                          <p:cTn id="22" fill="hold">
                            <p:stCondLst>
                              <p:cond delay="2250"/>
                            </p:stCondLst>
                            <p:childTnLst>
                              <p:par>
                                <p:cTn id="23" presetID="22" presetClass="entr" presetSubtype="1"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up)">
                                      <p:cBhvr>
                                        <p:cTn id="25" dur="750"/>
                                        <p:tgtEl>
                                          <p:spTgt spid="32"/>
                                        </p:tgtEl>
                                      </p:cBhvr>
                                    </p:animEffect>
                                  </p:childTnLst>
                                </p:cTn>
                              </p:par>
                            </p:childTnLst>
                          </p:cTn>
                        </p:par>
                        <p:par>
                          <p:cTn id="26" fill="hold">
                            <p:stCondLst>
                              <p:cond delay="3000"/>
                            </p:stCondLst>
                            <p:childTnLst>
                              <p:par>
                                <p:cTn id="27" presetID="53" presetClass="entr" presetSubtype="16"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750" fill="hold"/>
                                        <p:tgtEl>
                                          <p:spTgt spid="31"/>
                                        </p:tgtEl>
                                        <p:attrNameLst>
                                          <p:attrName>ppt_w</p:attrName>
                                        </p:attrNameLst>
                                      </p:cBhvr>
                                      <p:tavLst>
                                        <p:tav tm="0">
                                          <p:val>
                                            <p:fltVal val="0"/>
                                          </p:val>
                                        </p:tav>
                                        <p:tav tm="100000">
                                          <p:val>
                                            <p:strVal val="#ppt_w"/>
                                          </p:val>
                                        </p:tav>
                                      </p:tavLst>
                                    </p:anim>
                                    <p:anim calcmode="lin" valueType="num">
                                      <p:cBhvr>
                                        <p:cTn id="30" dur="750" fill="hold"/>
                                        <p:tgtEl>
                                          <p:spTgt spid="31"/>
                                        </p:tgtEl>
                                        <p:attrNameLst>
                                          <p:attrName>ppt_h</p:attrName>
                                        </p:attrNameLst>
                                      </p:cBhvr>
                                      <p:tavLst>
                                        <p:tav tm="0">
                                          <p:val>
                                            <p:fltVal val="0"/>
                                          </p:val>
                                        </p:tav>
                                        <p:tav tm="100000">
                                          <p:val>
                                            <p:strVal val="#ppt_h"/>
                                          </p:val>
                                        </p:tav>
                                      </p:tavLst>
                                    </p:anim>
                                    <p:animEffect transition="in" filter="fade">
                                      <p:cBhvr>
                                        <p:cTn id="31" dur="7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E7D4E6BE-6EB0-47B7-800A-3B213DFC0100}"/>
              </a:ext>
            </a:extLst>
          </p:cNvPr>
          <p:cNvSpPr/>
          <p:nvPr/>
        </p:nvSpPr>
        <p:spPr>
          <a:xfrm>
            <a:off x="0" y="0"/>
            <a:ext cx="12192000" cy="6858000"/>
          </a:xfrm>
          <a:prstGeom prst="rect">
            <a:avLst/>
          </a:prstGeom>
          <a:solidFill>
            <a:srgbClr val="F7F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D7854D1B-C0A5-4E8C-9C32-187677210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26" name="图片 25">
            <a:extLst>
              <a:ext uri="{FF2B5EF4-FFF2-40B4-BE49-F238E27FC236}">
                <a16:creationId xmlns:a16="http://schemas.microsoft.com/office/drawing/2014/main" id="{54233DBB-337C-40B8-97CD-9065A9935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7" name="图片 26">
            <a:extLst>
              <a:ext uri="{FF2B5EF4-FFF2-40B4-BE49-F238E27FC236}">
                <a16:creationId xmlns:a16="http://schemas.microsoft.com/office/drawing/2014/main" id="{32B54F73-1E7F-441E-B1F1-36183BA228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8" name="图片 27">
            <a:extLst>
              <a:ext uri="{FF2B5EF4-FFF2-40B4-BE49-F238E27FC236}">
                <a16:creationId xmlns:a16="http://schemas.microsoft.com/office/drawing/2014/main" id="{69C2A45A-612C-44F9-869B-68A4E1AF429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9" name="图片 28">
            <a:extLst>
              <a:ext uri="{FF2B5EF4-FFF2-40B4-BE49-F238E27FC236}">
                <a16:creationId xmlns:a16="http://schemas.microsoft.com/office/drawing/2014/main" id="{FB95C979-9CE8-41DD-8594-9FFCE6B47D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32" name="图片 31">
            <a:extLst>
              <a:ext uri="{FF2B5EF4-FFF2-40B4-BE49-F238E27FC236}">
                <a16:creationId xmlns:a16="http://schemas.microsoft.com/office/drawing/2014/main" id="{BE85F955-B167-4C3D-A964-993F41C531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graphicFrame>
        <p:nvGraphicFramePr>
          <p:cNvPr id="2" name="Table 1">
            <a:extLst>
              <a:ext uri="{FF2B5EF4-FFF2-40B4-BE49-F238E27FC236}">
                <a16:creationId xmlns:a16="http://schemas.microsoft.com/office/drawing/2014/main" id="{50D5B58E-1F17-1075-732D-2D286123B9C2}"/>
              </a:ext>
            </a:extLst>
          </p:cNvPr>
          <p:cNvGraphicFramePr>
            <a:graphicFrameLocks noGrp="1"/>
          </p:cNvGraphicFramePr>
          <p:nvPr>
            <p:extLst>
              <p:ext uri="{D42A27DB-BD31-4B8C-83A1-F6EECF244321}">
                <p14:modId xmlns:p14="http://schemas.microsoft.com/office/powerpoint/2010/main" val="2859179788"/>
              </p:ext>
            </p:extLst>
          </p:nvPr>
        </p:nvGraphicFramePr>
        <p:xfrm>
          <a:off x="237539" y="625735"/>
          <a:ext cx="11459268" cy="5087874"/>
        </p:xfrm>
        <a:graphic>
          <a:graphicData uri="http://schemas.openxmlformats.org/drawingml/2006/table">
            <a:tbl>
              <a:tblPr firstRow="1" firstCol="1" bandRow="1"/>
              <a:tblGrid>
                <a:gridCol w="4176399">
                  <a:extLst>
                    <a:ext uri="{9D8B030D-6E8A-4147-A177-3AD203B41FA5}">
                      <a16:colId xmlns:a16="http://schemas.microsoft.com/office/drawing/2014/main" val="1324005819"/>
                    </a:ext>
                  </a:extLst>
                </a:gridCol>
                <a:gridCol w="4176399">
                  <a:extLst>
                    <a:ext uri="{9D8B030D-6E8A-4147-A177-3AD203B41FA5}">
                      <a16:colId xmlns:a16="http://schemas.microsoft.com/office/drawing/2014/main" val="1912318270"/>
                    </a:ext>
                  </a:extLst>
                </a:gridCol>
                <a:gridCol w="1553235">
                  <a:extLst>
                    <a:ext uri="{9D8B030D-6E8A-4147-A177-3AD203B41FA5}">
                      <a16:colId xmlns:a16="http://schemas.microsoft.com/office/drawing/2014/main" val="2186634244"/>
                    </a:ext>
                  </a:extLst>
                </a:gridCol>
                <a:gridCol w="1553235">
                  <a:extLst>
                    <a:ext uri="{9D8B030D-6E8A-4147-A177-3AD203B41FA5}">
                      <a16:colId xmlns:a16="http://schemas.microsoft.com/office/drawing/2014/main" val="196745933"/>
                    </a:ext>
                  </a:extLst>
                </a:gridCol>
              </a:tblGrid>
              <a:tr h="0">
                <a:tc gridSpan="2">
                  <a:txBody>
                    <a:bodyPr/>
                    <a:lstStyle/>
                    <a:p>
                      <a:pPr marL="0" marR="0" algn="ctr">
                        <a:lnSpc>
                          <a:spcPct val="107000"/>
                        </a:lnSpc>
                        <a:spcBef>
                          <a:spcPts val="0"/>
                        </a:spcBef>
                        <a:spcAft>
                          <a:spcPts val="0"/>
                        </a:spcAft>
                      </a:pPr>
                      <a:r>
                        <a:rPr lang="en-US"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Tiêu chí</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US"/>
                    </a:p>
                  </a:txBody>
                  <a:tcPr/>
                </a:tc>
                <a:tc>
                  <a:txBody>
                    <a:bodyPr/>
                    <a:lstStyle/>
                    <a:p>
                      <a:pPr marL="0" marR="0" algn="ctr">
                        <a:lnSpc>
                          <a:spcPct val="107000"/>
                        </a:lnSpc>
                        <a:spcBef>
                          <a:spcPts val="0"/>
                        </a:spcBef>
                        <a:spcAft>
                          <a:spcPts val="0"/>
                        </a:spcAft>
                      </a:pPr>
                      <a:r>
                        <a:rPr lang="en-US"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Đạt</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Chưa đạt</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841794567"/>
                  </a:ext>
                </a:extLst>
              </a:tr>
              <a:tr h="0">
                <a:tc rowSpan="7">
                  <a:txBody>
                    <a:bodyPr/>
                    <a:lstStyle/>
                    <a:p>
                      <a:pPr marL="0" marR="0" algn="just">
                        <a:lnSpc>
                          <a:spcPct val="107000"/>
                        </a:lnSpc>
                        <a:spcBef>
                          <a:spcPts val="0"/>
                        </a:spcBef>
                        <a:spcAft>
                          <a:spcPts val="0"/>
                        </a:spcAft>
                      </a:pPr>
                      <a:r>
                        <a:rPr lang="en-US" sz="2000" kern="0">
                          <a:effectLst/>
                          <a:latin typeface="Calibri" panose="020F0502020204030204" pitchFamily="34" charset="0"/>
                          <a:ea typeface="Calibri" panose="020F0502020204030204" pitchFamily="34" charset="0"/>
                          <a:cs typeface="Calibri" panose="020F0502020204030204" pitchFamily="34" charset="0"/>
                        </a:rPr>
                        <a:t>Hình thức</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2000" kern="0">
                          <a:effectLst/>
                          <a:latin typeface="Calibri" panose="020F0502020204030204" pitchFamily="34" charset="0"/>
                          <a:ea typeface="Calibri" panose="020F0502020204030204" pitchFamily="34" charset="0"/>
                          <a:cs typeface="Calibri" panose="020F0502020204030204" pitchFamily="34" charset="0"/>
                        </a:rPr>
                        <a:t>Có các dòng thơ sáu chữ hoặc bảy chữ</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2000" kern="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2000" kern="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45795818"/>
                  </a:ext>
                </a:extLst>
              </a:tr>
              <a:tr h="0">
                <a:tc vMerge="1">
                  <a:txBody>
                    <a:bodyPr/>
                    <a:lstStyle/>
                    <a:p>
                      <a:endParaRPr lang="en-US"/>
                    </a:p>
                  </a:txBody>
                  <a:tcPr/>
                </a:tc>
                <a:tc>
                  <a:txBody>
                    <a:bodyPr/>
                    <a:lstStyle/>
                    <a:p>
                      <a:pPr marL="0" marR="0" algn="just">
                        <a:lnSpc>
                          <a:spcPct val="107000"/>
                        </a:lnSpc>
                        <a:spcBef>
                          <a:spcPts val="0"/>
                        </a:spcBef>
                        <a:spcAft>
                          <a:spcPts val="0"/>
                        </a:spcAft>
                      </a:pPr>
                      <a:r>
                        <a:rPr lang="en-US" sz="2000" kern="0">
                          <a:effectLst/>
                          <a:latin typeface="Calibri" panose="020F0502020204030204" pitchFamily="34" charset="0"/>
                          <a:ea typeface="Calibri" panose="020F0502020204030204" pitchFamily="34" charset="0"/>
                          <a:cs typeface="Calibri" panose="020F0502020204030204" pitchFamily="34" charset="0"/>
                        </a:rPr>
                        <a:t>Có nhan đề phù hợp với nội dung văn bản</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2000" kern="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2000" kern="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77737724"/>
                  </a:ext>
                </a:extLst>
              </a:tr>
              <a:tr h="0">
                <a:tc vMerge="1">
                  <a:txBody>
                    <a:bodyPr/>
                    <a:lstStyle/>
                    <a:p>
                      <a:endParaRPr lang="en-US"/>
                    </a:p>
                  </a:txBody>
                  <a:tcPr/>
                </a:tc>
                <a:tc>
                  <a:txBody>
                    <a:bodyPr/>
                    <a:lstStyle/>
                    <a:p>
                      <a:pPr marL="0" marR="0" algn="just">
                        <a:lnSpc>
                          <a:spcPct val="107000"/>
                        </a:lnSpc>
                        <a:spcBef>
                          <a:spcPts val="0"/>
                        </a:spcBef>
                        <a:spcAft>
                          <a:spcPts val="0"/>
                        </a:spcAft>
                      </a:pPr>
                      <a:r>
                        <a:rPr lang="en-US" sz="2000" kern="0">
                          <a:effectLst/>
                          <a:latin typeface="Calibri" panose="020F0502020204030204" pitchFamily="34" charset="0"/>
                          <a:ea typeface="Calibri" panose="020F0502020204030204" pitchFamily="34" charset="0"/>
                          <a:cs typeface="Calibri" panose="020F0502020204030204" pitchFamily="34" charset="0"/>
                        </a:rPr>
                        <a:t>Sử dụng được ít nhất một cách gieo vần</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2000" kern="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2000" kern="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36659076"/>
                  </a:ext>
                </a:extLst>
              </a:tr>
              <a:tr h="0">
                <a:tc vMerge="1">
                  <a:txBody>
                    <a:bodyPr/>
                    <a:lstStyle/>
                    <a:p>
                      <a:endParaRPr lang="en-US"/>
                    </a:p>
                  </a:txBody>
                  <a:tcPr/>
                </a:tc>
                <a:tc>
                  <a:txBody>
                    <a:bodyPr/>
                    <a:lstStyle/>
                    <a:p>
                      <a:pPr marL="0" marR="0" algn="just">
                        <a:lnSpc>
                          <a:spcPct val="107000"/>
                        </a:lnSpc>
                        <a:spcBef>
                          <a:spcPts val="0"/>
                        </a:spcBef>
                        <a:spcAft>
                          <a:spcPts val="0"/>
                        </a:spcAft>
                      </a:pPr>
                      <a:r>
                        <a:rPr lang="en-US" sz="2000" kern="0">
                          <a:effectLst/>
                          <a:latin typeface="Calibri" panose="020F0502020204030204" pitchFamily="34" charset="0"/>
                          <a:ea typeface="Calibri" panose="020F0502020204030204" pitchFamily="34" charset="0"/>
                          <a:cs typeface="Calibri" panose="020F0502020204030204" pitchFamily="34" charset="0"/>
                        </a:rPr>
                        <a:t>Sử dụng một số biện pháp tu từ</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2000" kern="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2000" kern="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6692990"/>
                  </a:ext>
                </a:extLst>
              </a:tr>
              <a:tr h="0">
                <a:tc vMerge="1">
                  <a:txBody>
                    <a:bodyPr/>
                    <a:lstStyle/>
                    <a:p>
                      <a:endParaRPr lang="en-US"/>
                    </a:p>
                  </a:txBody>
                  <a:tcPr/>
                </a:tc>
                <a:tc>
                  <a:txBody>
                    <a:bodyPr/>
                    <a:lstStyle/>
                    <a:p>
                      <a:pPr marL="0" marR="0" algn="just">
                        <a:lnSpc>
                          <a:spcPct val="107000"/>
                        </a:lnSpc>
                        <a:spcBef>
                          <a:spcPts val="0"/>
                        </a:spcBef>
                        <a:spcAft>
                          <a:spcPts val="0"/>
                        </a:spcAft>
                      </a:pPr>
                      <a:r>
                        <a:rPr lang="en-US" sz="2000" kern="0">
                          <a:effectLst/>
                          <a:latin typeface="Calibri" panose="020F0502020204030204" pitchFamily="34" charset="0"/>
                          <a:ea typeface="Calibri" panose="020F0502020204030204" pitchFamily="34" charset="0"/>
                          <a:cs typeface="Calibri" panose="020F0502020204030204" pitchFamily="34" charset="0"/>
                        </a:rPr>
                        <a:t>Các từ ngữ trong bài thơ thể hiện chính xác điều người viết muốn nói</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2000" kern="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2000" kern="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61910586"/>
                  </a:ext>
                </a:extLst>
              </a:tr>
              <a:tr h="0">
                <a:tc vMerge="1">
                  <a:txBody>
                    <a:bodyPr/>
                    <a:lstStyle/>
                    <a:p>
                      <a:endParaRPr lang="en-US"/>
                    </a:p>
                  </a:txBody>
                  <a:tcPr/>
                </a:tc>
                <a:tc>
                  <a:txBody>
                    <a:bodyPr/>
                    <a:lstStyle/>
                    <a:p>
                      <a:pPr marL="0" marR="0" algn="just">
                        <a:lnSpc>
                          <a:spcPct val="107000"/>
                        </a:lnSpc>
                        <a:spcBef>
                          <a:spcPts val="0"/>
                        </a:spcBef>
                        <a:spcAft>
                          <a:spcPts val="0"/>
                        </a:spcAft>
                      </a:pPr>
                      <a:r>
                        <a:rPr lang="en-US" sz="2000" kern="0">
                          <a:effectLst/>
                          <a:latin typeface="Calibri" panose="020F0502020204030204" pitchFamily="34" charset="0"/>
                          <a:ea typeface="Calibri" panose="020F0502020204030204" pitchFamily="34" charset="0"/>
                          <a:cs typeface="Calibri" panose="020F0502020204030204" pitchFamily="34" charset="0"/>
                        </a:rPr>
                        <a:t>Các hình ảnh trong bài thơ sống động, thú vị</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2000" kern="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2000" kern="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43115195"/>
                  </a:ext>
                </a:extLst>
              </a:tr>
              <a:tr h="0">
                <a:tc vMerge="1">
                  <a:txBody>
                    <a:bodyPr/>
                    <a:lstStyle/>
                    <a:p>
                      <a:endParaRPr lang="en-US"/>
                    </a:p>
                  </a:txBody>
                  <a:tcPr/>
                </a:tc>
                <a:tc>
                  <a:txBody>
                    <a:bodyPr/>
                    <a:lstStyle/>
                    <a:p>
                      <a:pPr marL="0" marR="0" algn="just">
                        <a:lnSpc>
                          <a:spcPct val="107000"/>
                        </a:lnSpc>
                        <a:spcBef>
                          <a:spcPts val="0"/>
                        </a:spcBef>
                        <a:spcAft>
                          <a:spcPts val="0"/>
                        </a:spcAft>
                      </a:pPr>
                      <a:r>
                        <a:rPr lang="en-US" sz="2000" kern="0">
                          <a:effectLst/>
                          <a:latin typeface="Calibri" panose="020F0502020204030204" pitchFamily="34" charset="0"/>
                          <a:ea typeface="Calibri" panose="020F0502020204030204" pitchFamily="34" charset="0"/>
                          <a:cs typeface="Calibri" panose="020F0502020204030204" pitchFamily="34" charset="0"/>
                        </a:rPr>
                        <a:t>Có độ dài tối thiểu: Bốn dòng thơ (mỗi dòng sáu chữ hoặc bảy chữ)</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2000" kern="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2000" kern="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4163442"/>
                  </a:ext>
                </a:extLst>
              </a:tr>
              <a:tr h="0">
                <a:tc>
                  <a:txBody>
                    <a:bodyPr/>
                    <a:lstStyle/>
                    <a:p>
                      <a:pPr marL="0" marR="0" algn="just">
                        <a:lnSpc>
                          <a:spcPct val="107000"/>
                        </a:lnSpc>
                        <a:spcBef>
                          <a:spcPts val="0"/>
                        </a:spcBef>
                        <a:spcAft>
                          <a:spcPts val="0"/>
                        </a:spcAft>
                      </a:pPr>
                      <a:r>
                        <a:rPr lang="en-US" sz="2000" kern="0">
                          <a:effectLst/>
                          <a:latin typeface="Calibri" panose="020F0502020204030204" pitchFamily="34" charset="0"/>
                          <a:ea typeface="Calibri" panose="020F0502020204030204" pitchFamily="34" charset="0"/>
                          <a:cs typeface="Calibri" panose="020F0502020204030204" pitchFamily="34" charset="0"/>
                        </a:rPr>
                        <a:t>Nội dung</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2000" kern="0">
                          <a:effectLst/>
                          <a:latin typeface="Calibri" panose="020F0502020204030204" pitchFamily="34" charset="0"/>
                          <a:ea typeface="Calibri" panose="020F0502020204030204" pitchFamily="34" charset="0"/>
                          <a:cs typeface="Calibri" panose="020F0502020204030204" pitchFamily="34" charset="0"/>
                        </a:rPr>
                        <a:t>Bài thơ thể hiện được một trạng thái cảm xúc, một suy ngẫm nào đó về thiên nhiên hoặc con người</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2000" kern="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2000" kern="0">
                          <a:effectLst/>
                          <a:latin typeface="Calibri" panose="020F0502020204030204" pitchFamily="34" charset="0"/>
                          <a:ea typeface="Calibri" panose="020F0502020204030204" pitchFamily="34" charset="0"/>
                          <a:cs typeface="Calibri" panose="020F0502020204030204" pitchFamily="34" charset="0"/>
                        </a:rPr>
                        <a:t> </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73117554"/>
                  </a:ext>
                </a:extLst>
              </a:tr>
            </a:tbl>
          </a:graphicData>
        </a:graphic>
      </p:graphicFrame>
    </p:spTree>
    <p:extLst>
      <p:ext uri="{BB962C8B-B14F-4D97-AF65-F5344CB8AC3E}">
        <p14:creationId xmlns:p14="http://schemas.microsoft.com/office/powerpoint/2010/main" val="3365046125"/>
      </p:ext>
    </p:extLst>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4375D11-04EA-4206-BF6C-B00C0BBE4F49}"/>
              </a:ext>
            </a:extLst>
          </p:cNvPr>
          <p:cNvSpPr/>
          <p:nvPr/>
        </p:nvSpPr>
        <p:spPr>
          <a:xfrm>
            <a:off x="0" y="0"/>
            <a:ext cx="12192000" cy="6858000"/>
          </a:xfrm>
          <a:prstGeom prst="rect">
            <a:avLst/>
          </a:prstGeom>
          <a:solidFill>
            <a:srgbClr val="F7F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C839AF98-BA69-4BF6-BF4E-BE673ABFF2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5465444"/>
            <a:ext cx="6553200" cy="1392555"/>
          </a:xfrm>
          <a:prstGeom prst="rect">
            <a:avLst/>
          </a:prstGeom>
        </p:spPr>
      </p:pic>
      <p:pic>
        <p:nvPicPr>
          <p:cNvPr id="21" name="图片 20">
            <a:extLst>
              <a:ext uri="{FF2B5EF4-FFF2-40B4-BE49-F238E27FC236}">
                <a16:creationId xmlns:a16="http://schemas.microsoft.com/office/drawing/2014/main" id="{3A80A160-69C0-4C24-8457-4F5A515868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4979" y="5229602"/>
            <a:ext cx="3333123" cy="1628396"/>
          </a:xfrm>
          <a:prstGeom prst="rect">
            <a:avLst/>
          </a:prstGeom>
        </p:spPr>
      </p:pic>
      <p:pic>
        <p:nvPicPr>
          <p:cNvPr id="11" name="图片 10">
            <a:extLst>
              <a:ext uri="{FF2B5EF4-FFF2-40B4-BE49-F238E27FC236}">
                <a16:creationId xmlns:a16="http://schemas.microsoft.com/office/drawing/2014/main" id="{0B0C5B61-123C-43EC-BE3E-1FDC6DB2DA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1599" y="0"/>
            <a:ext cx="3855975" cy="2501900"/>
          </a:xfrm>
          <a:prstGeom prst="rect">
            <a:avLst/>
          </a:prstGeom>
        </p:spPr>
      </p:pic>
      <p:pic>
        <p:nvPicPr>
          <p:cNvPr id="13" name="图片 12">
            <a:extLst>
              <a:ext uri="{FF2B5EF4-FFF2-40B4-BE49-F238E27FC236}">
                <a16:creationId xmlns:a16="http://schemas.microsoft.com/office/drawing/2014/main" id="{EAD088C6-A677-4DDE-8E83-68B78F606B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034" y="2670430"/>
            <a:ext cx="2305034" cy="4522936"/>
          </a:xfrm>
          <a:prstGeom prst="rect">
            <a:avLst/>
          </a:prstGeom>
        </p:spPr>
      </p:pic>
      <p:pic>
        <p:nvPicPr>
          <p:cNvPr id="15" name="图片 14">
            <a:extLst>
              <a:ext uri="{FF2B5EF4-FFF2-40B4-BE49-F238E27FC236}">
                <a16:creationId xmlns:a16="http://schemas.microsoft.com/office/drawing/2014/main" id="{7D349649-E71A-4C31-A20C-63250248AC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7657" y="5819859"/>
            <a:ext cx="2122488" cy="1042437"/>
          </a:xfrm>
          <a:prstGeom prst="rect">
            <a:avLst/>
          </a:prstGeom>
        </p:spPr>
      </p:pic>
      <p:pic>
        <p:nvPicPr>
          <p:cNvPr id="17" name="图片 16">
            <a:extLst>
              <a:ext uri="{FF2B5EF4-FFF2-40B4-BE49-F238E27FC236}">
                <a16:creationId xmlns:a16="http://schemas.microsoft.com/office/drawing/2014/main" id="{522C3978-6109-4ED1-A149-4741845DEB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2901" y="3838326"/>
            <a:ext cx="1620998" cy="3011270"/>
          </a:xfrm>
          <a:prstGeom prst="rect">
            <a:avLst/>
          </a:prstGeom>
        </p:spPr>
      </p:pic>
      <p:pic>
        <p:nvPicPr>
          <p:cNvPr id="19" name="图片 18">
            <a:extLst>
              <a:ext uri="{FF2B5EF4-FFF2-40B4-BE49-F238E27FC236}">
                <a16:creationId xmlns:a16="http://schemas.microsoft.com/office/drawing/2014/main" id="{ED5E1B6F-A2DB-4ACC-8E2E-80505AA54D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821" y="5751349"/>
            <a:ext cx="2349501" cy="1106649"/>
          </a:xfrm>
          <a:prstGeom prst="rect">
            <a:avLst/>
          </a:prstGeom>
        </p:spPr>
      </p:pic>
      <p:pic>
        <p:nvPicPr>
          <p:cNvPr id="23" name="图片 22">
            <a:extLst>
              <a:ext uri="{FF2B5EF4-FFF2-40B4-BE49-F238E27FC236}">
                <a16:creationId xmlns:a16="http://schemas.microsoft.com/office/drawing/2014/main" id="{AD2AEE1D-0B53-4D7A-992F-A90E1BC6B7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3" name="TextBox 2">
            <a:extLst>
              <a:ext uri="{FF2B5EF4-FFF2-40B4-BE49-F238E27FC236}">
                <a16:creationId xmlns:a16="http://schemas.microsoft.com/office/drawing/2014/main" id="{30B87CB3-13D8-6603-AD4F-26033664BE0A}"/>
              </a:ext>
            </a:extLst>
          </p:cNvPr>
          <p:cNvSpPr txBox="1"/>
          <p:nvPr/>
        </p:nvSpPr>
        <p:spPr>
          <a:xfrm>
            <a:off x="4370438" y="238237"/>
            <a:ext cx="6105832" cy="523220"/>
          </a:xfrm>
          <a:prstGeom prst="rect">
            <a:avLst/>
          </a:prstGeom>
          <a:noFill/>
        </p:spPr>
        <p:txBody>
          <a:bodyPr wrap="square">
            <a:spAutoFit/>
          </a:bodyPr>
          <a:lstStyle/>
          <a:p>
            <a:r>
              <a:rPr lang="en-US" sz="2800" b="1">
                <a:effectLst/>
                <a:latin typeface="#9Slide03 SFU Futura_03" panose="00000400000000000000" pitchFamily="2" charset="0"/>
                <a:ea typeface="Calibri" panose="020F0502020204030204" pitchFamily="34" charset="0"/>
                <a:cs typeface="Calibri" panose="020F0502020204030204" pitchFamily="34" charset="0"/>
              </a:rPr>
              <a:t>Một số bài thơ tham khảo</a:t>
            </a:r>
            <a:endParaRPr lang="en-US" sz="2800">
              <a:latin typeface="#9Slide03 SFU Futura_03" panose="00000400000000000000" pitchFamily="2"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8C37DE37-35A6-CD3F-AEF1-67731E9B2EA9}"/>
              </a:ext>
            </a:extLst>
          </p:cNvPr>
          <p:cNvSpPr txBox="1"/>
          <p:nvPr/>
        </p:nvSpPr>
        <p:spPr>
          <a:xfrm>
            <a:off x="3223899" y="883977"/>
            <a:ext cx="8372168" cy="4524315"/>
          </a:xfrm>
          <a:prstGeom prst="rect">
            <a:avLst/>
          </a:prstGeom>
          <a:noFill/>
        </p:spPr>
        <p:txBody>
          <a:bodyPr wrap="square">
            <a:spAutoFit/>
          </a:bodyPr>
          <a:lstStyle/>
          <a:p>
            <a:pPr marL="1828800" marR="0">
              <a:lnSpc>
                <a:spcPct val="107000"/>
              </a:lnSpc>
              <a:spcBef>
                <a:spcPts val="0"/>
              </a:spcBef>
              <a:spcAft>
                <a:spcPts val="800"/>
              </a:spcAft>
            </a:pPr>
            <a:r>
              <a:rPr lang="en-US" sz="2400" i="1" kern="100">
                <a:effectLst/>
                <a:latin typeface="Calibri" panose="020F0502020204030204" pitchFamily="34" charset="0"/>
                <a:ea typeface="Calibri" panose="020F0502020204030204" pitchFamily="34" charset="0"/>
                <a:cs typeface="Calibri" panose="020F0502020204030204" pitchFamily="34" charset="0"/>
              </a:rPr>
              <a:t>Thăm thẳm trời xanh lộng đáy hồ</a:t>
            </a:r>
            <a:br>
              <a:rPr lang="en-US" sz="2400" i="1" kern="100">
                <a:effectLst/>
                <a:latin typeface="Calibri" panose="020F0502020204030204" pitchFamily="34" charset="0"/>
                <a:ea typeface="Calibri" panose="020F0502020204030204" pitchFamily="34" charset="0"/>
                <a:cs typeface="Calibri" panose="020F0502020204030204" pitchFamily="34" charset="0"/>
              </a:rPr>
            </a:br>
            <a:r>
              <a:rPr lang="en-US" sz="2400" i="1" kern="100">
                <a:effectLst/>
                <a:latin typeface="Calibri" panose="020F0502020204030204" pitchFamily="34" charset="0"/>
                <a:ea typeface="Calibri" panose="020F0502020204030204" pitchFamily="34" charset="0"/>
                <a:cs typeface="Calibri" panose="020F0502020204030204" pitchFamily="34" charset="0"/>
              </a:rPr>
              <a:t>Mùi hoa thiên lí thoảng chiều thu</a:t>
            </a:r>
            <a:br>
              <a:rPr lang="en-US" sz="2400" i="1" kern="100">
                <a:effectLst/>
                <a:latin typeface="Calibri" panose="020F0502020204030204" pitchFamily="34" charset="0"/>
                <a:ea typeface="Calibri" panose="020F0502020204030204" pitchFamily="34" charset="0"/>
                <a:cs typeface="Calibri" panose="020F0502020204030204" pitchFamily="34" charset="0"/>
              </a:rPr>
            </a:br>
            <a:r>
              <a:rPr lang="en-US" sz="2400" i="1" kern="100">
                <a:effectLst/>
                <a:latin typeface="Calibri" panose="020F0502020204030204" pitchFamily="34" charset="0"/>
                <a:ea typeface="Calibri" panose="020F0502020204030204" pitchFamily="34" charset="0"/>
                <a:cs typeface="Calibri" panose="020F0502020204030204" pitchFamily="34" charset="0"/>
              </a:rPr>
              <a:t>Con cò bay lả trong câu hát</a:t>
            </a:r>
            <a:br>
              <a:rPr lang="en-US" sz="2400" i="1" kern="100">
                <a:effectLst/>
                <a:latin typeface="Calibri" panose="020F0502020204030204" pitchFamily="34" charset="0"/>
                <a:ea typeface="Calibri" panose="020F0502020204030204" pitchFamily="34" charset="0"/>
                <a:cs typeface="Calibri" panose="020F0502020204030204" pitchFamily="34" charset="0"/>
              </a:rPr>
            </a:br>
            <a:r>
              <a:rPr lang="en-US" sz="2400" i="1" kern="100">
                <a:effectLst/>
                <a:latin typeface="Calibri" panose="020F0502020204030204" pitchFamily="34" charset="0"/>
                <a:ea typeface="Calibri" panose="020F0502020204030204" pitchFamily="34" charset="0"/>
                <a:cs typeface="Calibri" panose="020F0502020204030204" pitchFamily="34" charset="0"/>
              </a:rPr>
              <a:t>Giấc trẻ say dài nhịp võng ru.</a:t>
            </a:r>
            <a:br>
              <a:rPr lang="en-US" sz="2400" i="1" kern="100">
                <a:effectLst/>
                <a:latin typeface="Calibri" panose="020F0502020204030204" pitchFamily="34" charset="0"/>
                <a:ea typeface="Calibri" panose="020F0502020204030204" pitchFamily="34" charset="0"/>
                <a:cs typeface="Calibri" panose="020F0502020204030204" pitchFamily="34" charset="0"/>
              </a:rPr>
            </a:br>
            <a:r>
              <a:rPr lang="en-US" sz="2400" i="1" kern="100">
                <a:effectLst/>
                <a:latin typeface="Calibri" panose="020F0502020204030204" pitchFamily="34" charset="0"/>
                <a:ea typeface="Calibri" panose="020F0502020204030204" pitchFamily="34" charset="0"/>
                <a:cs typeface="Calibri" panose="020F0502020204030204" pitchFamily="34" charset="0"/>
              </a:rPr>
              <a:t>Lá thấp cành cao gió đuổi nhau</a:t>
            </a:r>
            <a:br>
              <a:rPr lang="en-US" sz="2400" i="1" kern="100">
                <a:effectLst/>
                <a:latin typeface="Calibri" panose="020F0502020204030204" pitchFamily="34" charset="0"/>
                <a:ea typeface="Calibri" panose="020F0502020204030204" pitchFamily="34" charset="0"/>
                <a:cs typeface="Calibri" panose="020F0502020204030204" pitchFamily="34" charset="0"/>
              </a:rPr>
            </a:br>
            <a:r>
              <a:rPr lang="en-US" sz="2400" i="1" kern="100">
                <a:effectLst/>
                <a:latin typeface="Calibri" panose="020F0502020204030204" pitchFamily="34" charset="0"/>
                <a:ea typeface="Calibri" panose="020F0502020204030204" pitchFamily="34" charset="0"/>
                <a:cs typeface="Calibri" panose="020F0502020204030204" pitchFamily="34" charset="0"/>
              </a:rPr>
              <a:t>Góc vườn rụng vội chiếc mo cau</a:t>
            </a:r>
            <a:br>
              <a:rPr lang="en-US" sz="2400" i="1" kern="100">
                <a:effectLst/>
                <a:latin typeface="Calibri" panose="020F0502020204030204" pitchFamily="34" charset="0"/>
                <a:ea typeface="Calibri" panose="020F0502020204030204" pitchFamily="34" charset="0"/>
                <a:cs typeface="Calibri" panose="020F0502020204030204" pitchFamily="34" charset="0"/>
              </a:rPr>
            </a:br>
            <a:r>
              <a:rPr lang="en-US" sz="2400" i="1" kern="100">
                <a:effectLst/>
                <a:latin typeface="Calibri" panose="020F0502020204030204" pitchFamily="34" charset="0"/>
                <a:ea typeface="Calibri" panose="020F0502020204030204" pitchFamily="34" charset="0"/>
                <a:cs typeface="Calibri" panose="020F0502020204030204" pitchFamily="34" charset="0"/>
              </a:rPr>
              <a:t>Trái na mở mắt nhìn ngơ ngác</a:t>
            </a:r>
            <a:br>
              <a:rPr lang="en-US" sz="2400" i="1" kern="100">
                <a:effectLst/>
                <a:latin typeface="Calibri" panose="020F0502020204030204" pitchFamily="34" charset="0"/>
                <a:ea typeface="Calibri" panose="020F0502020204030204" pitchFamily="34" charset="0"/>
                <a:cs typeface="Calibri" panose="020F0502020204030204" pitchFamily="34" charset="0"/>
              </a:rPr>
            </a:br>
            <a:r>
              <a:rPr lang="en-US" sz="2400" i="1" kern="100">
                <a:effectLst/>
                <a:latin typeface="Calibri" panose="020F0502020204030204" pitchFamily="34" charset="0"/>
                <a:ea typeface="Calibri" panose="020F0502020204030204" pitchFamily="34" charset="0"/>
                <a:cs typeface="Calibri" panose="020F0502020204030204" pitchFamily="34" charset="0"/>
              </a:rPr>
              <a:t>Đàn kiến trường trinh tự thuở nào.</a:t>
            </a:r>
            <a:br>
              <a:rPr lang="en-US" sz="2400" i="1" kern="100">
                <a:effectLst/>
                <a:latin typeface="Calibri" panose="020F0502020204030204" pitchFamily="34" charset="0"/>
                <a:ea typeface="Calibri" panose="020F0502020204030204" pitchFamily="34" charset="0"/>
                <a:cs typeface="Calibri" panose="020F0502020204030204" pitchFamily="34" charset="0"/>
              </a:rPr>
            </a:br>
            <a:r>
              <a:rPr lang="en-US" sz="2400" i="1" kern="100">
                <a:effectLst/>
                <a:latin typeface="Calibri" panose="020F0502020204030204" pitchFamily="34" charset="0"/>
                <a:ea typeface="Calibri" panose="020F0502020204030204" pitchFamily="34" charset="0"/>
                <a:cs typeface="Calibri" panose="020F0502020204030204" pitchFamily="34" charset="0"/>
              </a:rPr>
              <a:t>Lúa trổ đòng tơ, ngậm cốm non</a:t>
            </a:r>
            <a:br>
              <a:rPr lang="en-US" sz="2400" i="1" kern="100">
                <a:effectLst/>
                <a:latin typeface="Calibri" panose="020F0502020204030204" pitchFamily="34" charset="0"/>
                <a:ea typeface="Calibri" panose="020F0502020204030204" pitchFamily="34" charset="0"/>
                <a:cs typeface="Calibri" panose="020F0502020204030204" pitchFamily="34" charset="0"/>
              </a:rPr>
            </a:br>
            <a:r>
              <a:rPr lang="en-US" sz="2400" i="1" kern="100">
                <a:effectLst/>
                <a:latin typeface="Calibri" panose="020F0502020204030204" pitchFamily="34" charset="0"/>
                <a:ea typeface="Calibri" panose="020F0502020204030204" pitchFamily="34" charset="0"/>
                <a:cs typeface="Calibri" panose="020F0502020204030204" pitchFamily="34" charset="0"/>
              </a:rPr>
              <a:t>Lá dài vươn sắc lưỡi gươm con</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2400" kern="100">
                <a:effectLst/>
                <a:latin typeface="Calibri" panose="020F0502020204030204" pitchFamily="34" charset="0"/>
                <a:ea typeface="Calibri" panose="020F0502020204030204" pitchFamily="34" charset="0"/>
                <a:cs typeface="Calibri" panose="020F0502020204030204" pitchFamily="34" charset="0"/>
              </a:rPr>
              <a:t>                                                                       (Chiều thu – Sưu tầm)</a:t>
            </a:r>
            <a:endParaRPr lang="en-US" kern="1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8123765"/>
      </p:ext>
    </p:extLst>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4375D11-04EA-4206-BF6C-B00C0BBE4F49}"/>
              </a:ext>
            </a:extLst>
          </p:cNvPr>
          <p:cNvSpPr/>
          <p:nvPr/>
        </p:nvSpPr>
        <p:spPr>
          <a:xfrm>
            <a:off x="0" y="0"/>
            <a:ext cx="12192000" cy="6858000"/>
          </a:xfrm>
          <a:prstGeom prst="rect">
            <a:avLst/>
          </a:prstGeom>
          <a:solidFill>
            <a:srgbClr val="F7F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C839AF98-BA69-4BF6-BF4E-BE673ABFF2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5465444"/>
            <a:ext cx="6553200" cy="1392555"/>
          </a:xfrm>
          <a:prstGeom prst="rect">
            <a:avLst/>
          </a:prstGeom>
        </p:spPr>
      </p:pic>
      <p:pic>
        <p:nvPicPr>
          <p:cNvPr id="21" name="图片 20">
            <a:extLst>
              <a:ext uri="{FF2B5EF4-FFF2-40B4-BE49-F238E27FC236}">
                <a16:creationId xmlns:a16="http://schemas.microsoft.com/office/drawing/2014/main" id="{3A80A160-69C0-4C24-8457-4F5A515868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4979" y="5229602"/>
            <a:ext cx="3333123" cy="1628396"/>
          </a:xfrm>
          <a:prstGeom prst="rect">
            <a:avLst/>
          </a:prstGeom>
        </p:spPr>
      </p:pic>
      <p:pic>
        <p:nvPicPr>
          <p:cNvPr id="11" name="图片 10">
            <a:extLst>
              <a:ext uri="{FF2B5EF4-FFF2-40B4-BE49-F238E27FC236}">
                <a16:creationId xmlns:a16="http://schemas.microsoft.com/office/drawing/2014/main" id="{0B0C5B61-123C-43EC-BE3E-1FDC6DB2DA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1599" y="0"/>
            <a:ext cx="3855975" cy="2501900"/>
          </a:xfrm>
          <a:prstGeom prst="rect">
            <a:avLst/>
          </a:prstGeom>
        </p:spPr>
      </p:pic>
      <p:pic>
        <p:nvPicPr>
          <p:cNvPr id="13" name="图片 12">
            <a:extLst>
              <a:ext uri="{FF2B5EF4-FFF2-40B4-BE49-F238E27FC236}">
                <a16:creationId xmlns:a16="http://schemas.microsoft.com/office/drawing/2014/main" id="{EAD088C6-A677-4DDE-8E83-68B78F606B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034" y="2670430"/>
            <a:ext cx="2305034" cy="4522936"/>
          </a:xfrm>
          <a:prstGeom prst="rect">
            <a:avLst/>
          </a:prstGeom>
        </p:spPr>
      </p:pic>
      <p:pic>
        <p:nvPicPr>
          <p:cNvPr id="15" name="图片 14">
            <a:extLst>
              <a:ext uri="{FF2B5EF4-FFF2-40B4-BE49-F238E27FC236}">
                <a16:creationId xmlns:a16="http://schemas.microsoft.com/office/drawing/2014/main" id="{7D349649-E71A-4C31-A20C-63250248AC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7657" y="5819859"/>
            <a:ext cx="2122488" cy="1042437"/>
          </a:xfrm>
          <a:prstGeom prst="rect">
            <a:avLst/>
          </a:prstGeom>
        </p:spPr>
      </p:pic>
      <p:pic>
        <p:nvPicPr>
          <p:cNvPr id="17" name="图片 16">
            <a:extLst>
              <a:ext uri="{FF2B5EF4-FFF2-40B4-BE49-F238E27FC236}">
                <a16:creationId xmlns:a16="http://schemas.microsoft.com/office/drawing/2014/main" id="{522C3978-6109-4ED1-A149-4741845DEB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2901" y="3838326"/>
            <a:ext cx="1620998" cy="3011270"/>
          </a:xfrm>
          <a:prstGeom prst="rect">
            <a:avLst/>
          </a:prstGeom>
        </p:spPr>
      </p:pic>
      <p:pic>
        <p:nvPicPr>
          <p:cNvPr id="19" name="图片 18">
            <a:extLst>
              <a:ext uri="{FF2B5EF4-FFF2-40B4-BE49-F238E27FC236}">
                <a16:creationId xmlns:a16="http://schemas.microsoft.com/office/drawing/2014/main" id="{ED5E1B6F-A2DB-4ACC-8E2E-80505AA54D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821" y="5751349"/>
            <a:ext cx="2349501" cy="1106649"/>
          </a:xfrm>
          <a:prstGeom prst="rect">
            <a:avLst/>
          </a:prstGeom>
        </p:spPr>
      </p:pic>
      <p:pic>
        <p:nvPicPr>
          <p:cNvPr id="23" name="图片 22">
            <a:extLst>
              <a:ext uri="{FF2B5EF4-FFF2-40B4-BE49-F238E27FC236}">
                <a16:creationId xmlns:a16="http://schemas.microsoft.com/office/drawing/2014/main" id="{AD2AEE1D-0B53-4D7A-992F-A90E1BC6B7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3" name="TextBox 2">
            <a:extLst>
              <a:ext uri="{FF2B5EF4-FFF2-40B4-BE49-F238E27FC236}">
                <a16:creationId xmlns:a16="http://schemas.microsoft.com/office/drawing/2014/main" id="{30B87CB3-13D8-6603-AD4F-26033664BE0A}"/>
              </a:ext>
            </a:extLst>
          </p:cNvPr>
          <p:cNvSpPr txBox="1"/>
          <p:nvPr/>
        </p:nvSpPr>
        <p:spPr>
          <a:xfrm>
            <a:off x="4370438" y="238237"/>
            <a:ext cx="6105832" cy="523220"/>
          </a:xfrm>
          <a:prstGeom prst="rect">
            <a:avLst/>
          </a:prstGeom>
          <a:noFill/>
        </p:spPr>
        <p:txBody>
          <a:bodyPr wrap="square">
            <a:spAutoFit/>
          </a:bodyPr>
          <a:lstStyle/>
          <a:p>
            <a:r>
              <a:rPr lang="en-US" sz="2800" b="1">
                <a:effectLst/>
                <a:latin typeface="#9Slide03 SFU Futura_03" panose="00000400000000000000" pitchFamily="2" charset="0"/>
                <a:ea typeface="Calibri" panose="020F0502020204030204" pitchFamily="34" charset="0"/>
                <a:cs typeface="Calibri" panose="020F0502020204030204" pitchFamily="34" charset="0"/>
              </a:rPr>
              <a:t>Một số bài thơ tham khảo</a:t>
            </a:r>
            <a:endParaRPr lang="en-US" sz="2800">
              <a:latin typeface="#9Slide03 SFU Futura_03" panose="00000400000000000000" pitchFamily="2"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8C37DE37-35A6-CD3F-AEF1-67731E9B2EA9}"/>
              </a:ext>
            </a:extLst>
          </p:cNvPr>
          <p:cNvSpPr txBox="1"/>
          <p:nvPr/>
        </p:nvSpPr>
        <p:spPr>
          <a:xfrm>
            <a:off x="3921431" y="761457"/>
            <a:ext cx="8372168" cy="5163016"/>
          </a:xfrm>
          <a:prstGeom prst="rect">
            <a:avLst/>
          </a:prstGeom>
          <a:noFill/>
        </p:spPr>
        <p:txBody>
          <a:bodyPr wrap="square">
            <a:spAutoFit/>
          </a:bodyPr>
          <a:lstStyle/>
          <a:p>
            <a:pPr marL="1828800" marR="0">
              <a:lnSpc>
                <a:spcPct val="107000"/>
              </a:lnSpc>
              <a:spcBef>
                <a:spcPts val="0"/>
              </a:spcBef>
              <a:spcAft>
                <a:spcPts val="800"/>
              </a:spcAft>
            </a:pPr>
            <a:r>
              <a:rPr lang="vi-VN" kern="100">
                <a:effectLst/>
                <a:latin typeface="Calibri" panose="020F0502020204030204" pitchFamily="34" charset="0"/>
                <a:ea typeface="Calibri" panose="020F0502020204030204" pitchFamily="34" charset="0"/>
                <a:cs typeface="Calibri" panose="020F0502020204030204" pitchFamily="34" charset="0"/>
              </a:rPr>
              <a:t>Quê hương giản dị chẳng đâu xa</a:t>
            </a:r>
          </a:p>
          <a:p>
            <a:pPr marL="1828800" marR="0">
              <a:lnSpc>
                <a:spcPct val="107000"/>
              </a:lnSpc>
              <a:spcBef>
                <a:spcPts val="0"/>
              </a:spcBef>
              <a:spcAft>
                <a:spcPts val="800"/>
              </a:spcAft>
            </a:pPr>
            <a:r>
              <a:rPr lang="vi-VN" kern="100">
                <a:effectLst/>
                <a:latin typeface="Calibri" panose="020F0502020204030204" pitchFamily="34" charset="0"/>
                <a:ea typeface="Calibri" panose="020F0502020204030204" pitchFamily="34" charset="0"/>
                <a:cs typeface="Calibri" panose="020F0502020204030204" pitchFamily="34" charset="0"/>
              </a:rPr>
              <a:t>Bãi mía vườn rau với ruộng cà</a:t>
            </a:r>
          </a:p>
          <a:p>
            <a:pPr marL="1828800" marR="0">
              <a:lnSpc>
                <a:spcPct val="107000"/>
              </a:lnSpc>
              <a:spcBef>
                <a:spcPts val="0"/>
              </a:spcBef>
              <a:spcAft>
                <a:spcPts val="800"/>
              </a:spcAft>
            </a:pPr>
            <a:r>
              <a:rPr lang="vi-VN" kern="100">
                <a:effectLst/>
                <a:latin typeface="Calibri" panose="020F0502020204030204" pitchFamily="34" charset="0"/>
                <a:ea typeface="Calibri" panose="020F0502020204030204" pitchFamily="34" charset="0"/>
                <a:cs typeface="Calibri" panose="020F0502020204030204" pitchFamily="34" charset="0"/>
              </a:rPr>
              <a:t>Khóm trúc bờ đê chiều nhạt nắng</a:t>
            </a:r>
          </a:p>
          <a:p>
            <a:pPr marL="1828800" marR="0">
              <a:lnSpc>
                <a:spcPct val="107000"/>
              </a:lnSpc>
              <a:spcBef>
                <a:spcPts val="0"/>
              </a:spcBef>
              <a:spcAft>
                <a:spcPts val="800"/>
              </a:spcAft>
            </a:pPr>
            <a:r>
              <a:rPr lang="vi-VN" kern="100">
                <a:effectLst/>
                <a:latin typeface="Calibri" panose="020F0502020204030204" pitchFamily="34" charset="0"/>
                <a:ea typeface="Calibri" panose="020F0502020204030204" pitchFamily="34" charset="0"/>
                <a:cs typeface="Calibri" panose="020F0502020204030204" pitchFamily="34" charset="0"/>
              </a:rPr>
              <a:t>Dập dờn sóng lúa chạy la đà</a:t>
            </a:r>
          </a:p>
          <a:p>
            <a:pPr marL="1828800" marR="0">
              <a:lnSpc>
                <a:spcPct val="107000"/>
              </a:lnSpc>
              <a:spcBef>
                <a:spcPts val="0"/>
              </a:spcBef>
              <a:spcAft>
                <a:spcPts val="800"/>
              </a:spcAft>
            </a:pPr>
            <a:r>
              <a:rPr lang="vi-VN" kern="100">
                <a:effectLst/>
                <a:latin typeface="Calibri" panose="020F0502020204030204" pitchFamily="34" charset="0"/>
                <a:ea typeface="Calibri" panose="020F0502020204030204" pitchFamily="34" charset="0"/>
                <a:cs typeface="Calibri" panose="020F0502020204030204" pitchFamily="34" charset="0"/>
              </a:rPr>
              <a:t>Quê hương mộc mạc chẳng kiêu sa</a:t>
            </a:r>
          </a:p>
          <a:p>
            <a:pPr marL="1828800" marR="0">
              <a:lnSpc>
                <a:spcPct val="107000"/>
              </a:lnSpc>
              <a:spcBef>
                <a:spcPts val="0"/>
              </a:spcBef>
              <a:spcAft>
                <a:spcPts val="800"/>
              </a:spcAft>
            </a:pPr>
            <a:r>
              <a:rPr lang="vi-VN" kern="100">
                <a:effectLst/>
                <a:latin typeface="Calibri" panose="020F0502020204030204" pitchFamily="34" charset="0"/>
                <a:ea typeface="Calibri" panose="020F0502020204030204" pitchFamily="34" charset="0"/>
                <a:cs typeface="Calibri" panose="020F0502020204030204" pitchFamily="34" charset="0"/>
              </a:rPr>
              <a:t>Mái lá đơn sơ dưới nắng tà</a:t>
            </a:r>
          </a:p>
          <a:p>
            <a:pPr marL="1828800" marR="0">
              <a:lnSpc>
                <a:spcPct val="107000"/>
              </a:lnSpc>
              <a:spcBef>
                <a:spcPts val="0"/>
              </a:spcBef>
              <a:spcAft>
                <a:spcPts val="800"/>
              </a:spcAft>
            </a:pPr>
            <a:r>
              <a:rPr lang="vi-VN" kern="100">
                <a:effectLst/>
                <a:latin typeface="Calibri" panose="020F0502020204030204" pitchFamily="34" charset="0"/>
                <a:ea typeface="Calibri" panose="020F0502020204030204" pitchFamily="34" charset="0"/>
                <a:cs typeface="Calibri" panose="020F0502020204030204" pitchFamily="34" charset="0"/>
              </a:rPr>
              <a:t>Khói toả lam chiều thơm gạo mới</a:t>
            </a:r>
          </a:p>
          <a:p>
            <a:pPr marL="1828800" marR="0">
              <a:lnSpc>
                <a:spcPct val="107000"/>
              </a:lnSpc>
              <a:spcBef>
                <a:spcPts val="0"/>
              </a:spcBef>
              <a:spcAft>
                <a:spcPts val="800"/>
              </a:spcAft>
            </a:pPr>
            <a:r>
              <a:rPr lang="vi-VN" kern="100">
                <a:effectLst/>
                <a:latin typeface="Calibri" panose="020F0502020204030204" pitchFamily="34" charset="0"/>
                <a:ea typeface="Calibri" panose="020F0502020204030204" pitchFamily="34" charset="0"/>
                <a:cs typeface="Calibri" panose="020F0502020204030204" pitchFamily="34" charset="0"/>
              </a:rPr>
              <a:t>Du dương tiếng gió hát ngân nga</a:t>
            </a:r>
          </a:p>
          <a:p>
            <a:pPr marL="1828800" marR="0">
              <a:lnSpc>
                <a:spcPct val="107000"/>
              </a:lnSpc>
              <a:spcBef>
                <a:spcPts val="0"/>
              </a:spcBef>
              <a:spcAft>
                <a:spcPts val="800"/>
              </a:spcAft>
            </a:pPr>
            <a:r>
              <a:rPr lang="vi-VN" kern="100">
                <a:effectLst/>
                <a:latin typeface="Calibri" panose="020F0502020204030204" pitchFamily="34" charset="0"/>
                <a:ea typeface="Calibri" panose="020F0502020204030204" pitchFamily="34" charset="0"/>
                <a:cs typeface="Calibri" panose="020F0502020204030204" pitchFamily="34" charset="0"/>
              </a:rPr>
              <a:t>Quê hương sách sử đã in ra</a:t>
            </a:r>
          </a:p>
          <a:p>
            <a:pPr marL="1828800" marR="0">
              <a:lnSpc>
                <a:spcPct val="107000"/>
              </a:lnSpc>
              <a:spcBef>
                <a:spcPts val="0"/>
              </a:spcBef>
              <a:spcAft>
                <a:spcPts val="800"/>
              </a:spcAft>
            </a:pPr>
            <a:r>
              <a:rPr lang="vi-VN" kern="100">
                <a:effectLst/>
                <a:latin typeface="Calibri" panose="020F0502020204030204" pitchFamily="34" charset="0"/>
                <a:ea typeface="Calibri" panose="020F0502020204030204" pitchFamily="34" charset="0"/>
                <a:cs typeface="Calibri" panose="020F0502020204030204" pitchFamily="34" charset="0"/>
              </a:rPr>
              <a:t>Một dải cong cong khảm ngọc ngà</a:t>
            </a:r>
          </a:p>
          <a:p>
            <a:pPr marL="1828800" marR="0">
              <a:lnSpc>
                <a:spcPct val="107000"/>
              </a:lnSpc>
              <a:spcBef>
                <a:spcPts val="0"/>
              </a:spcBef>
              <a:spcAft>
                <a:spcPts val="800"/>
              </a:spcAft>
            </a:pPr>
            <a:r>
              <a:rPr lang="vi-VN" kern="100">
                <a:effectLst/>
                <a:latin typeface="Calibri" panose="020F0502020204030204" pitchFamily="34" charset="0"/>
                <a:ea typeface="Calibri" panose="020F0502020204030204" pitchFamily="34" charset="0"/>
                <a:cs typeface="Calibri" panose="020F0502020204030204" pitchFamily="34" charset="0"/>
              </a:rPr>
              <a:t>Núi đá chênh vênh bên biển lớn</a:t>
            </a:r>
          </a:p>
          <a:p>
            <a:pPr marL="1828800" marR="0">
              <a:lnSpc>
                <a:spcPct val="107000"/>
              </a:lnSpc>
              <a:spcBef>
                <a:spcPts val="0"/>
              </a:spcBef>
              <a:spcAft>
                <a:spcPts val="800"/>
              </a:spcAft>
            </a:pPr>
            <a:r>
              <a:rPr lang="vi-VN" kern="100">
                <a:effectLst/>
                <a:latin typeface="Calibri" panose="020F0502020204030204" pitchFamily="34" charset="0"/>
                <a:ea typeface="Calibri" panose="020F0502020204030204" pitchFamily="34" charset="0"/>
                <a:cs typeface="Calibri" panose="020F0502020204030204" pitchFamily="34" charset="0"/>
              </a:rPr>
              <a:t>Rừng xanh suối mát trãi muôn hoa</a:t>
            </a:r>
          </a:p>
          <a:p>
            <a:pPr marL="1828800" marR="0">
              <a:lnSpc>
                <a:spcPct val="107000"/>
              </a:lnSpc>
              <a:spcBef>
                <a:spcPts val="0"/>
              </a:spcBef>
              <a:spcAft>
                <a:spcPts val="800"/>
              </a:spcAft>
            </a:pPr>
            <a:r>
              <a:rPr lang="vi-VN" kern="100">
                <a:effectLst/>
                <a:latin typeface="Calibri" panose="020F0502020204030204" pitchFamily="34" charset="0"/>
                <a:ea typeface="Calibri" panose="020F0502020204030204" pitchFamily="34" charset="0"/>
                <a:cs typeface="Calibri" panose="020F0502020204030204" pitchFamily="34" charset="0"/>
              </a:rPr>
              <a:t>                                                                            (Quê hương – Sưu tầm)</a:t>
            </a:r>
          </a:p>
        </p:txBody>
      </p:sp>
    </p:spTree>
    <p:extLst>
      <p:ext uri="{BB962C8B-B14F-4D97-AF65-F5344CB8AC3E}">
        <p14:creationId xmlns:p14="http://schemas.microsoft.com/office/powerpoint/2010/main" val="2611551023"/>
      </p:ext>
    </p:extLst>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4375D11-04EA-4206-BF6C-B00C0BBE4F49}"/>
              </a:ext>
            </a:extLst>
          </p:cNvPr>
          <p:cNvSpPr/>
          <p:nvPr/>
        </p:nvSpPr>
        <p:spPr>
          <a:xfrm>
            <a:off x="0" y="0"/>
            <a:ext cx="12192000" cy="6858000"/>
          </a:xfrm>
          <a:prstGeom prst="rect">
            <a:avLst/>
          </a:prstGeom>
          <a:solidFill>
            <a:srgbClr val="F7F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C839AF98-BA69-4BF6-BF4E-BE673ABFF2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5465444"/>
            <a:ext cx="6553200" cy="1392555"/>
          </a:xfrm>
          <a:prstGeom prst="rect">
            <a:avLst/>
          </a:prstGeom>
        </p:spPr>
      </p:pic>
      <p:pic>
        <p:nvPicPr>
          <p:cNvPr id="21" name="图片 20">
            <a:extLst>
              <a:ext uri="{FF2B5EF4-FFF2-40B4-BE49-F238E27FC236}">
                <a16:creationId xmlns:a16="http://schemas.microsoft.com/office/drawing/2014/main" id="{3A80A160-69C0-4C24-8457-4F5A515868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4979" y="5229602"/>
            <a:ext cx="3333123" cy="1628396"/>
          </a:xfrm>
          <a:prstGeom prst="rect">
            <a:avLst/>
          </a:prstGeom>
        </p:spPr>
      </p:pic>
      <p:pic>
        <p:nvPicPr>
          <p:cNvPr id="11" name="图片 10">
            <a:extLst>
              <a:ext uri="{FF2B5EF4-FFF2-40B4-BE49-F238E27FC236}">
                <a16:creationId xmlns:a16="http://schemas.microsoft.com/office/drawing/2014/main" id="{0B0C5B61-123C-43EC-BE3E-1FDC6DB2DA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1599" y="0"/>
            <a:ext cx="3855975" cy="2501900"/>
          </a:xfrm>
          <a:prstGeom prst="rect">
            <a:avLst/>
          </a:prstGeom>
        </p:spPr>
      </p:pic>
      <p:pic>
        <p:nvPicPr>
          <p:cNvPr id="13" name="图片 12">
            <a:extLst>
              <a:ext uri="{FF2B5EF4-FFF2-40B4-BE49-F238E27FC236}">
                <a16:creationId xmlns:a16="http://schemas.microsoft.com/office/drawing/2014/main" id="{EAD088C6-A677-4DDE-8E83-68B78F606B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034" y="2670430"/>
            <a:ext cx="2305034" cy="4522936"/>
          </a:xfrm>
          <a:prstGeom prst="rect">
            <a:avLst/>
          </a:prstGeom>
        </p:spPr>
      </p:pic>
      <p:pic>
        <p:nvPicPr>
          <p:cNvPr id="15" name="图片 14">
            <a:extLst>
              <a:ext uri="{FF2B5EF4-FFF2-40B4-BE49-F238E27FC236}">
                <a16:creationId xmlns:a16="http://schemas.microsoft.com/office/drawing/2014/main" id="{7D349649-E71A-4C31-A20C-63250248AC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7657" y="5819859"/>
            <a:ext cx="2122488" cy="1042437"/>
          </a:xfrm>
          <a:prstGeom prst="rect">
            <a:avLst/>
          </a:prstGeom>
        </p:spPr>
      </p:pic>
      <p:pic>
        <p:nvPicPr>
          <p:cNvPr id="17" name="图片 16">
            <a:extLst>
              <a:ext uri="{FF2B5EF4-FFF2-40B4-BE49-F238E27FC236}">
                <a16:creationId xmlns:a16="http://schemas.microsoft.com/office/drawing/2014/main" id="{522C3978-6109-4ED1-A149-4741845DEB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2901" y="3838326"/>
            <a:ext cx="1620998" cy="3011270"/>
          </a:xfrm>
          <a:prstGeom prst="rect">
            <a:avLst/>
          </a:prstGeom>
        </p:spPr>
      </p:pic>
      <p:pic>
        <p:nvPicPr>
          <p:cNvPr id="19" name="图片 18">
            <a:extLst>
              <a:ext uri="{FF2B5EF4-FFF2-40B4-BE49-F238E27FC236}">
                <a16:creationId xmlns:a16="http://schemas.microsoft.com/office/drawing/2014/main" id="{ED5E1B6F-A2DB-4ACC-8E2E-80505AA54D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821" y="5751349"/>
            <a:ext cx="2349501" cy="1106649"/>
          </a:xfrm>
          <a:prstGeom prst="rect">
            <a:avLst/>
          </a:prstGeom>
        </p:spPr>
      </p:pic>
      <p:pic>
        <p:nvPicPr>
          <p:cNvPr id="23" name="图片 22">
            <a:extLst>
              <a:ext uri="{FF2B5EF4-FFF2-40B4-BE49-F238E27FC236}">
                <a16:creationId xmlns:a16="http://schemas.microsoft.com/office/drawing/2014/main" id="{AD2AEE1D-0B53-4D7A-992F-A90E1BC6B7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30" name="文本框 29">
            <a:extLst>
              <a:ext uri="{FF2B5EF4-FFF2-40B4-BE49-F238E27FC236}">
                <a16:creationId xmlns:a16="http://schemas.microsoft.com/office/drawing/2014/main" id="{D944492D-A41F-4C6D-AFCF-823B6DB1421F}"/>
              </a:ext>
            </a:extLst>
          </p:cNvPr>
          <p:cNvSpPr txBox="1"/>
          <p:nvPr/>
        </p:nvSpPr>
        <p:spPr>
          <a:xfrm>
            <a:off x="4561944" y="2501900"/>
            <a:ext cx="7315303" cy="1446550"/>
          </a:xfrm>
          <a:prstGeom prst="rect">
            <a:avLst/>
          </a:prstGeom>
          <a:noFill/>
        </p:spPr>
        <p:txBody>
          <a:bodyPr wrap="square" rtlCol="0">
            <a:spAutoFit/>
          </a:bodyPr>
          <a:lstStyle/>
          <a:p>
            <a:pPr lvl="0">
              <a:defRPr/>
            </a:pPr>
            <a:r>
              <a:rPr lang="en-US" altLang="zh-CN" sz="8800" b="1">
                <a:solidFill>
                  <a:srgbClr val="3C3E7D"/>
                </a:solidFill>
                <a:latin typeface="#9Slide04 SVNSantis" panose="02000000000000000000" pitchFamily="2" charset="0"/>
                <a:ea typeface="印品溜溜圆" panose="02000000000000000000" pitchFamily="2" charset="-122"/>
              </a:rPr>
              <a:t>KHỞI ĐỘNG</a:t>
            </a:r>
            <a:endParaRPr lang="zh-CN" altLang="en-US" sz="8800" b="1" dirty="0">
              <a:solidFill>
                <a:srgbClr val="3C3E7D"/>
              </a:solidFill>
              <a:latin typeface="#9Slide04 SVNSantis" panose="02000000000000000000" pitchFamily="2" charset="0"/>
              <a:ea typeface="印品溜溜圆" panose="02000000000000000000" pitchFamily="2" charset="-122"/>
            </a:endParaRPr>
          </a:p>
        </p:txBody>
      </p:sp>
      <p:pic>
        <p:nvPicPr>
          <p:cNvPr id="32" name="图片 31">
            <a:extLst>
              <a:ext uri="{FF2B5EF4-FFF2-40B4-BE49-F238E27FC236}">
                <a16:creationId xmlns:a16="http://schemas.microsoft.com/office/drawing/2014/main" id="{400B3ED3-A719-4DF8-BF6E-2375CEDE518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73094" y="2462476"/>
            <a:ext cx="2042762" cy="1532071"/>
          </a:xfrm>
          <a:prstGeom prst="rect">
            <a:avLst/>
          </a:prstGeom>
        </p:spPr>
      </p:pic>
    </p:spTree>
    <p:extLst>
      <p:ext uri="{BB962C8B-B14F-4D97-AF65-F5344CB8AC3E}">
        <p14:creationId xmlns:p14="http://schemas.microsoft.com/office/powerpoint/2010/main" val="3527244337"/>
      </p:ext>
    </p:extLst>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39F7F586-752D-43CC-8B0B-5DD6C49E0930}"/>
              </a:ext>
            </a:extLst>
          </p:cNvPr>
          <p:cNvSpPr/>
          <p:nvPr/>
        </p:nvSpPr>
        <p:spPr>
          <a:xfrm>
            <a:off x="0" y="0"/>
            <a:ext cx="12192000" cy="6858000"/>
          </a:xfrm>
          <a:prstGeom prst="rect">
            <a:avLst/>
          </a:prstGeom>
          <a:solidFill>
            <a:srgbClr val="F7F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a:extLst>
              <a:ext uri="{FF2B5EF4-FFF2-40B4-BE49-F238E27FC236}">
                <a16:creationId xmlns:a16="http://schemas.microsoft.com/office/drawing/2014/main" id="{B9C7E178-E595-4F77-A1A9-75A867C9EF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48100"/>
            <a:ext cx="12192000" cy="3009900"/>
          </a:xfrm>
          <a:prstGeom prst="rect">
            <a:avLst/>
          </a:prstGeom>
        </p:spPr>
      </p:pic>
      <p:pic>
        <p:nvPicPr>
          <p:cNvPr id="5" name="图片 4">
            <a:extLst>
              <a:ext uri="{FF2B5EF4-FFF2-40B4-BE49-F238E27FC236}">
                <a16:creationId xmlns:a16="http://schemas.microsoft.com/office/drawing/2014/main" id="{018851B5-24B2-4EF4-ADE7-8F231853A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69293"/>
            <a:ext cx="2459783" cy="3988707"/>
          </a:xfrm>
          <a:prstGeom prst="rect">
            <a:avLst/>
          </a:prstGeom>
        </p:spPr>
      </p:pic>
      <p:pic>
        <p:nvPicPr>
          <p:cNvPr id="7" name="图片 6">
            <a:extLst>
              <a:ext uri="{FF2B5EF4-FFF2-40B4-BE49-F238E27FC236}">
                <a16:creationId xmlns:a16="http://schemas.microsoft.com/office/drawing/2014/main" id="{F4F8D2A9-58FC-4F0E-9CF0-4E5665D813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521200"/>
            <a:ext cx="12192000" cy="2336800"/>
          </a:xfrm>
          <a:prstGeom prst="rect">
            <a:avLst/>
          </a:prstGeom>
        </p:spPr>
      </p:pic>
      <p:pic>
        <p:nvPicPr>
          <p:cNvPr id="11" name="图片 10">
            <a:extLst>
              <a:ext uri="{FF2B5EF4-FFF2-40B4-BE49-F238E27FC236}">
                <a16:creationId xmlns:a16="http://schemas.microsoft.com/office/drawing/2014/main" id="{1AD88AF9-9F7A-4F73-B155-7AA3FDC700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6514" y="5689600"/>
            <a:ext cx="3476634" cy="1194646"/>
          </a:xfrm>
          <a:prstGeom prst="rect">
            <a:avLst/>
          </a:prstGeom>
        </p:spPr>
      </p:pic>
      <p:pic>
        <p:nvPicPr>
          <p:cNvPr id="9" name="图片 8">
            <a:extLst>
              <a:ext uri="{FF2B5EF4-FFF2-40B4-BE49-F238E27FC236}">
                <a16:creationId xmlns:a16="http://schemas.microsoft.com/office/drawing/2014/main" id="{2FA1E61E-B719-4F58-AFF5-6B2CDEC759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18054" y="3347603"/>
            <a:ext cx="2182551" cy="3510397"/>
          </a:xfrm>
          <a:prstGeom prst="rect">
            <a:avLst/>
          </a:prstGeom>
        </p:spPr>
      </p:pic>
      <p:sp>
        <p:nvSpPr>
          <p:cNvPr id="3" name="TextBox 2">
            <a:extLst>
              <a:ext uri="{FF2B5EF4-FFF2-40B4-BE49-F238E27FC236}">
                <a16:creationId xmlns:a16="http://schemas.microsoft.com/office/drawing/2014/main" id="{B1FDDF62-FBAE-6F88-4336-D5D5B724847C}"/>
              </a:ext>
            </a:extLst>
          </p:cNvPr>
          <p:cNvSpPr txBox="1"/>
          <p:nvPr/>
        </p:nvSpPr>
        <p:spPr>
          <a:xfrm>
            <a:off x="2546555" y="1168978"/>
            <a:ext cx="7689036" cy="2488951"/>
          </a:xfrm>
          <a:prstGeom prst="rect">
            <a:avLst/>
          </a:prstGeom>
          <a:noFill/>
        </p:spPr>
        <p:txBody>
          <a:bodyPr wrap="square">
            <a:spAutoFit/>
          </a:bodyPr>
          <a:lstStyle/>
          <a:p>
            <a:pPr algn="ctr">
              <a:lnSpc>
                <a:spcPct val="150000"/>
              </a:lnSpc>
            </a:pPr>
            <a:r>
              <a:rPr lang="en-US" sz="3600">
                <a:latin typeface="#9Slide03 SFU Futura_03" panose="00000400000000000000" pitchFamily="2" charset="0"/>
                <a:ea typeface="Calibri" panose="020F0502020204030204" pitchFamily="34" charset="0"/>
              </a:rPr>
              <a:t>C</a:t>
            </a:r>
            <a:r>
              <a:rPr lang="en-US" sz="3600">
                <a:effectLst/>
                <a:latin typeface="#9Slide03 SFU Futura_03" panose="00000400000000000000" pitchFamily="2" charset="0"/>
                <a:ea typeface="Calibri" panose="020F0502020204030204" pitchFamily="34" charset="0"/>
              </a:rPr>
              <a:t>hia sẻ những cảm xúc, suy nghĩ về một sự vật, hiện tượng nào đó khiến bản thân có ấn tượng sâu sắc.</a:t>
            </a:r>
            <a:endParaRPr lang="en-US" sz="4400">
              <a:latin typeface="#9Slide03 SFU Futura_03" panose="00000400000000000000" pitchFamily="2" charset="0"/>
            </a:endParaRPr>
          </a:p>
        </p:txBody>
      </p:sp>
    </p:spTree>
    <p:extLst>
      <p:ext uri="{BB962C8B-B14F-4D97-AF65-F5344CB8AC3E}">
        <p14:creationId xmlns:p14="http://schemas.microsoft.com/office/powerpoint/2010/main" val="1443495596"/>
      </p:ext>
    </p:extLst>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4375D11-04EA-4206-BF6C-B00C0BBE4F49}"/>
              </a:ext>
            </a:extLst>
          </p:cNvPr>
          <p:cNvSpPr/>
          <p:nvPr/>
        </p:nvSpPr>
        <p:spPr>
          <a:xfrm>
            <a:off x="0" y="0"/>
            <a:ext cx="12192000" cy="6858000"/>
          </a:xfrm>
          <a:prstGeom prst="rect">
            <a:avLst/>
          </a:prstGeom>
          <a:solidFill>
            <a:srgbClr val="F7F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C839AF98-BA69-4BF6-BF4E-BE673ABFF2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5465444"/>
            <a:ext cx="6553200" cy="1392555"/>
          </a:xfrm>
          <a:prstGeom prst="rect">
            <a:avLst/>
          </a:prstGeom>
        </p:spPr>
      </p:pic>
      <p:pic>
        <p:nvPicPr>
          <p:cNvPr id="21" name="图片 20">
            <a:extLst>
              <a:ext uri="{FF2B5EF4-FFF2-40B4-BE49-F238E27FC236}">
                <a16:creationId xmlns:a16="http://schemas.microsoft.com/office/drawing/2014/main" id="{3A80A160-69C0-4C24-8457-4F5A515868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4979" y="5229602"/>
            <a:ext cx="3333123" cy="1628396"/>
          </a:xfrm>
          <a:prstGeom prst="rect">
            <a:avLst/>
          </a:prstGeom>
        </p:spPr>
      </p:pic>
      <p:pic>
        <p:nvPicPr>
          <p:cNvPr id="11" name="图片 10">
            <a:extLst>
              <a:ext uri="{FF2B5EF4-FFF2-40B4-BE49-F238E27FC236}">
                <a16:creationId xmlns:a16="http://schemas.microsoft.com/office/drawing/2014/main" id="{0B0C5B61-123C-43EC-BE3E-1FDC6DB2DA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1599" y="0"/>
            <a:ext cx="3855975" cy="2501900"/>
          </a:xfrm>
          <a:prstGeom prst="rect">
            <a:avLst/>
          </a:prstGeom>
        </p:spPr>
      </p:pic>
      <p:pic>
        <p:nvPicPr>
          <p:cNvPr id="13" name="图片 12">
            <a:extLst>
              <a:ext uri="{FF2B5EF4-FFF2-40B4-BE49-F238E27FC236}">
                <a16:creationId xmlns:a16="http://schemas.microsoft.com/office/drawing/2014/main" id="{EAD088C6-A677-4DDE-8E83-68B78F606B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034" y="2670430"/>
            <a:ext cx="2305034" cy="4522936"/>
          </a:xfrm>
          <a:prstGeom prst="rect">
            <a:avLst/>
          </a:prstGeom>
        </p:spPr>
      </p:pic>
      <p:pic>
        <p:nvPicPr>
          <p:cNvPr id="15" name="图片 14">
            <a:extLst>
              <a:ext uri="{FF2B5EF4-FFF2-40B4-BE49-F238E27FC236}">
                <a16:creationId xmlns:a16="http://schemas.microsoft.com/office/drawing/2014/main" id="{7D349649-E71A-4C31-A20C-63250248AC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7657" y="5819859"/>
            <a:ext cx="2122488" cy="1042437"/>
          </a:xfrm>
          <a:prstGeom prst="rect">
            <a:avLst/>
          </a:prstGeom>
        </p:spPr>
      </p:pic>
      <p:pic>
        <p:nvPicPr>
          <p:cNvPr id="17" name="图片 16">
            <a:extLst>
              <a:ext uri="{FF2B5EF4-FFF2-40B4-BE49-F238E27FC236}">
                <a16:creationId xmlns:a16="http://schemas.microsoft.com/office/drawing/2014/main" id="{522C3978-6109-4ED1-A149-4741845DEB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2901" y="3838326"/>
            <a:ext cx="1620998" cy="3011270"/>
          </a:xfrm>
          <a:prstGeom prst="rect">
            <a:avLst/>
          </a:prstGeom>
        </p:spPr>
      </p:pic>
      <p:pic>
        <p:nvPicPr>
          <p:cNvPr id="19" name="图片 18">
            <a:extLst>
              <a:ext uri="{FF2B5EF4-FFF2-40B4-BE49-F238E27FC236}">
                <a16:creationId xmlns:a16="http://schemas.microsoft.com/office/drawing/2014/main" id="{ED5E1B6F-A2DB-4ACC-8E2E-80505AA54D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821" y="5751349"/>
            <a:ext cx="2349501" cy="1106649"/>
          </a:xfrm>
          <a:prstGeom prst="rect">
            <a:avLst/>
          </a:prstGeom>
        </p:spPr>
      </p:pic>
      <p:pic>
        <p:nvPicPr>
          <p:cNvPr id="23" name="图片 22">
            <a:extLst>
              <a:ext uri="{FF2B5EF4-FFF2-40B4-BE49-F238E27FC236}">
                <a16:creationId xmlns:a16="http://schemas.microsoft.com/office/drawing/2014/main" id="{AD2AEE1D-0B53-4D7A-992F-A90E1BC6B7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30" name="文本框 29">
            <a:extLst>
              <a:ext uri="{FF2B5EF4-FFF2-40B4-BE49-F238E27FC236}">
                <a16:creationId xmlns:a16="http://schemas.microsoft.com/office/drawing/2014/main" id="{D944492D-A41F-4C6D-AFCF-823B6DB1421F}"/>
              </a:ext>
            </a:extLst>
          </p:cNvPr>
          <p:cNvSpPr txBox="1"/>
          <p:nvPr/>
        </p:nvSpPr>
        <p:spPr>
          <a:xfrm>
            <a:off x="4557495" y="1078133"/>
            <a:ext cx="7315303" cy="4154984"/>
          </a:xfrm>
          <a:prstGeom prst="rect">
            <a:avLst/>
          </a:prstGeom>
          <a:noFill/>
        </p:spPr>
        <p:txBody>
          <a:bodyPr wrap="square" rtlCol="0">
            <a:spAutoFit/>
          </a:bodyPr>
          <a:lstStyle/>
          <a:p>
            <a:pPr lvl="0">
              <a:defRPr/>
            </a:pPr>
            <a:r>
              <a:rPr lang="en-US" altLang="zh-CN" sz="8800" b="1">
                <a:solidFill>
                  <a:srgbClr val="3C3E7D"/>
                </a:solidFill>
                <a:latin typeface="#9Slide04 SVNSantis" panose="02000000000000000000" pitchFamily="2" charset="0"/>
                <a:ea typeface="印品溜溜圆" panose="02000000000000000000" pitchFamily="2" charset="-122"/>
              </a:rPr>
              <a:t>Hình thành kiến thức mới</a:t>
            </a:r>
            <a:endParaRPr lang="zh-CN" altLang="en-US" sz="8800" b="1" dirty="0">
              <a:solidFill>
                <a:srgbClr val="3C3E7D"/>
              </a:solidFill>
              <a:latin typeface="#9Slide04 SVNSantis" panose="02000000000000000000" pitchFamily="2" charset="0"/>
              <a:ea typeface="印品溜溜圆" panose="02000000000000000000" pitchFamily="2" charset="-122"/>
            </a:endParaRPr>
          </a:p>
        </p:txBody>
      </p:sp>
      <p:pic>
        <p:nvPicPr>
          <p:cNvPr id="32" name="图片 31">
            <a:extLst>
              <a:ext uri="{FF2B5EF4-FFF2-40B4-BE49-F238E27FC236}">
                <a16:creationId xmlns:a16="http://schemas.microsoft.com/office/drawing/2014/main" id="{400B3ED3-A719-4DF8-BF6E-2375CEDE518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73094" y="2462476"/>
            <a:ext cx="2042762" cy="1532071"/>
          </a:xfrm>
          <a:prstGeom prst="rect">
            <a:avLst/>
          </a:prstGeom>
        </p:spPr>
      </p:pic>
    </p:spTree>
    <p:extLst>
      <p:ext uri="{BB962C8B-B14F-4D97-AF65-F5344CB8AC3E}">
        <p14:creationId xmlns:p14="http://schemas.microsoft.com/office/powerpoint/2010/main" val="4107837555"/>
      </p:ext>
    </p:extLst>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E7D4E6BE-6EB0-47B7-800A-3B213DFC0100}"/>
              </a:ext>
            </a:extLst>
          </p:cNvPr>
          <p:cNvSpPr/>
          <p:nvPr/>
        </p:nvSpPr>
        <p:spPr>
          <a:xfrm>
            <a:off x="0" y="0"/>
            <a:ext cx="12192000" cy="6858000"/>
          </a:xfrm>
          <a:prstGeom prst="rect">
            <a:avLst/>
          </a:prstGeom>
          <a:solidFill>
            <a:srgbClr val="F7F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D7854D1B-C0A5-4E8C-9C32-187677210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26" name="图片 25">
            <a:extLst>
              <a:ext uri="{FF2B5EF4-FFF2-40B4-BE49-F238E27FC236}">
                <a16:creationId xmlns:a16="http://schemas.microsoft.com/office/drawing/2014/main" id="{54233DBB-337C-40B8-97CD-9065A9935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7" name="图片 26">
            <a:extLst>
              <a:ext uri="{FF2B5EF4-FFF2-40B4-BE49-F238E27FC236}">
                <a16:creationId xmlns:a16="http://schemas.microsoft.com/office/drawing/2014/main" id="{32B54F73-1E7F-441E-B1F1-36183BA228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8" name="图片 27">
            <a:extLst>
              <a:ext uri="{FF2B5EF4-FFF2-40B4-BE49-F238E27FC236}">
                <a16:creationId xmlns:a16="http://schemas.microsoft.com/office/drawing/2014/main" id="{69C2A45A-612C-44F9-869B-68A4E1AF429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9" name="图片 28">
            <a:extLst>
              <a:ext uri="{FF2B5EF4-FFF2-40B4-BE49-F238E27FC236}">
                <a16:creationId xmlns:a16="http://schemas.microsoft.com/office/drawing/2014/main" id="{FB95C979-9CE8-41DD-8594-9FFCE6B47D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31" name="图片 30">
            <a:extLst>
              <a:ext uri="{FF2B5EF4-FFF2-40B4-BE49-F238E27FC236}">
                <a16:creationId xmlns:a16="http://schemas.microsoft.com/office/drawing/2014/main" id="{101974A5-D060-492F-9303-864ECB6A1A5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2802" y="202344"/>
            <a:ext cx="862398" cy="646798"/>
          </a:xfrm>
          <a:prstGeom prst="rect">
            <a:avLst/>
          </a:prstGeom>
        </p:spPr>
      </p:pic>
      <p:pic>
        <p:nvPicPr>
          <p:cNvPr id="32" name="图片 31">
            <a:extLst>
              <a:ext uri="{FF2B5EF4-FFF2-40B4-BE49-F238E27FC236}">
                <a16:creationId xmlns:a16="http://schemas.microsoft.com/office/drawing/2014/main" id="{BE85F955-B167-4C3D-A964-993F41C531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11" name="Freeform 5">
            <a:extLst>
              <a:ext uri="{FF2B5EF4-FFF2-40B4-BE49-F238E27FC236}">
                <a16:creationId xmlns:a16="http://schemas.microsoft.com/office/drawing/2014/main" id="{5C8814EA-C391-4A9F-AAE0-DB73AE63E83C}"/>
              </a:ext>
            </a:extLst>
          </p:cNvPr>
          <p:cNvSpPr>
            <a:spLocks/>
          </p:cNvSpPr>
          <p:nvPr/>
        </p:nvSpPr>
        <p:spPr bwMode="auto">
          <a:xfrm>
            <a:off x="1590813" y="3456506"/>
            <a:ext cx="10499588" cy="112184"/>
          </a:xfrm>
          <a:custGeom>
            <a:avLst/>
            <a:gdLst>
              <a:gd name="T0" fmla="*/ 2147483647 w 2112"/>
              <a:gd name="T1" fmla="*/ 2147483647 h 28"/>
              <a:gd name="T2" fmla="*/ 2147483647 w 2112"/>
              <a:gd name="T3" fmla="*/ 0 h 28"/>
              <a:gd name="T4" fmla="*/ 2147483647 w 2112"/>
              <a:gd name="T5" fmla="*/ 0 h 28"/>
              <a:gd name="T6" fmla="*/ 0 w 2112"/>
              <a:gd name="T7" fmla="*/ 2147483647 h 28"/>
              <a:gd name="T8" fmla="*/ 0 w 2112"/>
              <a:gd name="T9" fmla="*/ 2147483647 h 28"/>
              <a:gd name="T10" fmla="*/ 2147483647 w 2112"/>
              <a:gd name="T11" fmla="*/ 2147483647 h 28"/>
              <a:gd name="T12" fmla="*/ 2147483647 w 2112"/>
              <a:gd name="T13" fmla="*/ 2147483647 h 28"/>
              <a:gd name="T14" fmla="*/ 2147483647 w 2112"/>
              <a:gd name="T15" fmla="*/ 2147483647 h 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12" h="28">
                <a:moveTo>
                  <a:pt x="2112" y="14"/>
                </a:moveTo>
                <a:cubicBezTo>
                  <a:pt x="2112" y="7"/>
                  <a:pt x="2098" y="0"/>
                  <a:pt x="2081" y="0"/>
                </a:cubicBezTo>
                <a:cubicBezTo>
                  <a:pt x="30" y="0"/>
                  <a:pt x="30" y="0"/>
                  <a:pt x="30" y="0"/>
                </a:cubicBezTo>
                <a:cubicBezTo>
                  <a:pt x="13" y="0"/>
                  <a:pt x="0" y="7"/>
                  <a:pt x="0" y="14"/>
                </a:cubicBezTo>
                <a:cubicBezTo>
                  <a:pt x="0" y="14"/>
                  <a:pt x="0" y="14"/>
                  <a:pt x="0" y="14"/>
                </a:cubicBezTo>
                <a:cubicBezTo>
                  <a:pt x="0" y="22"/>
                  <a:pt x="13" y="28"/>
                  <a:pt x="30" y="28"/>
                </a:cubicBezTo>
                <a:cubicBezTo>
                  <a:pt x="2081" y="28"/>
                  <a:pt x="2081" y="28"/>
                  <a:pt x="2081" y="28"/>
                </a:cubicBezTo>
                <a:cubicBezTo>
                  <a:pt x="2098" y="28"/>
                  <a:pt x="2112" y="22"/>
                  <a:pt x="2112" y="14"/>
                </a:cubicBezTo>
                <a:close/>
              </a:path>
            </a:pathLst>
          </a:custGeom>
          <a:solidFill>
            <a:schemeClr val="tx1">
              <a:lumMod val="50000"/>
              <a:lumOff val="50000"/>
            </a:schemeClr>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95000"/>
                  <a:lumOff val="5000"/>
                </a:prstClr>
              </a:solidFill>
              <a:effectLst/>
              <a:uLnTx/>
              <a:uFillTx/>
              <a:latin typeface="印品天逸黑" panose="02000500000000000000" pitchFamily="2" charset="-122"/>
              <a:ea typeface="印品天逸黑" panose="02000500000000000000" pitchFamily="2" charset="-122"/>
            </a:endParaRPr>
          </a:p>
        </p:txBody>
      </p:sp>
      <p:sp>
        <p:nvSpPr>
          <p:cNvPr id="12" name="文本框 11">
            <a:extLst>
              <a:ext uri="{FF2B5EF4-FFF2-40B4-BE49-F238E27FC236}">
                <a16:creationId xmlns:a16="http://schemas.microsoft.com/office/drawing/2014/main" id="{DD2ABB54-B0DF-4DE7-85D4-7FCE985E31F7}"/>
              </a:ext>
            </a:extLst>
          </p:cNvPr>
          <p:cNvSpPr txBox="1">
            <a:spLocks noChangeArrowheads="1"/>
          </p:cNvSpPr>
          <p:nvPr/>
        </p:nvSpPr>
        <p:spPr bwMode="auto">
          <a:xfrm>
            <a:off x="2119487" y="3671816"/>
            <a:ext cx="50687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95000"/>
                    <a:lumOff val="5000"/>
                  </a:prstClr>
                </a:solidFill>
                <a:effectLst/>
                <a:uLnTx/>
                <a:uFillTx/>
                <a:latin typeface="印品天逸黑" panose="02000500000000000000" pitchFamily="2" charset="-122"/>
                <a:ea typeface="印品天逸黑" panose="02000500000000000000" pitchFamily="2" charset="-122"/>
              </a:rPr>
              <a:t>01</a:t>
            </a:r>
            <a:endParaRPr kumimoji="0" lang="zh-CN" altLang="en-US" sz="3200" b="1" i="0" u="none" strike="noStrike" kern="1200" cap="none" spc="0" normalizeH="0" baseline="0" noProof="0" dirty="0">
              <a:ln>
                <a:noFill/>
              </a:ln>
              <a:solidFill>
                <a:prstClr val="black">
                  <a:lumMod val="95000"/>
                  <a:lumOff val="5000"/>
                </a:prstClr>
              </a:solidFill>
              <a:effectLst/>
              <a:uLnTx/>
              <a:uFillTx/>
              <a:latin typeface="印品天逸黑" panose="02000500000000000000" pitchFamily="2" charset="-122"/>
              <a:ea typeface="印品天逸黑" panose="02000500000000000000" pitchFamily="2" charset="-122"/>
            </a:endParaRPr>
          </a:p>
        </p:txBody>
      </p:sp>
      <p:sp>
        <p:nvSpPr>
          <p:cNvPr id="13" name="文本框 12">
            <a:extLst>
              <a:ext uri="{FF2B5EF4-FFF2-40B4-BE49-F238E27FC236}">
                <a16:creationId xmlns:a16="http://schemas.microsoft.com/office/drawing/2014/main" id="{08269F5F-741C-42DD-B6CE-B46F48A9D0EA}"/>
              </a:ext>
            </a:extLst>
          </p:cNvPr>
          <p:cNvSpPr txBox="1">
            <a:spLocks noChangeArrowheads="1"/>
          </p:cNvSpPr>
          <p:nvPr/>
        </p:nvSpPr>
        <p:spPr bwMode="auto">
          <a:xfrm>
            <a:off x="8182252" y="3727081"/>
            <a:ext cx="6190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95000"/>
                    <a:lumOff val="5000"/>
                  </a:prstClr>
                </a:solidFill>
                <a:effectLst/>
                <a:uLnTx/>
                <a:uFillTx/>
                <a:latin typeface="印品天逸黑" panose="02000500000000000000" pitchFamily="2" charset="-122"/>
                <a:ea typeface="印品天逸黑" panose="02000500000000000000" pitchFamily="2" charset="-122"/>
              </a:rPr>
              <a:t>03</a:t>
            </a:r>
            <a:endParaRPr kumimoji="0" lang="zh-CN" altLang="en-US" sz="3200" b="1" i="0" u="none" strike="noStrike" kern="1200" cap="none" spc="0" normalizeH="0" baseline="0" noProof="0" dirty="0">
              <a:ln>
                <a:noFill/>
              </a:ln>
              <a:solidFill>
                <a:prstClr val="black">
                  <a:lumMod val="95000"/>
                  <a:lumOff val="5000"/>
                </a:prstClr>
              </a:solidFill>
              <a:effectLst/>
              <a:uLnTx/>
              <a:uFillTx/>
              <a:latin typeface="印品天逸黑" panose="02000500000000000000" pitchFamily="2" charset="-122"/>
              <a:ea typeface="印品天逸黑" panose="02000500000000000000" pitchFamily="2" charset="-122"/>
            </a:endParaRPr>
          </a:p>
        </p:txBody>
      </p:sp>
      <p:sp>
        <p:nvSpPr>
          <p:cNvPr id="14" name="文本框 13">
            <a:extLst>
              <a:ext uri="{FF2B5EF4-FFF2-40B4-BE49-F238E27FC236}">
                <a16:creationId xmlns:a16="http://schemas.microsoft.com/office/drawing/2014/main" id="{A7DC8608-931A-4290-8D9F-3D0F61BEFC96}"/>
              </a:ext>
            </a:extLst>
          </p:cNvPr>
          <p:cNvSpPr txBox="1">
            <a:spLocks noChangeArrowheads="1"/>
          </p:cNvSpPr>
          <p:nvPr/>
        </p:nvSpPr>
        <p:spPr bwMode="auto">
          <a:xfrm>
            <a:off x="5053034" y="2699231"/>
            <a:ext cx="6206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95000"/>
                    <a:lumOff val="5000"/>
                  </a:prstClr>
                </a:solidFill>
                <a:effectLst/>
                <a:uLnTx/>
                <a:uFillTx/>
                <a:latin typeface="印品天逸黑" panose="02000500000000000000" pitchFamily="2" charset="-122"/>
                <a:ea typeface="印品天逸黑" panose="02000500000000000000" pitchFamily="2" charset="-122"/>
              </a:rPr>
              <a:t>02</a:t>
            </a:r>
            <a:endParaRPr kumimoji="0" lang="zh-CN" altLang="en-US" sz="3200" b="1" i="0" u="none" strike="noStrike" kern="1200" cap="none" spc="0" normalizeH="0" baseline="0" noProof="0" dirty="0">
              <a:ln>
                <a:noFill/>
              </a:ln>
              <a:solidFill>
                <a:prstClr val="black">
                  <a:lumMod val="95000"/>
                  <a:lumOff val="5000"/>
                </a:prstClr>
              </a:solidFill>
              <a:effectLst/>
              <a:uLnTx/>
              <a:uFillTx/>
              <a:latin typeface="印品天逸黑" panose="02000500000000000000" pitchFamily="2" charset="-122"/>
              <a:ea typeface="印品天逸黑" panose="02000500000000000000" pitchFamily="2" charset="-122"/>
            </a:endParaRPr>
          </a:p>
        </p:txBody>
      </p:sp>
      <p:sp>
        <p:nvSpPr>
          <p:cNvPr id="15" name="文本框 14">
            <a:extLst>
              <a:ext uri="{FF2B5EF4-FFF2-40B4-BE49-F238E27FC236}">
                <a16:creationId xmlns:a16="http://schemas.microsoft.com/office/drawing/2014/main" id="{2A91DA24-C761-47DE-A950-5505DD332EDA}"/>
              </a:ext>
            </a:extLst>
          </p:cNvPr>
          <p:cNvSpPr txBox="1">
            <a:spLocks noChangeArrowheads="1"/>
          </p:cNvSpPr>
          <p:nvPr/>
        </p:nvSpPr>
        <p:spPr bwMode="auto">
          <a:xfrm>
            <a:off x="10671310" y="2704185"/>
            <a:ext cx="6319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95000"/>
                    <a:lumOff val="5000"/>
                  </a:prstClr>
                </a:solidFill>
                <a:effectLst/>
                <a:uLnTx/>
                <a:uFillTx/>
                <a:latin typeface="印品天逸黑" panose="02000500000000000000" pitchFamily="2" charset="-122"/>
                <a:ea typeface="印品天逸黑" panose="02000500000000000000" pitchFamily="2" charset="-122"/>
              </a:rPr>
              <a:t>04</a:t>
            </a:r>
            <a:endParaRPr kumimoji="0" lang="zh-CN" altLang="en-US" sz="3200" b="1" i="0" u="none" strike="noStrike" kern="1200" cap="none" spc="0" normalizeH="0" baseline="0" noProof="0" dirty="0">
              <a:ln>
                <a:noFill/>
              </a:ln>
              <a:solidFill>
                <a:prstClr val="black">
                  <a:lumMod val="95000"/>
                  <a:lumOff val="5000"/>
                </a:prstClr>
              </a:solidFill>
              <a:effectLst/>
              <a:uLnTx/>
              <a:uFillTx/>
              <a:latin typeface="印品天逸黑" panose="02000500000000000000" pitchFamily="2" charset="-122"/>
              <a:ea typeface="印品天逸黑" panose="02000500000000000000" pitchFamily="2" charset="-122"/>
            </a:endParaRPr>
          </a:p>
        </p:txBody>
      </p:sp>
      <p:sp>
        <p:nvSpPr>
          <p:cNvPr id="35" name="椭圆 34">
            <a:extLst>
              <a:ext uri="{FF2B5EF4-FFF2-40B4-BE49-F238E27FC236}">
                <a16:creationId xmlns:a16="http://schemas.microsoft.com/office/drawing/2014/main" id="{827BD605-0C84-4E4A-A132-F7D92E605B0F}"/>
              </a:ext>
            </a:extLst>
          </p:cNvPr>
          <p:cNvSpPr/>
          <p:nvPr/>
        </p:nvSpPr>
        <p:spPr>
          <a:xfrm>
            <a:off x="2186786" y="3307232"/>
            <a:ext cx="358774" cy="358774"/>
          </a:xfrm>
          <a:prstGeom prst="ellipse">
            <a:avLst/>
          </a:prstGeom>
          <a:solidFill>
            <a:srgbClr val="3C3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95000"/>
                  <a:lumOff val="5000"/>
                </a:prstClr>
              </a:solidFill>
              <a:effectLst/>
              <a:uLnTx/>
              <a:uFillTx/>
              <a:latin typeface="印品天逸黑" panose="02000500000000000000" pitchFamily="2" charset="-122"/>
              <a:ea typeface="印品天逸黑" panose="02000500000000000000" pitchFamily="2" charset="-122"/>
            </a:endParaRPr>
          </a:p>
        </p:txBody>
      </p:sp>
      <p:sp>
        <p:nvSpPr>
          <p:cNvPr id="36" name="椭圆 35">
            <a:extLst>
              <a:ext uri="{FF2B5EF4-FFF2-40B4-BE49-F238E27FC236}">
                <a16:creationId xmlns:a16="http://schemas.microsoft.com/office/drawing/2014/main" id="{68CF5553-62F0-4C38-8FAA-7B088621EABE}"/>
              </a:ext>
            </a:extLst>
          </p:cNvPr>
          <p:cNvSpPr/>
          <p:nvPr/>
        </p:nvSpPr>
        <p:spPr>
          <a:xfrm>
            <a:off x="5282521" y="3307232"/>
            <a:ext cx="358774" cy="358774"/>
          </a:xfrm>
          <a:prstGeom prst="ellipse">
            <a:avLst/>
          </a:prstGeom>
          <a:solidFill>
            <a:srgbClr val="DC7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95000"/>
                  <a:lumOff val="5000"/>
                </a:prstClr>
              </a:solidFill>
              <a:effectLst/>
              <a:uLnTx/>
              <a:uFillTx/>
              <a:latin typeface="印品天逸黑" panose="02000500000000000000" pitchFamily="2" charset="-122"/>
              <a:ea typeface="印品天逸黑" panose="02000500000000000000" pitchFamily="2" charset="-122"/>
            </a:endParaRPr>
          </a:p>
        </p:txBody>
      </p:sp>
      <p:sp>
        <p:nvSpPr>
          <p:cNvPr id="37" name="椭圆 36">
            <a:extLst>
              <a:ext uri="{FF2B5EF4-FFF2-40B4-BE49-F238E27FC236}">
                <a16:creationId xmlns:a16="http://schemas.microsoft.com/office/drawing/2014/main" id="{82E6BA1A-4ABF-4DB1-BFBB-692BBD2EC6F2}"/>
              </a:ext>
            </a:extLst>
          </p:cNvPr>
          <p:cNvSpPr/>
          <p:nvPr/>
        </p:nvSpPr>
        <p:spPr>
          <a:xfrm>
            <a:off x="8263166" y="3294129"/>
            <a:ext cx="358774" cy="358774"/>
          </a:xfrm>
          <a:prstGeom prst="ellipse">
            <a:avLst/>
          </a:prstGeom>
          <a:solidFill>
            <a:srgbClr val="3C3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95000"/>
                  <a:lumOff val="5000"/>
                </a:prstClr>
              </a:solidFill>
              <a:effectLst/>
              <a:uLnTx/>
              <a:uFillTx/>
              <a:latin typeface="印品天逸黑" panose="02000500000000000000" pitchFamily="2" charset="-122"/>
              <a:ea typeface="印品天逸黑" panose="02000500000000000000" pitchFamily="2" charset="-122"/>
            </a:endParaRPr>
          </a:p>
        </p:txBody>
      </p:sp>
      <p:sp>
        <p:nvSpPr>
          <p:cNvPr id="38" name="椭圆 37">
            <a:extLst>
              <a:ext uri="{FF2B5EF4-FFF2-40B4-BE49-F238E27FC236}">
                <a16:creationId xmlns:a16="http://schemas.microsoft.com/office/drawing/2014/main" id="{B8583E27-2FF3-4554-A52F-3D9C8CB4F1C4}"/>
              </a:ext>
            </a:extLst>
          </p:cNvPr>
          <p:cNvSpPr/>
          <p:nvPr/>
        </p:nvSpPr>
        <p:spPr>
          <a:xfrm>
            <a:off x="10744429" y="3307232"/>
            <a:ext cx="358774" cy="358774"/>
          </a:xfrm>
          <a:prstGeom prst="ellipse">
            <a:avLst/>
          </a:prstGeom>
          <a:solidFill>
            <a:srgbClr val="DC7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95000"/>
                  <a:lumOff val="5000"/>
                </a:prstClr>
              </a:solidFill>
              <a:effectLst/>
              <a:uLnTx/>
              <a:uFillTx/>
              <a:latin typeface="印品天逸黑" panose="02000500000000000000" pitchFamily="2" charset="-122"/>
              <a:ea typeface="印品天逸黑" panose="02000500000000000000" pitchFamily="2" charset="-122"/>
            </a:endParaRPr>
          </a:p>
        </p:txBody>
      </p:sp>
      <p:sp>
        <p:nvSpPr>
          <p:cNvPr id="3" name="TextBox 2">
            <a:extLst>
              <a:ext uri="{FF2B5EF4-FFF2-40B4-BE49-F238E27FC236}">
                <a16:creationId xmlns:a16="http://schemas.microsoft.com/office/drawing/2014/main" id="{5EEF548B-F044-2B57-AFEF-842AA1543947}"/>
              </a:ext>
            </a:extLst>
          </p:cNvPr>
          <p:cNvSpPr txBox="1"/>
          <p:nvPr/>
        </p:nvSpPr>
        <p:spPr>
          <a:xfrm>
            <a:off x="964444" y="-17633"/>
            <a:ext cx="7959656" cy="665375"/>
          </a:xfrm>
          <a:prstGeom prst="rect">
            <a:avLst/>
          </a:prstGeom>
          <a:noFill/>
        </p:spPr>
        <p:txBody>
          <a:bodyPr wrap="square">
            <a:spAutoFit/>
          </a:bodyPr>
          <a:lstStyle/>
          <a:p>
            <a:pPr marL="0" marR="0" algn="just">
              <a:lnSpc>
                <a:spcPct val="107000"/>
              </a:lnSpc>
              <a:spcBef>
                <a:spcPts val="0"/>
              </a:spcBef>
              <a:spcAft>
                <a:spcPts val="800"/>
              </a:spcAft>
            </a:pPr>
            <a:r>
              <a:rPr lang="en-US" sz="3600" b="1" kern="100">
                <a:solidFill>
                  <a:srgbClr val="3C3E7D"/>
                </a:solidFill>
                <a:effectLst/>
                <a:latin typeface="#9Slide04 SVNSantis" panose="02000000000000000000" pitchFamily="2" charset="0"/>
                <a:ea typeface="Calibri" panose="020F0502020204030204" pitchFamily="34" charset="0"/>
                <a:cs typeface="Times New Roman" panose="02020603050405020304" pitchFamily="18" charset="0"/>
              </a:rPr>
              <a:t>I</a:t>
            </a:r>
            <a:r>
              <a:rPr lang="en-US" sz="3600" kern="100">
                <a:solidFill>
                  <a:srgbClr val="3C3E7D"/>
                </a:solidFill>
                <a:effectLst/>
                <a:latin typeface="#9Slide04 SVNSantis" panose="02000000000000000000" pitchFamily="2" charset="0"/>
                <a:ea typeface="Calibri" panose="020F0502020204030204" pitchFamily="34" charset="0"/>
                <a:cs typeface="Times New Roman" panose="02020603050405020304" pitchFamily="18" charset="0"/>
              </a:rPr>
              <a:t>/ </a:t>
            </a:r>
            <a:r>
              <a:rPr lang="en-US" sz="3600" b="1" kern="100">
                <a:solidFill>
                  <a:srgbClr val="3C3E7D"/>
                </a:solidFill>
                <a:effectLst/>
                <a:latin typeface="#9Slide04 SVNSantis" panose="02000000000000000000" pitchFamily="2" charset="0"/>
                <a:ea typeface="Calibri" panose="020F0502020204030204" pitchFamily="34" charset="0"/>
                <a:cs typeface="Times New Roman" panose="02020603050405020304" pitchFamily="18" charset="0"/>
              </a:rPr>
              <a:t>Hướng dẫn quy trình viết</a:t>
            </a:r>
            <a:endParaRPr lang="en-US" sz="2800" kern="100">
              <a:solidFill>
                <a:srgbClr val="3C3E7D"/>
              </a:solidFill>
              <a:effectLst/>
              <a:latin typeface="#9Slide04 SVNSantis" panose="02000000000000000000" pitchFamily="2"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3A76000D-721B-5E49-C1E0-7678F66F549D}"/>
              </a:ext>
            </a:extLst>
          </p:cNvPr>
          <p:cNvSpPr txBox="1"/>
          <p:nvPr/>
        </p:nvSpPr>
        <p:spPr>
          <a:xfrm>
            <a:off x="1215609" y="4246639"/>
            <a:ext cx="2314626" cy="993926"/>
          </a:xfrm>
          <a:prstGeom prst="rect">
            <a:avLst/>
          </a:prstGeom>
          <a:noFill/>
        </p:spPr>
        <p:txBody>
          <a:bodyPr wrap="square">
            <a:spAutoFit/>
          </a:bodyPr>
          <a:lstStyle/>
          <a:p>
            <a:pPr marL="0" marR="0" algn="ctr">
              <a:lnSpc>
                <a:spcPct val="107000"/>
              </a:lnSpc>
              <a:spcBef>
                <a:spcPts val="0"/>
              </a:spcBef>
              <a:spcAft>
                <a:spcPts val="800"/>
              </a:spcAft>
            </a:pPr>
            <a:r>
              <a:rPr lang="en-US" sz="2800" b="1" kern="100">
                <a:solidFill>
                  <a:srgbClr val="3C3E7D"/>
                </a:solidFill>
                <a:effectLst/>
                <a:latin typeface="Calibri" panose="020F0502020204030204" pitchFamily="34" charset="0"/>
                <a:ea typeface="Calibri" panose="020F0502020204030204" pitchFamily="34" charset="0"/>
                <a:cs typeface="Calibri" panose="020F0502020204030204" pitchFamily="34" charset="0"/>
              </a:rPr>
              <a:t>Bước 1: Trước khi viết</a:t>
            </a:r>
            <a:endParaRPr lang="en-US" sz="2000" kern="100">
              <a:solidFill>
                <a:srgbClr val="3C3E7D"/>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98D67604-EFE8-6CC8-7EA9-719800C40A1E}"/>
              </a:ext>
            </a:extLst>
          </p:cNvPr>
          <p:cNvSpPr txBox="1"/>
          <p:nvPr/>
        </p:nvSpPr>
        <p:spPr>
          <a:xfrm>
            <a:off x="15641" y="904460"/>
            <a:ext cx="3552710" cy="2712281"/>
          </a:xfrm>
          <a:prstGeom prst="rect">
            <a:avLst/>
          </a:prstGeom>
          <a:noFill/>
        </p:spPr>
        <p:txBody>
          <a:bodyPr wrap="square">
            <a:spAutoFit/>
          </a:bodyPr>
          <a:lstStyle/>
          <a:p>
            <a:pPr marL="342900" marR="0" lvl="0" indent="-342900" algn="just">
              <a:lnSpc>
                <a:spcPct val="107000"/>
              </a:lnSpc>
              <a:spcBef>
                <a:spcPts val="0"/>
              </a:spcBef>
              <a:spcAft>
                <a:spcPts val="0"/>
              </a:spcAft>
              <a:buFont typeface="Symbol" panose="05050102010706020507" pitchFamily="18" charset="2"/>
              <a:buChar char=""/>
            </a:pPr>
            <a:r>
              <a:rPr lang="en-US" sz="2000" kern="100">
                <a:effectLst/>
                <a:latin typeface="Calibri" panose="020F0502020204030204" pitchFamily="34" charset="0"/>
                <a:ea typeface="Calibri" panose="020F0502020204030204" pitchFamily="34" charset="0"/>
                <a:cs typeface="Calibri" panose="020F0502020204030204" pitchFamily="34" charset="0"/>
              </a:rPr>
              <a:t>Đọc lại những bài thơ ở phần Đọc để đọc cách thể hiện cảm xúc về cuộc sống của các nhà thơ</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800"/>
              </a:spcAft>
              <a:buFont typeface="Symbol" panose="05050102010706020507" pitchFamily="18" charset="2"/>
              <a:buChar char=""/>
            </a:pPr>
            <a:r>
              <a:rPr lang="en-US" sz="2000" kern="100">
                <a:effectLst/>
                <a:latin typeface="Calibri" panose="020F0502020204030204" pitchFamily="34" charset="0"/>
                <a:ea typeface="Calibri" panose="020F0502020204030204" pitchFamily="34" charset="0"/>
                <a:cs typeface="Calibri" panose="020F0502020204030204" pitchFamily="34" charset="0"/>
              </a:rPr>
              <a:t>Quan sát cuộc sống xung quanh để lựa chọn bất cứu đề tài nào gợi cho em nhiều cảm xúc</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3D5C3D1C-B4E8-33ED-470C-1AF091C9D761}"/>
              </a:ext>
            </a:extLst>
          </p:cNvPr>
          <p:cNvSpPr txBox="1"/>
          <p:nvPr/>
        </p:nvSpPr>
        <p:spPr>
          <a:xfrm>
            <a:off x="4571777" y="3993567"/>
            <a:ext cx="1907459" cy="2018566"/>
          </a:xfrm>
          <a:prstGeom prst="rect">
            <a:avLst/>
          </a:prstGeom>
          <a:noFill/>
        </p:spPr>
        <p:txBody>
          <a:bodyPr wrap="square">
            <a:spAutoFit/>
          </a:bodyPr>
          <a:lstStyle/>
          <a:p>
            <a:pPr marL="0" marR="0" algn="ctr">
              <a:lnSpc>
                <a:spcPct val="107000"/>
              </a:lnSpc>
              <a:spcBef>
                <a:spcPts val="0"/>
              </a:spcBef>
              <a:spcAft>
                <a:spcPts val="800"/>
              </a:spcAft>
            </a:pPr>
            <a:r>
              <a:rPr lang="en-US" sz="2800" b="1" kern="100">
                <a:solidFill>
                  <a:srgbClr val="DC7767"/>
                </a:solidFill>
                <a:effectLst/>
                <a:latin typeface="Calibri" panose="020F0502020204030204" pitchFamily="34" charset="0"/>
                <a:ea typeface="Calibri" panose="020F0502020204030204" pitchFamily="34" charset="0"/>
                <a:cs typeface="Calibri" panose="020F0502020204030204" pitchFamily="34" charset="0"/>
              </a:rPr>
              <a:t>Bước 2: </a:t>
            </a:r>
          </a:p>
          <a:p>
            <a:pPr marL="0" marR="0" algn="ctr">
              <a:lnSpc>
                <a:spcPct val="107000"/>
              </a:lnSpc>
              <a:spcBef>
                <a:spcPts val="0"/>
              </a:spcBef>
              <a:spcAft>
                <a:spcPts val="800"/>
              </a:spcAft>
            </a:pPr>
            <a:r>
              <a:rPr lang="en-US" sz="2800" b="1" kern="100">
                <a:solidFill>
                  <a:srgbClr val="DC7767"/>
                </a:solidFill>
                <a:effectLst/>
                <a:latin typeface="Calibri" panose="020F0502020204030204" pitchFamily="34" charset="0"/>
                <a:ea typeface="Calibri" panose="020F0502020204030204" pitchFamily="34" charset="0"/>
                <a:cs typeface="Calibri" panose="020F0502020204030204" pitchFamily="34" charset="0"/>
              </a:rPr>
              <a:t>Tìm ý tưởng cho bài thơ</a:t>
            </a:r>
            <a:endParaRPr lang="en-US" sz="2000" kern="100">
              <a:solidFill>
                <a:srgbClr val="DC7767"/>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3D51220A-489F-974F-1177-CA71E60AD061}"/>
              </a:ext>
            </a:extLst>
          </p:cNvPr>
          <p:cNvSpPr txBox="1"/>
          <p:nvPr/>
        </p:nvSpPr>
        <p:spPr>
          <a:xfrm>
            <a:off x="3934646" y="845807"/>
            <a:ext cx="3054523" cy="2053639"/>
          </a:xfrm>
          <a:prstGeom prst="rect">
            <a:avLst/>
          </a:prstGeom>
          <a:noFill/>
        </p:spPr>
        <p:txBody>
          <a:bodyPr wrap="square">
            <a:spAutoFit/>
          </a:bodyPr>
          <a:lstStyle/>
          <a:p>
            <a:pPr marL="0" marR="0" algn="just">
              <a:lnSpc>
                <a:spcPct val="107000"/>
              </a:lnSpc>
              <a:spcBef>
                <a:spcPts val="0"/>
              </a:spcBef>
              <a:spcAft>
                <a:spcPts val="800"/>
              </a:spcAft>
            </a:pPr>
            <a:r>
              <a:rPr lang="en-US" sz="2000" kern="100">
                <a:effectLst/>
                <a:latin typeface="Calibri" panose="020F0502020204030204" pitchFamily="34" charset="0"/>
                <a:ea typeface="Calibri" panose="020F0502020204030204" pitchFamily="34" charset="0"/>
                <a:cs typeface="Calibri" panose="020F0502020204030204" pitchFamily="34" charset="0"/>
              </a:rPr>
              <a:t>Chú ý đến sự vật hiện tượng đã để lại trong em ấn tượng, cảm xúc sâu sắc nhất. Xác định cảm xúc được gợi nên từ sự vật hiện tượng. </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p:txBody>
      </p:sp>
      <p:sp>
        <p:nvSpPr>
          <p:cNvPr id="43" name="TextBox 42">
            <a:extLst>
              <a:ext uri="{FF2B5EF4-FFF2-40B4-BE49-F238E27FC236}">
                <a16:creationId xmlns:a16="http://schemas.microsoft.com/office/drawing/2014/main" id="{A40E2172-78A1-FA9E-9339-6B996601A7F0}"/>
              </a:ext>
            </a:extLst>
          </p:cNvPr>
          <p:cNvSpPr txBox="1"/>
          <p:nvPr/>
        </p:nvSpPr>
        <p:spPr>
          <a:xfrm>
            <a:off x="7520778" y="4173124"/>
            <a:ext cx="1907459" cy="993926"/>
          </a:xfrm>
          <a:prstGeom prst="rect">
            <a:avLst/>
          </a:prstGeom>
          <a:noFill/>
        </p:spPr>
        <p:txBody>
          <a:bodyPr wrap="square">
            <a:spAutoFit/>
          </a:bodyPr>
          <a:lstStyle/>
          <a:p>
            <a:pPr marL="0" marR="0" algn="ctr">
              <a:lnSpc>
                <a:spcPct val="107000"/>
              </a:lnSpc>
              <a:spcBef>
                <a:spcPts val="0"/>
              </a:spcBef>
              <a:spcAft>
                <a:spcPts val="800"/>
              </a:spcAft>
            </a:pPr>
            <a:r>
              <a:rPr lang="en-US" sz="2800" b="1" kern="100">
                <a:solidFill>
                  <a:srgbClr val="3C3E7D"/>
                </a:solidFill>
                <a:effectLst/>
                <a:latin typeface="Calibri" panose="020F0502020204030204" pitchFamily="34" charset="0"/>
                <a:ea typeface="Calibri" panose="020F0502020204030204" pitchFamily="34" charset="0"/>
                <a:cs typeface="Calibri" panose="020F0502020204030204" pitchFamily="34" charset="0"/>
              </a:rPr>
              <a:t>Bước 3: Làm thơ</a:t>
            </a:r>
            <a:endParaRPr lang="en-US" sz="2000" kern="100">
              <a:solidFill>
                <a:srgbClr val="3C3E7D"/>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8D54A424-6C30-8157-9C7A-79621A0B15DC}"/>
              </a:ext>
            </a:extLst>
          </p:cNvPr>
          <p:cNvSpPr txBox="1"/>
          <p:nvPr/>
        </p:nvSpPr>
        <p:spPr>
          <a:xfrm>
            <a:off x="9993161" y="3741190"/>
            <a:ext cx="2097240" cy="1454950"/>
          </a:xfrm>
          <a:prstGeom prst="rect">
            <a:avLst/>
          </a:prstGeom>
          <a:noFill/>
        </p:spPr>
        <p:txBody>
          <a:bodyPr wrap="square">
            <a:spAutoFit/>
          </a:bodyPr>
          <a:lstStyle/>
          <a:p>
            <a:pPr marL="0" marR="0" algn="ctr">
              <a:lnSpc>
                <a:spcPct val="107000"/>
              </a:lnSpc>
              <a:spcBef>
                <a:spcPts val="0"/>
              </a:spcBef>
              <a:spcAft>
                <a:spcPts val="800"/>
              </a:spcAft>
            </a:pPr>
            <a:r>
              <a:rPr lang="en-US" sz="2800" b="1" kern="100">
                <a:solidFill>
                  <a:srgbClr val="DC7767"/>
                </a:solidFill>
                <a:effectLst/>
                <a:latin typeface="Calibri" panose="020F0502020204030204" pitchFamily="34" charset="0"/>
                <a:ea typeface="Calibri" panose="020F0502020204030204" pitchFamily="34" charset="0"/>
                <a:cs typeface="Calibri" panose="020F0502020204030204" pitchFamily="34" charset="0"/>
              </a:rPr>
              <a:t>Bước 4: Chỉnh sửa và chia sẻ</a:t>
            </a:r>
            <a:endParaRPr lang="en-US" sz="2000" kern="100">
              <a:solidFill>
                <a:srgbClr val="DC7767"/>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8E9BDAF0-BDD6-A4F1-A87F-83065133F4BA}"/>
              </a:ext>
            </a:extLst>
          </p:cNvPr>
          <p:cNvSpPr txBox="1"/>
          <p:nvPr/>
        </p:nvSpPr>
        <p:spPr>
          <a:xfrm>
            <a:off x="9868349" y="1052288"/>
            <a:ext cx="2120491" cy="1631216"/>
          </a:xfrm>
          <a:prstGeom prst="rect">
            <a:avLst/>
          </a:prstGeom>
          <a:noFill/>
        </p:spPr>
        <p:txBody>
          <a:bodyPr wrap="square">
            <a:spAutoFit/>
          </a:bodyPr>
          <a:lstStyle/>
          <a:p>
            <a:pPr algn="just"/>
            <a:r>
              <a:rPr lang="en-US" sz="2000">
                <a:effectLst/>
                <a:latin typeface="Calibri" panose="020F0502020204030204" pitchFamily="34" charset="0"/>
                <a:ea typeface="Calibri" panose="020F0502020204030204" pitchFamily="34" charset="0"/>
                <a:cs typeface="Calibri" panose="020F0502020204030204" pitchFamily="34" charset="0"/>
              </a:rPr>
              <a:t>Dùng bảng kiểm bên dưới để kiểm tra nội dung và hình thức của bài thơ</a:t>
            </a:r>
            <a:endParaRPr lang="en-US" sz="28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1999510"/>
      </p:ext>
    </p:extLst>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500"/>
                                        <p:tgtEl>
                                          <p:spTgt spid="4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500"/>
                                        <p:tgtEl>
                                          <p:spTgt spid="3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500"/>
                                        <p:tgtEl>
                                          <p:spTgt spid="3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fade">
                                      <p:cBhvr>
                                        <p:cTn id="66" dur="500"/>
                                        <p:tgtEl>
                                          <p:spTgt spid="4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47"/>
                                        </p:tgtEl>
                                        <p:attrNameLst>
                                          <p:attrName>style.visibility</p:attrName>
                                        </p:attrNameLst>
                                      </p:cBhvr>
                                      <p:to>
                                        <p:strVal val="visible"/>
                                      </p:to>
                                    </p:set>
                                    <p:animEffect transition="in" filter="fade">
                                      <p:cBhvr>
                                        <p:cTn id="7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P spid="15" grpId="0"/>
      <p:bldP spid="35" grpId="0" animBg="1"/>
      <p:bldP spid="36" grpId="0" animBg="1"/>
      <p:bldP spid="37" grpId="0" animBg="1"/>
      <p:bldP spid="38" grpId="0" animBg="1"/>
      <p:bldP spid="3" grpId="0"/>
      <p:bldP spid="6" grpId="0"/>
      <p:bldP spid="9" grpId="0"/>
      <p:bldP spid="39" grpId="0"/>
      <p:bldP spid="41" grpId="0"/>
      <p:bldP spid="43" grpId="0"/>
      <p:bldP spid="45" grpId="0"/>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E7D4E6BE-6EB0-47B7-800A-3B213DFC0100}"/>
              </a:ext>
            </a:extLst>
          </p:cNvPr>
          <p:cNvSpPr/>
          <p:nvPr/>
        </p:nvSpPr>
        <p:spPr>
          <a:xfrm>
            <a:off x="0" y="0"/>
            <a:ext cx="12192000" cy="6858000"/>
          </a:xfrm>
          <a:prstGeom prst="rect">
            <a:avLst/>
          </a:prstGeom>
          <a:solidFill>
            <a:srgbClr val="F7F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D7854D1B-C0A5-4E8C-9C32-187677210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26" name="图片 25">
            <a:extLst>
              <a:ext uri="{FF2B5EF4-FFF2-40B4-BE49-F238E27FC236}">
                <a16:creationId xmlns:a16="http://schemas.microsoft.com/office/drawing/2014/main" id="{54233DBB-337C-40B8-97CD-9065A9935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7" name="图片 26">
            <a:extLst>
              <a:ext uri="{FF2B5EF4-FFF2-40B4-BE49-F238E27FC236}">
                <a16:creationId xmlns:a16="http://schemas.microsoft.com/office/drawing/2014/main" id="{32B54F73-1E7F-441E-B1F1-36183BA228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8" name="图片 27">
            <a:extLst>
              <a:ext uri="{FF2B5EF4-FFF2-40B4-BE49-F238E27FC236}">
                <a16:creationId xmlns:a16="http://schemas.microsoft.com/office/drawing/2014/main" id="{69C2A45A-612C-44F9-869B-68A4E1AF429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9" name="图片 28">
            <a:extLst>
              <a:ext uri="{FF2B5EF4-FFF2-40B4-BE49-F238E27FC236}">
                <a16:creationId xmlns:a16="http://schemas.microsoft.com/office/drawing/2014/main" id="{FB95C979-9CE8-41DD-8594-9FFCE6B47D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31" name="图片 30">
            <a:extLst>
              <a:ext uri="{FF2B5EF4-FFF2-40B4-BE49-F238E27FC236}">
                <a16:creationId xmlns:a16="http://schemas.microsoft.com/office/drawing/2014/main" id="{101974A5-D060-492F-9303-864ECB6A1A5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2802" y="202344"/>
            <a:ext cx="862398" cy="646798"/>
          </a:xfrm>
          <a:prstGeom prst="rect">
            <a:avLst/>
          </a:prstGeom>
        </p:spPr>
      </p:pic>
      <p:pic>
        <p:nvPicPr>
          <p:cNvPr id="32" name="图片 31">
            <a:extLst>
              <a:ext uri="{FF2B5EF4-FFF2-40B4-BE49-F238E27FC236}">
                <a16:creationId xmlns:a16="http://schemas.microsoft.com/office/drawing/2014/main" id="{BE85F955-B167-4C3D-A964-993F41C531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11" name="Freeform 5">
            <a:extLst>
              <a:ext uri="{FF2B5EF4-FFF2-40B4-BE49-F238E27FC236}">
                <a16:creationId xmlns:a16="http://schemas.microsoft.com/office/drawing/2014/main" id="{5C8814EA-C391-4A9F-AAE0-DB73AE63E83C}"/>
              </a:ext>
            </a:extLst>
          </p:cNvPr>
          <p:cNvSpPr>
            <a:spLocks/>
          </p:cNvSpPr>
          <p:nvPr/>
        </p:nvSpPr>
        <p:spPr bwMode="auto">
          <a:xfrm>
            <a:off x="672285" y="1426490"/>
            <a:ext cx="10499588" cy="112184"/>
          </a:xfrm>
          <a:custGeom>
            <a:avLst/>
            <a:gdLst>
              <a:gd name="T0" fmla="*/ 2147483647 w 2112"/>
              <a:gd name="T1" fmla="*/ 2147483647 h 28"/>
              <a:gd name="T2" fmla="*/ 2147483647 w 2112"/>
              <a:gd name="T3" fmla="*/ 0 h 28"/>
              <a:gd name="T4" fmla="*/ 2147483647 w 2112"/>
              <a:gd name="T5" fmla="*/ 0 h 28"/>
              <a:gd name="T6" fmla="*/ 0 w 2112"/>
              <a:gd name="T7" fmla="*/ 2147483647 h 28"/>
              <a:gd name="T8" fmla="*/ 0 w 2112"/>
              <a:gd name="T9" fmla="*/ 2147483647 h 28"/>
              <a:gd name="T10" fmla="*/ 2147483647 w 2112"/>
              <a:gd name="T11" fmla="*/ 2147483647 h 28"/>
              <a:gd name="T12" fmla="*/ 2147483647 w 2112"/>
              <a:gd name="T13" fmla="*/ 2147483647 h 28"/>
              <a:gd name="T14" fmla="*/ 2147483647 w 2112"/>
              <a:gd name="T15" fmla="*/ 2147483647 h 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12" h="28">
                <a:moveTo>
                  <a:pt x="2112" y="14"/>
                </a:moveTo>
                <a:cubicBezTo>
                  <a:pt x="2112" y="7"/>
                  <a:pt x="2098" y="0"/>
                  <a:pt x="2081" y="0"/>
                </a:cubicBezTo>
                <a:cubicBezTo>
                  <a:pt x="30" y="0"/>
                  <a:pt x="30" y="0"/>
                  <a:pt x="30" y="0"/>
                </a:cubicBezTo>
                <a:cubicBezTo>
                  <a:pt x="13" y="0"/>
                  <a:pt x="0" y="7"/>
                  <a:pt x="0" y="14"/>
                </a:cubicBezTo>
                <a:cubicBezTo>
                  <a:pt x="0" y="14"/>
                  <a:pt x="0" y="14"/>
                  <a:pt x="0" y="14"/>
                </a:cubicBezTo>
                <a:cubicBezTo>
                  <a:pt x="0" y="22"/>
                  <a:pt x="13" y="28"/>
                  <a:pt x="30" y="28"/>
                </a:cubicBezTo>
                <a:cubicBezTo>
                  <a:pt x="2081" y="28"/>
                  <a:pt x="2081" y="28"/>
                  <a:pt x="2081" y="28"/>
                </a:cubicBezTo>
                <a:cubicBezTo>
                  <a:pt x="2098" y="28"/>
                  <a:pt x="2112" y="22"/>
                  <a:pt x="2112" y="14"/>
                </a:cubicBezTo>
                <a:close/>
              </a:path>
            </a:pathLst>
          </a:custGeom>
          <a:solidFill>
            <a:schemeClr val="tx1">
              <a:lumMod val="50000"/>
              <a:lumOff val="50000"/>
            </a:schemeClr>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95000"/>
                  <a:lumOff val="5000"/>
                </a:prstClr>
              </a:solidFill>
              <a:effectLst/>
              <a:uLnTx/>
              <a:uFillTx/>
              <a:latin typeface="印品天逸黑" panose="02000500000000000000" pitchFamily="2" charset="-122"/>
              <a:ea typeface="印品天逸黑" panose="02000500000000000000" pitchFamily="2" charset="-122"/>
            </a:endParaRPr>
          </a:p>
        </p:txBody>
      </p:sp>
      <p:sp>
        <p:nvSpPr>
          <p:cNvPr id="37" name="椭圆 36">
            <a:extLst>
              <a:ext uri="{FF2B5EF4-FFF2-40B4-BE49-F238E27FC236}">
                <a16:creationId xmlns:a16="http://schemas.microsoft.com/office/drawing/2014/main" id="{82E6BA1A-4ABF-4DB1-BFBB-692BBD2EC6F2}"/>
              </a:ext>
            </a:extLst>
          </p:cNvPr>
          <p:cNvSpPr/>
          <p:nvPr/>
        </p:nvSpPr>
        <p:spPr>
          <a:xfrm>
            <a:off x="616098" y="1272014"/>
            <a:ext cx="358774" cy="358774"/>
          </a:xfrm>
          <a:prstGeom prst="ellipse">
            <a:avLst/>
          </a:prstGeom>
          <a:solidFill>
            <a:srgbClr val="3C3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95000"/>
                  <a:lumOff val="5000"/>
                </a:prstClr>
              </a:solidFill>
              <a:effectLst/>
              <a:uLnTx/>
              <a:uFillTx/>
              <a:latin typeface="印品天逸黑" panose="02000500000000000000" pitchFamily="2" charset="-122"/>
              <a:ea typeface="印品天逸黑" panose="02000500000000000000" pitchFamily="2" charset="-122"/>
            </a:endParaRPr>
          </a:p>
        </p:txBody>
      </p:sp>
      <p:grpSp>
        <p:nvGrpSpPr>
          <p:cNvPr id="2" name="Group 1">
            <a:extLst>
              <a:ext uri="{FF2B5EF4-FFF2-40B4-BE49-F238E27FC236}">
                <a16:creationId xmlns:a16="http://schemas.microsoft.com/office/drawing/2014/main" id="{33F8644C-B0A1-281C-1C46-098865C5221E}"/>
              </a:ext>
            </a:extLst>
          </p:cNvPr>
          <p:cNvGrpSpPr/>
          <p:nvPr/>
        </p:nvGrpSpPr>
        <p:grpSpPr>
          <a:xfrm>
            <a:off x="-9791532" y="425804"/>
            <a:ext cx="9183727" cy="1557360"/>
            <a:chOff x="2119487" y="2699231"/>
            <a:chExt cx="9183727" cy="1557360"/>
          </a:xfrm>
        </p:grpSpPr>
        <p:sp>
          <p:nvSpPr>
            <p:cNvPr id="12" name="文本框 11">
              <a:extLst>
                <a:ext uri="{FF2B5EF4-FFF2-40B4-BE49-F238E27FC236}">
                  <a16:creationId xmlns:a16="http://schemas.microsoft.com/office/drawing/2014/main" id="{DD2ABB54-B0DF-4DE7-85D4-7FCE985E31F7}"/>
                </a:ext>
              </a:extLst>
            </p:cNvPr>
            <p:cNvSpPr txBox="1">
              <a:spLocks noChangeArrowheads="1"/>
            </p:cNvSpPr>
            <p:nvPr/>
          </p:nvSpPr>
          <p:spPr bwMode="auto">
            <a:xfrm>
              <a:off x="2119487" y="3671816"/>
              <a:ext cx="50687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95000"/>
                      <a:lumOff val="5000"/>
                    </a:prstClr>
                  </a:solidFill>
                  <a:effectLst/>
                  <a:uLnTx/>
                  <a:uFillTx/>
                  <a:latin typeface="印品天逸黑" panose="02000500000000000000" pitchFamily="2" charset="-122"/>
                  <a:ea typeface="印品天逸黑" panose="02000500000000000000" pitchFamily="2" charset="-122"/>
                </a:rPr>
                <a:t>01</a:t>
              </a:r>
              <a:endParaRPr kumimoji="0" lang="zh-CN" altLang="en-US" sz="3200" b="1" i="0" u="none" strike="noStrike" kern="1200" cap="none" spc="0" normalizeH="0" baseline="0" noProof="0" dirty="0">
                <a:ln>
                  <a:noFill/>
                </a:ln>
                <a:solidFill>
                  <a:prstClr val="black">
                    <a:lumMod val="95000"/>
                    <a:lumOff val="5000"/>
                  </a:prstClr>
                </a:solidFill>
                <a:effectLst/>
                <a:uLnTx/>
                <a:uFillTx/>
                <a:latin typeface="印品天逸黑" panose="02000500000000000000" pitchFamily="2" charset="-122"/>
                <a:ea typeface="印品天逸黑" panose="02000500000000000000" pitchFamily="2" charset="-122"/>
              </a:endParaRPr>
            </a:p>
          </p:txBody>
        </p:sp>
        <p:sp>
          <p:nvSpPr>
            <p:cNvPr id="14" name="文本框 13">
              <a:extLst>
                <a:ext uri="{FF2B5EF4-FFF2-40B4-BE49-F238E27FC236}">
                  <a16:creationId xmlns:a16="http://schemas.microsoft.com/office/drawing/2014/main" id="{A7DC8608-931A-4290-8D9F-3D0F61BEFC96}"/>
                </a:ext>
              </a:extLst>
            </p:cNvPr>
            <p:cNvSpPr txBox="1">
              <a:spLocks noChangeArrowheads="1"/>
            </p:cNvSpPr>
            <p:nvPr/>
          </p:nvSpPr>
          <p:spPr bwMode="auto">
            <a:xfrm>
              <a:off x="5053034" y="2699231"/>
              <a:ext cx="6206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95000"/>
                      <a:lumOff val="5000"/>
                    </a:prstClr>
                  </a:solidFill>
                  <a:effectLst/>
                  <a:uLnTx/>
                  <a:uFillTx/>
                  <a:latin typeface="印品天逸黑" panose="02000500000000000000" pitchFamily="2" charset="-122"/>
                  <a:ea typeface="印品天逸黑" panose="02000500000000000000" pitchFamily="2" charset="-122"/>
                </a:rPr>
                <a:t>02</a:t>
              </a:r>
              <a:endParaRPr kumimoji="0" lang="zh-CN" altLang="en-US" sz="3200" b="1" i="0" u="none" strike="noStrike" kern="1200" cap="none" spc="0" normalizeH="0" baseline="0" noProof="0" dirty="0">
                <a:ln>
                  <a:noFill/>
                </a:ln>
                <a:solidFill>
                  <a:prstClr val="black">
                    <a:lumMod val="95000"/>
                    <a:lumOff val="5000"/>
                  </a:prstClr>
                </a:solidFill>
                <a:effectLst/>
                <a:uLnTx/>
                <a:uFillTx/>
                <a:latin typeface="印品天逸黑" panose="02000500000000000000" pitchFamily="2" charset="-122"/>
                <a:ea typeface="印品天逸黑" panose="02000500000000000000" pitchFamily="2" charset="-122"/>
              </a:endParaRPr>
            </a:p>
          </p:txBody>
        </p:sp>
        <p:sp>
          <p:nvSpPr>
            <p:cNvPr id="15" name="文本框 14">
              <a:extLst>
                <a:ext uri="{FF2B5EF4-FFF2-40B4-BE49-F238E27FC236}">
                  <a16:creationId xmlns:a16="http://schemas.microsoft.com/office/drawing/2014/main" id="{2A91DA24-C761-47DE-A950-5505DD332EDA}"/>
                </a:ext>
              </a:extLst>
            </p:cNvPr>
            <p:cNvSpPr txBox="1">
              <a:spLocks noChangeArrowheads="1"/>
            </p:cNvSpPr>
            <p:nvPr/>
          </p:nvSpPr>
          <p:spPr bwMode="auto">
            <a:xfrm>
              <a:off x="10671310" y="2704185"/>
              <a:ext cx="6319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95000"/>
                      <a:lumOff val="5000"/>
                    </a:prstClr>
                  </a:solidFill>
                  <a:effectLst/>
                  <a:uLnTx/>
                  <a:uFillTx/>
                  <a:latin typeface="印品天逸黑" panose="02000500000000000000" pitchFamily="2" charset="-122"/>
                  <a:ea typeface="印品天逸黑" panose="02000500000000000000" pitchFamily="2" charset="-122"/>
                </a:rPr>
                <a:t>04</a:t>
              </a:r>
              <a:endParaRPr kumimoji="0" lang="zh-CN" altLang="en-US" sz="3200" b="1" i="0" u="none" strike="noStrike" kern="1200" cap="none" spc="0" normalizeH="0" baseline="0" noProof="0" dirty="0">
                <a:ln>
                  <a:noFill/>
                </a:ln>
                <a:solidFill>
                  <a:prstClr val="black">
                    <a:lumMod val="95000"/>
                    <a:lumOff val="5000"/>
                  </a:prstClr>
                </a:solidFill>
                <a:effectLst/>
                <a:uLnTx/>
                <a:uFillTx/>
                <a:latin typeface="印品天逸黑" panose="02000500000000000000" pitchFamily="2" charset="-122"/>
                <a:ea typeface="印品天逸黑" panose="02000500000000000000" pitchFamily="2" charset="-122"/>
              </a:endParaRPr>
            </a:p>
          </p:txBody>
        </p:sp>
        <p:sp>
          <p:nvSpPr>
            <p:cNvPr id="35" name="椭圆 34">
              <a:extLst>
                <a:ext uri="{FF2B5EF4-FFF2-40B4-BE49-F238E27FC236}">
                  <a16:creationId xmlns:a16="http://schemas.microsoft.com/office/drawing/2014/main" id="{827BD605-0C84-4E4A-A132-F7D92E605B0F}"/>
                </a:ext>
              </a:extLst>
            </p:cNvPr>
            <p:cNvSpPr/>
            <p:nvPr/>
          </p:nvSpPr>
          <p:spPr>
            <a:xfrm>
              <a:off x="2186786" y="3307232"/>
              <a:ext cx="358774" cy="358774"/>
            </a:xfrm>
            <a:prstGeom prst="ellipse">
              <a:avLst/>
            </a:prstGeom>
            <a:solidFill>
              <a:srgbClr val="3C3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95000"/>
                    <a:lumOff val="5000"/>
                  </a:prstClr>
                </a:solidFill>
                <a:effectLst/>
                <a:uLnTx/>
                <a:uFillTx/>
                <a:latin typeface="印品天逸黑" panose="02000500000000000000" pitchFamily="2" charset="-122"/>
                <a:ea typeface="印品天逸黑" panose="02000500000000000000" pitchFamily="2" charset="-122"/>
              </a:endParaRPr>
            </a:p>
          </p:txBody>
        </p:sp>
        <p:sp>
          <p:nvSpPr>
            <p:cNvPr id="36" name="椭圆 35">
              <a:extLst>
                <a:ext uri="{FF2B5EF4-FFF2-40B4-BE49-F238E27FC236}">
                  <a16:creationId xmlns:a16="http://schemas.microsoft.com/office/drawing/2014/main" id="{68CF5553-62F0-4C38-8FAA-7B088621EABE}"/>
                </a:ext>
              </a:extLst>
            </p:cNvPr>
            <p:cNvSpPr/>
            <p:nvPr/>
          </p:nvSpPr>
          <p:spPr>
            <a:xfrm>
              <a:off x="5282521" y="3307232"/>
              <a:ext cx="358774" cy="358774"/>
            </a:xfrm>
            <a:prstGeom prst="ellipse">
              <a:avLst/>
            </a:prstGeom>
            <a:solidFill>
              <a:srgbClr val="DC7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95000"/>
                    <a:lumOff val="5000"/>
                  </a:prstClr>
                </a:solidFill>
                <a:effectLst/>
                <a:uLnTx/>
                <a:uFillTx/>
                <a:latin typeface="印品天逸黑" panose="02000500000000000000" pitchFamily="2" charset="-122"/>
                <a:ea typeface="印品天逸黑" panose="02000500000000000000" pitchFamily="2" charset="-122"/>
              </a:endParaRPr>
            </a:p>
          </p:txBody>
        </p:sp>
        <p:sp>
          <p:nvSpPr>
            <p:cNvPr id="38" name="椭圆 37">
              <a:extLst>
                <a:ext uri="{FF2B5EF4-FFF2-40B4-BE49-F238E27FC236}">
                  <a16:creationId xmlns:a16="http://schemas.microsoft.com/office/drawing/2014/main" id="{B8583E27-2FF3-4554-A52F-3D9C8CB4F1C4}"/>
                </a:ext>
              </a:extLst>
            </p:cNvPr>
            <p:cNvSpPr/>
            <p:nvPr/>
          </p:nvSpPr>
          <p:spPr>
            <a:xfrm>
              <a:off x="10744429" y="3307232"/>
              <a:ext cx="358774" cy="358774"/>
            </a:xfrm>
            <a:prstGeom prst="ellipse">
              <a:avLst/>
            </a:prstGeom>
            <a:solidFill>
              <a:srgbClr val="DC7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95000"/>
                    <a:lumOff val="5000"/>
                  </a:prstClr>
                </a:solidFill>
                <a:effectLst/>
                <a:uLnTx/>
                <a:uFillTx/>
                <a:latin typeface="印品天逸黑" panose="02000500000000000000" pitchFamily="2" charset="-122"/>
                <a:ea typeface="印品天逸黑" panose="02000500000000000000" pitchFamily="2" charset="-122"/>
              </a:endParaRPr>
            </a:p>
          </p:txBody>
        </p:sp>
      </p:grpSp>
      <p:sp>
        <p:nvSpPr>
          <p:cNvPr id="3" name="TextBox 2">
            <a:extLst>
              <a:ext uri="{FF2B5EF4-FFF2-40B4-BE49-F238E27FC236}">
                <a16:creationId xmlns:a16="http://schemas.microsoft.com/office/drawing/2014/main" id="{5EEF548B-F044-2B57-AFEF-842AA1543947}"/>
              </a:ext>
            </a:extLst>
          </p:cNvPr>
          <p:cNvSpPr txBox="1"/>
          <p:nvPr/>
        </p:nvSpPr>
        <p:spPr>
          <a:xfrm>
            <a:off x="964444" y="-17633"/>
            <a:ext cx="7959656" cy="665375"/>
          </a:xfrm>
          <a:prstGeom prst="rect">
            <a:avLst/>
          </a:prstGeom>
          <a:noFill/>
        </p:spPr>
        <p:txBody>
          <a:bodyPr wrap="square">
            <a:spAutoFit/>
          </a:bodyPr>
          <a:lstStyle/>
          <a:p>
            <a:pPr marL="0" marR="0" algn="just">
              <a:lnSpc>
                <a:spcPct val="107000"/>
              </a:lnSpc>
              <a:spcBef>
                <a:spcPts val="0"/>
              </a:spcBef>
              <a:spcAft>
                <a:spcPts val="800"/>
              </a:spcAft>
            </a:pPr>
            <a:r>
              <a:rPr lang="en-US" sz="3600" b="1" kern="100">
                <a:solidFill>
                  <a:srgbClr val="3C3E7D"/>
                </a:solidFill>
                <a:effectLst/>
                <a:latin typeface="#9Slide04 SVNSantis" panose="02000000000000000000" pitchFamily="2" charset="0"/>
                <a:ea typeface="Calibri" panose="020F0502020204030204" pitchFamily="34" charset="0"/>
                <a:cs typeface="Times New Roman" panose="02020603050405020304" pitchFamily="18" charset="0"/>
              </a:rPr>
              <a:t>I</a:t>
            </a:r>
            <a:r>
              <a:rPr lang="en-US" sz="3600" kern="100">
                <a:solidFill>
                  <a:srgbClr val="3C3E7D"/>
                </a:solidFill>
                <a:effectLst/>
                <a:latin typeface="#9Slide04 SVNSantis" panose="02000000000000000000" pitchFamily="2" charset="0"/>
                <a:ea typeface="Calibri" panose="020F0502020204030204" pitchFamily="34" charset="0"/>
                <a:cs typeface="Times New Roman" panose="02020603050405020304" pitchFamily="18" charset="0"/>
              </a:rPr>
              <a:t>/ </a:t>
            </a:r>
            <a:r>
              <a:rPr lang="en-US" sz="3600" b="1" kern="100">
                <a:solidFill>
                  <a:srgbClr val="3C3E7D"/>
                </a:solidFill>
                <a:effectLst/>
                <a:latin typeface="#9Slide04 SVNSantis" panose="02000000000000000000" pitchFamily="2" charset="0"/>
                <a:ea typeface="Calibri" panose="020F0502020204030204" pitchFamily="34" charset="0"/>
                <a:cs typeface="Times New Roman" panose="02020603050405020304" pitchFamily="18" charset="0"/>
              </a:rPr>
              <a:t>Hướng dẫn quy trình viết</a:t>
            </a:r>
            <a:endParaRPr lang="en-US" sz="2800" kern="100">
              <a:solidFill>
                <a:srgbClr val="3C3E7D"/>
              </a:solidFill>
              <a:effectLst/>
              <a:latin typeface="#9Slide04 SVNSantis" panose="02000000000000000000" pitchFamily="2"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3A76000D-721B-5E49-C1E0-7678F66F549D}"/>
              </a:ext>
            </a:extLst>
          </p:cNvPr>
          <p:cNvSpPr txBox="1"/>
          <p:nvPr/>
        </p:nvSpPr>
        <p:spPr>
          <a:xfrm>
            <a:off x="-3007070" y="5278621"/>
            <a:ext cx="2314626" cy="993926"/>
          </a:xfrm>
          <a:prstGeom prst="rect">
            <a:avLst/>
          </a:prstGeom>
          <a:noFill/>
        </p:spPr>
        <p:txBody>
          <a:bodyPr wrap="square">
            <a:spAutoFit/>
          </a:bodyPr>
          <a:lstStyle/>
          <a:p>
            <a:pPr marL="0" marR="0" algn="ctr">
              <a:lnSpc>
                <a:spcPct val="107000"/>
              </a:lnSpc>
              <a:spcBef>
                <a:spcPts val="0"/>
              </a:spcBef>
              <a:spcAft>
                <a:spcPts val="800"/>
              </a:spcAft>
            </a:pPr>
            <a:r>
              <a:rPr lang="en-US" sz="2800" b="1" kern="100">
                <a:solidFill>
                  <a:srgbClr val="3C3E7D"/>
                </a:solidFill>
                <a:effectLst/>
                <a:latin typeface="Calibri" panose="020F0502020204030204" pitchFamily="34" charset="0"/>
                <a:ea typeface="Calibri" panose="020F0502020204030204" pitchFamily="34" charset="0"/>
                <a:cs typeface="Calibri" panose="020F0502020204030204" pitchFamily="34" charset="0"/>
              </a:rPr>
              <a:t>Bước 1: Trước khi viết</a:t>
            </a:r>
            <a:endParaRPr lang="en-US" sz="2000" kern="100">
              <a:solidFill>
                <a:srgbClr val="3C3E7D"/>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98D67604-EFE8-6CC8-7EA9-719800C40A1E}"/>
              </a:ext>
            </a:extLst>
          </p:cNvPr>
          <p:cNvSpPr txBox="1"/>
          <p:nvPr/>
        </p:nvSpPr>
        <p:spPr>
          <a:xfrm>
            <a:off x="-3706139" y="422903"/>
            <a:ext cx="3552710" cy="2712281"/>
          </a:xfrm>
          <a:prstGeom prst="rect">
            <a:avLst/>
          </a:prstGeom>
          <a:noFill/>
        </p:spPr>
        <p:txBody>
          <a:bodyPr wrap="square">
            <a:spAutoFit/>
          </a:bodyPr>
          <a:lstStyle/>
          <a:p>
            <a:pPr marL="342900" marR="0" lvl="0" indent="-342900" algn="just">
              <a:lnSpc>
                <a:spcPct val="107000"/>
              </a:lnSpc>
              <a:spcBef>
                <a:spcPts val="0"/>
              </a:spcBef>
              <a:spcAft>
                <a:spcPts val="0"/>
              </a:spcAft>
              <a:buFont typeface="Symbol" panose="05050102010706020507" pitchFamily="18" charset="2"/>
              <a:buChar char=""/>
            </a:pPr>
            <a:r>
              <a:rPr lang="en-US" sz="2000" kern="100">
                <a:effectLst/>
                <a:latin typeface="Calibri" panose="020F0502020204030204" pitchFamily="34" charset="0"/>
                <a:ea typeface="Calibri" panose="020F0502020204030204" pitchFamily="34" charset="0"/>
                <a:cs typeface="Calibri" panose="020F0502020204030204" pitchFamily="34" charset="0"/>
              </a:rPr>
              <a:t>Đọc lại những bài thơ ở phần Đọc để đọc cách thể hiện cảm xúc về cuộc sống của các nhà thơ</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800"/>
              </a:spcAft>
              <a:buFont typeface="Symbol" panose="05050102010706020507" pitchFamily="18" charset="2"/>
              <a:buChar char=""/>
            </a:pPr>
            <a:r>
              <a:rPr lang="en-US" sz="2000" kern="100">
                <a:effectLst/>
                <a:latin typeface="Calibri" panose="020F0502020204030204" pitchFamily="34" charset="0"/>
                <a:ea typeface="Calibri" panose="020F0502020204030204" pitchFamily="34" charset="0"/>
                <a:cs typeface="Calibri" panose="020F0502020204030204" pitchFamily="34" charset="0"/>
              </a:rPr>
              <a:t>Quan sát cuộc sống xung quanh để lựa chọn bất cứu đề tài nào gợi cho em nhiều cảm xúc</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3D5C3D1C-B4E8-33ED-470C-1AF091C9D761}"/>
              </a:ext>
            </a:extLst>
          </p:cNvPr>
          <p:cNvSpPr txBox="1"/>
          <p:nvPr/>
        </p:nvSpPr>
        <p:spPr>
          <a:xfrm>
            <a:off x="-1919291" y="2651521"/>
            <a:ext cx="1907459" cy="2018566"/>
          </a:xfrm>
          <a:prstGeom prst="rect">
            <a:avLst/>
          </a:prstGeom>
          <a:noFill/>
        </p:spPr>
        <p:txBody>
          <a:bodyPr wrap="square">
            <a:spAutoFit/>
          </a:bodyPr>
          <a:lstStyle/>
          <a:p>
            <a:pPr marL="0" marR="0" algn="ctr">
              <a:lnSpc>
                <a:spcPct val="107000"/>
              </a:lnSpc>
              <a:spcBef>
                <a:spcPts val="0"/>
              </a:spcBef>
              <a:spcAft>
                <a:spcPts val="800"/>
              </a:spcAft>
            </a:pPr>
            <a:r>
              <a:rPr lang="en-US" sz="2800" b="1" kern="100">
                <a:solidFill>
                  <a:srgbClr val="DC7767"/>
                </a:solidFill>
                <a:effectLst/>
                <a:latin typeface="Calibri" panose="020F0502020204030204" pitchFamily="34" charset="0"/>
                <a:ea typeface="Calibri" panose="020F0502020204030204" pitchFamily="34" charset="0"/>
                <a:cs typeface="Calibri" panose="020F0502020204030204" pitchFamily="34" charset="0"/>
              </a:rPr>
              <a:t>Bước 2: </a:t>
            </a:r>
          </a:p>
          <a:p>
            <a:pPr marL="0" marR="0" algn="ctr">
              <a:lnSpc>
                <a:spcPct val="107000"/>
              </a:lnSpc>
              <a:spcBef>
                <a:spcPts val="0"/>
              </a:spcBef>
              <a:spcAft>
                <a:spcPts val="800"/>
              </a:spcAft>
            </a:pPr>
            <a:r>
              <a:rPr lang="en-US" sz="2800" b="1" kern="100">
                <a:solidFill>
                  <a:srgbClr val="DC7767"/>
                </a:solidFill>
                <a:effectLst/>
                <a:latin typeface="Calibri" panose="020F0502020204030204" pitchFamily="34" charset="0"/>
                <a:ea typeface="Calibri" panose="020F0502020204030204" pitchFamily="34" charset="0"/>
                <a:cs typeface="Calibri" panose="020F0502020204030204" pitchFamily="34" charset="0"/>
              </a:rPr>
              <a:t>Tìm ý tưởng cho bài thơ</a:t>
            </a:r>
            <a:endParaRPr lang="en-US" sz="2000" kern="100">
              <a:solidFill>
                <a:srgbClr val="DC7767"/>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3D51220A-489F-974F-1177-CA71E60AD061}"/>
              </a:ext>
            </a:extLst>
          </p:cNvPr>
          <p:cNvSpPr txBox="1"/>
          <p:nvPr/>
        </p:nvSpPr>
        <p:spPr>
          <a:xfrm>
            <a:off x="-3662328" y="3429000"/>
            <a:ext cx="3054523" cy="2053639"/>
          </a:xfrm>
          <a:prstGeom prst="rect">
            <a:avLst/>
          </a:prstGeom>
          <a:noFill/>
        </p:spPr>
        <p:txBody>
          <a:bodyPr wrap="square">
            <a:spAutoFit/>
          </a:bodyPr>
          <a:lstStyle/>
          <a:p>
            <a:pPr marL="0" marR="0" algn="just">
              <a:lnSpc>
                <a:spcPct val="107000"/>
              </a:lnSpc>
              <a:spcBef>
                <a:spcPts val="0"/>
              </a:spcBef>
              <a:spcAft>
                <a:spcPts val="800"/>
              </a:spcAft>
            </a:pPr>
            <a:r>
              <a:rPr lang="en-US" sz="2000" kern="100">
                <a:effectLst/>
                <a:latin typeface="Calibri" panose="020F0502020204030204" pitchFamily="34" charset="0"/>
                <a:ea typeface="Calibri" panose="020F0502020204030204" pitchFamily="34" charset="0"/>
                <a:cs typeface="Calibri" panose="020F0502020204030204" pitchFamily="34" charset="0"/>
              </a:rPr>
              <a:t>Chú ý đến sự vật hiện tượng đã để lại trong em ấn tượng, cảm xúc sâu sắc nhất. Xác định cảm xúc được gợi nên từ sự vật hiện tượng. </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3F0EC2B6-9538-F055-B4BB-ED1FA807E6F0}"/>
              </a:ext>
            </a:extLst>
          </p:cNvPr>
          <p:cNvGrpSpPr/>
          <p:nvPr/>
        </p:nvGrpSpPr>
        <p:grpSpPr>
          <a:xfrm>
            <a:off x="-97242" y="1705818"/>
            <a:ext cx="1907459" cy="1439969"/>
            <a:chOff x="7520778" y="3727081"/>
            <a:chExt cx="1907459" cy="1439969"/>
          </a:xfrm>
        </p:grpSpPr>
        <p:sp>
          <p:nvSpPr>
            <p:cNvPr id="13" name="文本框 12">
              <a:extLst>
                <a:ext uri="{FF2B5EF4-FFF2-40B4-BE49-F238E27FC236}">
                  <a16:creationId xmlns:a16="http://schemas.microsoft.com/office/drawing/2014/main" id="{08269F5F-741C-42DD-B6CE-B46F48A9D0EA}"/>
                </a:ext>
              </a:extLst>
            </p:cNvPr>
            <p:cNvSpPr txBox="1">
              <a:spLocks noChangeArrowheads="1"/>
            </p:cNvSpPr>
            <p:nvPr/>
          </p:nvSpPr>
          <p:spPr bwMode="auto">
            <a:xfrm>
              <a:off x="8182252" y="3727081"/>
              <a:ext cx="6190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95000"/>
                      <a:lumOff val="5000"/>
                    </a:prstClr>
                  </a:solidFill>
                  <a:effectLst/>
                  <a:uLnTx/>
                  <a:uFillTx/>
                  <a:latin typeface="印品天逸黑" panose="02000500000000000000" pitchFamily="2" charset="-122"/>
                  <a:ea typeface="印品天逸黑" panose="02000500000000000000" pitchFamily="2" charset="-122"/>
                </a:rPr>
                <a:t>03</a:t>
              </a:r>
              <a:endParaRPr kumimoji="0" lang="zh-CN" altLang="en-US" sz="3200" b="1" i="0" u="none" strike="noStrike" kern="1200" cap="none" spc="0" normalizeH="0" baseline="0" noProof="0" dirty="0">
                <a:ln>
                  <a:noFill/>
                </a:ln>
                <a:solidFill>
                  <a:prstClr val="black">
                    <a:lumMod val="95000"/>
                    <a:lumOff val="5000"/>
                  </a:prstClr>
                </a:solidFill>
                <a:effectLst/>
                <a:uLnTx/>
                <a:uFillTx/>
                <a:latin typeface="印品天逸黑" panose="02000500000000000000" pitchFamily="2" charset="-122"/>
                <a:ea typeface="印品天逸黑" panose="02000500000000000000" pitchFamily="2" charset="-122"/>
              </a:endParaRPr>
            </a:p>
          </p:txBody>
        </p:sp>
        <p:sp>
          <p:nvSpPr>
            <p:cNvPr id="43" name="TextBox 42">
              <a:extLst>
                <a:ext uri="{FF2B5EF4-FFF2-40B4-BE49-F238E27FC236}">
                  <a16:creationId xmlns:a16="http://schemas.microsoft.com/office/drawing/2014/main" id="{A40E2172-78A1-FA9E-9339-6B996601A7F0}"/>
                </a:ext>
              </a:extLst>
            </p:cNvPr>
            <p:cNvSpPr txBox="1"/>
            <p:nvPr/>
          </p:nvSpPr>
          <p:spPr>
            <a:xfrm>
              <a:off x="7520778" y="4173124"/>
              <a:ext cx="1907459" cy="993926"/>
            </a:xfrm>
            <a:prstGeom prst="rect">
              <a:avLst/>
            </a:prstGeom>
            <a:noFill/>
          </p:spPr>
          <p:txBody>
            <a:bodyPr wrap="square">
              <a:spAutoFit/>
            </a:bodyPr>
            <a:lstStyle/>
            <a:p>
              <a:pPr marL="0" marR="0" algn="ctr">
                <a:lnSpc>
                  <a:spcPct val="107000"/>
                </a:lnSpc>
                <a:spcBef>
                  <a:spcPts val="0"/>
                </a:spcBef>
                <a:spcAft>
                  <a:spcPts val="800"/>
                </a:spcAft>
              </a:pPr>
              <a:r>
                <a:rPr lang="en-US" sz="2800" b="1" kern="100">
                  <a:solidFill>
                    <a:srgbClr val="3C3E7D"/>
                  </a:solidFill>
                  <a:effectLst/>
                  <a:latin typeface="Calibri" panose="020F0502020204030204" pitchFamily="34" charset="0"/>
                  <a:ea typeface="Calibri" panose="020F0502020204030204" pitchFamily="34" charset="0"/>
                  <a:cs typeface="Calibri" panose="020F0502020204030204" pitchFamily="34" charset="0"/>
                </a:rPr>
                <a:t>Bước 3: Làm thơ</a:t>
              </a:r>
              <a:endParaRPr lang="en-US" sz="2000" kern="100">
                <a:solidFill>
                  <a:srgbClr val="3C3E7D"/>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45" name="TextBox 44">
            <a:extLst>
              <a:ext uri="{FF2B5EF4-FFF2-40B4-BE49-F238E27FC236}">
                <a16:creationId xmlns:a16="http://schemas.microsoft.com/office/drawing/2014/main" id="{8D54A424-6C30-8157-9C7A-79621A0B15DC}"/>
              </a:ext>
            </a:extLst>
          </p:cNvPr>
          <p:cNvSpPr txBox="1"/>
          <p:nvPr/>
        </p:nvSpPr>
        <p:spPr>
          <a:xfrm>
            <a:off x="12248187" y="644470"/>
            <a:ext cx="2097240" cy="1454950"/>
          </a:xfrm>
          <a:prstGeom prst="rect">
            <a:avLst/>
          </a:prstGeom>
          <a:noFill/>
        </p:spPr>
        <p:txBody>
          <a:bodyPr wrap="square">
            <a:spAutoFit/>
          </a:bodyPr>
          <a:lstStyle/>
          <a:p>
            <a:pPr marL="0" marR="0" algn="ctr">
              <a:lnSpc>
                <a:spcPct val="107000"/>
              </a:lnSpc>
              <a:spcBef>
                <a:spcPts val="0"/>
              </a:spcBef>
              <a:spcAft>
                <a:spcPts val="800"/>
              </a:spcAft>
            </a:pPr>
            <a:r>
              <a:rPr lang="en-US" sz="2800" b="1" kern="100">
                <a:solidFill>
                  <a:srgbClr val="DC7767"/>
                </a:solidFill>
                <a:effectLst/>
                <a:latin typeface="Calibri" panose="020F0502020204030204" pitchFamily="34" charset="0"/>
                <a:ea typeface="Calibri" panose="020F0502020204030204" pitchFamily="34" charset="0"/>
                <a:cs typeface="Calibri" panose="020F0502020204030204" pitchFamily="34" charset="0"/>
              </a:rPr>
              <a:t>Bước 4: Chỉnh sửa và chia sẻ</a:t>
            </a:r>
            <a:endParaRPr lang="en-US" sz="2000" kern="100">
              <a:solidFill>
                <a:srgbClr val="DC7767"/>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8E9BDAF0-BDD6-A4F1-A87F-83065133F4BA}"/>
              </a:ext>
            </a:extLst>
          </p:cNvPr>
          <p:cNvSpPr txBox="1"/>
          <p:nvPr/>
        </p:nvSpPr>
        <p:spPr>
          <a:xfrm>
            <a:off x="8542186" y="-1744797"/>
            <a:ext cx="2120491" cy="1631216"/>
          </a:xfrm>
          <a:prstGeom prst="rect">
            <a:avLst/>
          </a:prstGeom>
          <a:noFill/>
        </p:spPr>
        <p:txBody>
          <a:bodyPr wrap="square">
            <a:spAutoFit/>
          </a:bodyPr>
          <a:lstStyle/>
          <a:p>
            <a:pPr algn="just"/>
            <a:r>
              <a:rPr lang="en-US" sz="2000">
                <a:effectLst/>
                <a:latin typeface="Calibri" panose="020F0502020204030204" pitchFamily="34" charset="0"/>
                <a:ea typeface="Calibri" panose="020F0502020204030204" pitchFamily="34" charset="0"/>
                <a:cs typeface="Calibri" panose="020F0502020204030204" pitchFamily="34" charset="0"/>
              </a:rPr>
              <a:t>Dùng bảng kiểm bên dưới để kiểm tra nội dung và hình thức của bài thơ</a:t>
            </a:r>
            <a:endParaRPr lang="en-US" sz="2800">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889D8DE1-E3B4-18E2-F1E8-29BB7B1382E9}"/>
              </a:ext>
            </a:extLst>
          </p:cNvPr>
          <p:cNvSpPr txBox="1"/>
          <p:nvPr/>
        </p:nvSpPr>
        <p:spPr>
          <a:xfrm>
            <a:off x="1731205" y="1840152"/>
            <a:ext cx="9896563" cy="3781292"/>
          </a:xfrm>
          <a:prstGeom prst="rect">
            <a:avLst/>
          </a:prstGeom>
          <a:noFill/>
        </p:spPr>
        <p:txBody>
          <a:bodyPr wrap="square">
            <a:spAutoFit/>
          </a:bodyPr>
          <a:lstStyle/>
          <a:p>
            <a:pPr marL="0" marR="0" algn="just">
              <a:lnSpc>
                <a:spcPct val="107000"/>
              </a:lnSpc>
              <a:spcBef>
                <a:spcPts val="0"/>
              </a:spcBef>
              <a:spcAft>
                <a:spcPts val="800"/>
              </a:spcAft>
            </a:pPr>
            <a:r>
              <a:rPr lang="en-US" sz="2000" kern="100">
                <a:effectLst/>
                <a:latin typeface="Calibri" panose="020F0502020204030204" pitchFamily="34" charset="0"/>
                <a:ea typeface="Calibri" panose="020F0502020204030204" pitchFamily="34" charset="0"/>
                <a:cs typeface="Calibri" panose="020F0502020204030204" pitchFamily="34" charset="0"/>
              </a:rPr>
              <a:t>• Chọn từ ngữ miêu tả âm thanh, mùi vị màu sắc, hình ảnh của sự vật, hiện tượng để thể hiện cách nhìn, cách cảm sự vật, hiện tượng.</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2000" kern="100">
                <a:effectLst/>
                <a:latin typeface="Calibri" panose="020F0502020204030204" pitchFamily="34" charset="0"/>
                <a:ea typeface="Calibri" panose="020F0502020204030204" pitchFamily="34" charset="0"/>
                <a:cs typeface="Calibri" panose="020F0502020204030204" pitchFamily="34" charset="0"/>
              </a:rPr>
              <a:t>• Dùng từ láy hoặc các biện pháp tu từ như nhân hoá, so sánh, ẩn dụ, điệp ngữ, nói quá, nói giảm nói tránh, đối lập.... để tăng hiệu quả biểu đạt của hình tượng thơ.</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2000" kern="100">
                <a:effectLst/>
                <a:latin typeface="Calibri" panose="020F0502020204030204" pitchFamily="34" charset="0"/>
                <a:ea typeface="Calibri" panose="020F0502020204030204" pitchFamily="34" charset="0"/>
                <a:cs typeface="Calibri" panose="020F0502020204030204" pitchFamily="34" charset="0"/>
              </a:rPr>
              <a:t>• Thay thế những từ ngữ đã có bằng những từ ngữ khác (có nghĩa) mà vẫn giống hoặc gần nhau để gieo vần cho bài thơ, ví dụ như: mình – tình, đông – hồng</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2000" kern="100">
                <a:effectLst/>
                <a:latin typeface="Calibri" panose="020F0502020204030204" pitchFamily="34" charset="0"/>
                <a:ea typeface="Calibri" panose="020F0502020204030204" pitchFamily="34" charset="0"/>
                <a:cs typeface="Calibri" panose="020F0502020204030204" pitchFamily="34" charset="0"/>
              </a:rPr>
              <a:t>• Lựa chọn từ ngữ, dấu câu để tạo sự ngắt nhịp linh hoạt sao cho thể hiện được chính xác tình cảm, cảm xúc của em.</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2000" kern="100">
                <a:effectLst/>
                <a:latin typeface="Calibri" panose="020F0502020204030204" pitchFamily="34" charset="0"/>
                <a:ea typeface="Calibri" panose="020F0502020204030204" pitchFamily="34" charset="0"/>
                <a:cs typeface="Calibri" panose="020F0502020204030204" pitchFamily="34" charset="0"/>
              </a:rPr>
              <a:t>• Đọc diễn cảm các câu thơ đã viết, lắng nghe xem giọng điệu có phù hợp với cảm xúc mà em muốn thể hiện hay  không. </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56662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750"/>
                                        <p:tgtEl>
                                          <p:spTgt spid="7"/>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down)">
                                      <p:cBhvr>
                                        <p:cTn id="11" dur="750"/>
                                        <p:tgtEl>
                                          <p:spTgt spid="2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750"/>
                                        <p:tgtEl>
                                          <p:spTgt spid="29"/>
                                        </p:tgtEl>
                                      </p:cBhvr>
                                    </p:animEffect>
                                  </p:childTnLst>
                                </p:cTn>
                              </p:par>
                              <p:par>
                                <p:cTn id="16" presetID="22" presetClass="entr" presetSubtype="4"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750"/>
                                        <p:tgtEl>
                                          <p:spTgt spid="27"/>
                                        </p:tgtEl>
                                      </p:cBhvr>
                                    </p:animEffect>
                                  </p:childTnLst>
                                </p:cTn>
                              </p:par>
                              <p:par>
                                <p:cTn id="19" presetID="22" presetClass="entr" presetSubtype="4"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750"/>
                                        <p:tgtEl>
                                          <p:spTgt spid="28"/>
                                        </p:tgtEl>
                                      </p:cBhvr>
                                    </p:animEffect>
                                  </p:childTnLst>
                                </p:cTn>
                              </p:par>
                            </p:childTnLst>
                          </p:cTn>
                        </p:par>
                        <p:par>
                          <p:cTn id="22" fill="hold">
                            <p:stCondLst>
                              <p:cond delay="2250"/>
                            </p:stCondLst>
                            <p:childTnLst>
                              <p:par>
                                <p:cTn id="23" presetID="22" presetClass="entr" presetSubtype="1"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up)">
                                      <p:cBhvr>
                                        <p:cTn id="25" dur="750"/>
                                        <p:tgtEl>
                                          <p:spTgt spid="32"/>
                                        </p:tgtEl>
                                      </p:cBhvr>
                                    </p:animEffect>
                                  </p:childTnLst>
                                </p:cTn>
                              </p:par>
                            </p:childTnLst>
                          </p:cTn>
                        </p:par>
                        <p:par>
                          <p:cTn id="26" fill="hold">
                            <p:stCondLst>
                              <p:cond delay="3000"/>
                            </p:stCondLst>
                            <p:childTnLst>
                              <p:par>
                                <p:cTn id="27" presetID="53" presetClass="entr" presetSubtype="16"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750" fill="hold"/>
                                        <p:tgtEl>
                                          <p:spTgt spid="31"/>
                                        </p:tgtEl>
                                        <p:attrNameLst>
                                          <p:attrName>ppt_w</p:attrName>
                                        </p:attrNameLst>
                                      </p:cBhvr>
                                      <p:tavLst>
                                        <p:tav tm="0">
                                          <p:val>
                                            <p:fltVal val="0"/>
                                          </p:val>
                                        </p:tav>
                                        <p:tav tm="100000">
                                          <p:val>
                                            <p:strVal val="#ppt_w"/>
                                          </p:val>
                                        </p:tav>
                                      </p:tavLst>
                                    </p:anim>
                                    <p:anim calcmode="lin" valueType="num">
                                      <p:cBhvr>
                                        <p:cTn id="30" dur="750" fill="hold"/>
                                        <p:tgtEl>
                                          <p:spTgt spid="31"/>
                                        </p:tgtEl>
                                        <p:attrNameLst>
                                          <p:attrName>ppt_h</p:attrName>
                                        </p:attrNameLst>
                                      </p:cBhvr>
                                      <p:tavLst>
                                        <p:tav tm="0">
                                          <p:val>
                                            <p:fltVal val="0"/>
                                          </p:val>
                                        </p:tav>
                                        <p:tav tm="100000">
                                          <p:val>
                                            <p:strVal val="#ppt_h"/>
                                          </p:val>
                                        </p:tav>
                                      </p:tavLst>
                                    </p:anim>
                                    <p:animEffect transition="in" filter="fade">
                                      <p:cBhvr>
                                        <p:cTn id="31" dur="750"/>
                                        <p:tgtEl>
                                          <p:spTgt spid="31"/>
                                        </p:tgtEl>
                                      </p:cBhvr>
                                    </p:animEffect>
                                  </p:childTnLst>
                                </p:cTn>
                              </p:par>
                            </p:childTnLst>
                          </p:cTn>
                        </p:par>
                        <p:par>
                          <p:cTn id="32" fill="hold">
                            <p:stCondLst>
                              <p:cond delay="3750"/>
                            </p:stCondLst>
                            <p:childTnLst>
                              <p:par>
                                <p:cTn id="33" presetID="22" presetClass="entr" presetSubtype="8"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ppt_w</p:attrName>
                                        </p:attrNameLst>
                                      </p:cBhvr>
                                      <p:tavLst>
                                        <p:tav tm="0">
                                          <p:val>
                                            <p:fltVal val="0"/>
                                          </p:val>
                                        </p:tav>
                                        <p:tav tm="100000">
                                          <p:val>
                                            <p:strVal val="#ppt_w"/>
                                          </p:val>
                                        </p:tav>
                                      </p:tavLst>
                                    </p:anim>
                                    <p:anim calcmode="lin" valueType="num">
                                      <p:cBhvr>
                                        <p:cTn id="39" dur="500" fill="hold"/>
                                        <p:tgtEl>
                                          <p:spTgt spid="37"/>
                                        </p:tgtEl>
                                        <p:attrNameLst>
                                          <p:attrName>ppt_h</p:attrName>
                                        </p:attrNameLst>
                                      </p:cBhvr>
                                      <p:tavLst>
                                        <p:tav tm="0">
                                          <p:val>
                                            <p:fltVal val="0"/>
                                          </p:val>
                                        </p:tav>
                                        <p:tav tm="100000">
                                          <p:val>
                                            <p:strVal val="#ppt_h"/>
                                          </p:val>
                                        </p:tav>
                                      </p:tavLst>
                                    </p:anim>
                                    <p:animEffect transition="in" filter="fade">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4375D11-04EA-4206-BF6C-B00C0BBE4F49}"/>
              </a:ext>
            </a:extLst>
          </p:cNvPr>
          <p:cNvSpPr/>
          <p:nvPr/>
        </p:nvSpPr>
        <p:spPr>
          <a:xfrm>
            <a:off x="0" y="0"/>
            <a:ext cx="12192000" cy="6858000"/>
          </a:xfrm>
          <a:prstGeom prst="rect">
            <a:avLst/>
          </a:prstGeom>
          <a:solidFill>
            <a:srgbClr val="F7F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图片 5">
            <a:extLst>
              <a:ext uri="{FF2B5EF4-FFF2-40B4-BE49-F238E27FC236}">
                <a16:creationId xmlns:a16="http://schemas.microsoft.com/office/drawing/2014/main" id="{C839AF98-BA69-4BF6-BF4E-BE673ABFF2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5465444"/>
            <a:ext cx="6553200" cy="1392555"/>
          </a:xfrm>
          <a:prstGeom prst="rect">
            <a:avLst/>
          </a:prstGeom>
        </p:spPr>
      </p:pic>
      <p:pic>
        <p:nvPicPr>
          <p:cNvPr id="21" name="图片 20">
            <a:extLst>
              <a:ext uri="{FF2B5EF4-FFF2-40B4-BE49-F238E27FC236}">
                <a16:creationId xmlns:a16="http://schemas.microsoft.com/office/drawing/2014/main" id="{3A80A160-69C0-4C24-8457-4F5A515868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4979" y="5229602"/>
            <a:ext cx="3333123" cy="1628396"/>
          </a:xfrm>
          <a:prstGeom prst="rect">
            <a:avLst/>
          </a:prstGeom>
        </p:spPr>
      </p:pic>
      <p:pic>
        <p:nvPicPr>
          <p:cNvPr id="11" name="图片 10">
            <a:extLst>
              <a:ext uri="{FF2B5EF4-FFF2-40B4-BE49-F238E27FC236}">
                <a16:creationId xmlns:a16="http://schemas.microsoft.com/office/drawing/2014/main" id="{0B0C5B61-123C-43EC-BE3E-1FDC6DB2DA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1599" y="0"/>
            <a:ext cx="3855975" cy="2501900"/>
          </a:xfrm>
          <a:prstGeom prst="rect">
            <a:avLst/>
          </a:prstGeom>
        </p:spPr>
      </p:pic>
      <p:pic>
        <p:nvPicPr>
          <p:cNvPr id="13" name="图片 12">
            <a:extLst>
              <a:ext uri="{FF2B5EF4-FFF2-40B4-BE49-F238E27FC236}">
                <a16:creationId xmlns:a16="http://schemas.microsoft.com/office/drawing/2014/main" id="{EAD088C6-A677-4DDE-8E83-68B78F606B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034" y="2670430"/>
            <a:ext cx="2305034" cy="4522936"/>
          </a:xfrm>
          <a:prstGeom prst="rect">
            <a:avLst/>
          </a:prstGeom>
        </p:spPr>
      </p:pic>
      <p:pic>
        <p:nvPicPr>
          <p:cNvPr id="15" name="图片 14">
            <a:extLst>
              <a:ext uri="{FF2B5EF4-FFF2-40B4-BE49-F238E27FC236}">
                <a16:creationId xmlns:a16="http://schemas.microsoft.com/office/drawing/2014/main" id="{7D349649-E71A-4C31-A20C-63250248AC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7657" y="5819859"/>
            <a:ext cx="2122488" cy="1042437"/>
          </a:xfrm>
          <a:prstGeom prst="rect">
            <a:avLst/>
          </a:prstGeom>
        </p:spPr>
      </p:pic>
      <p:pic>
        <p:nvPicPr>
          <p:cNvPr id="17" name="图片 16">
            <a:extLst>
              <a:ext uri="{FF2B5EF4-FFF2-40B4-BE49-F238E27FC236}">
                <a16:creationId xmlns:a16="http://schemas.microsoft.com/office/drawing/2014/main" id="{522C3978-6109-4ED1-A149-4741845DEB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2901" y="3838326"/>
            <a:ext cx="1620998" cy="3011270"/>
          </a:xfrm>
          <a:prstGeom prst="rect">
            <a:avLst/>
          </a:prstGeom>
        </p:spPr>
      </p:pic>
      <p:pic>
        <p:nvPicPr>
          <p:cNvPr id="19" name="图片 18">
            <a:extLst>
              <a:ext uri="{FF2B5EF4-FFF2-40B4-BE49-F238E27FC236}">
                <a16:creationId xmlns:a16="http://schemas.microsoft.com/office/drawing/2014/main" id="{ED5E1B6F-A2DB-4ACC-8E2E-80505AA54D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821" y="5751349"/>
            <a:ext cx="2349501" cy="1106649"/>
          </a:xfrm>
          <a:prstGeom prst="rect">
            <a:avLst/>
          </a:prstGeom>
        </p:spPr>
      </p:pic>
      <p:pic>
        <p:nvPicPr>
          <p:cNvPr id="23" name="图片 22">
            <a:extLst>
              <a:ext uri="{FF2B5EF4-FFF2-40B4-BE49-F238E27FC236}">
                <a16:creationId xmlns:a16="http://schemas.microsoft.com/office/drawing/2014/main" id="{AD2AEE1D-0B53-4D7A-992F-A90E1BC6B7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30" name="文本框 29">
            <a:extLst>
              <a:ext uri="{FF2B5EF4-FFF2-40B4-BE49-F238E27FC236}">
                <a16:creationId xmlns:a16="http://schemas.microsoft.com/office/drawing/2014/main" id="{D944492D-A41F-4C6D-AFCF-823B6DB1421F}"/>
              </a:ext>
            </a:extLst>
          </p:cNvPr>
          <p:cNvSpPr txBox="1"/>
          <p:nvPr/>
        </p:nvSpPr>
        <p:spPr>
          <a:xfrm>
            <a:off x="4491818" y="2348140"/>
            <a:ext cx="7315303"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a:ln>
                  <a:noFill/>
                </a:ln>
                <a:solidFill>
                  <a:srgbClr val="3C3E7D"/>
                </a:solidFill>
                <a:effectLst/>
                <a:uLnTx/>
                <a:uFillTx/>
                <a:latin typeface="#9Slide04 SVNSantis" panose="02000000000000000000" pitchFamily="2" charset="0"/>
                <a:ea typeface="印品溜溜圆" panose="02000000000000000000" pitchFamily="2" charset="-122"/>
                <a:cs typeface="+mn-cs"/>
              </a:rPr>
              <a:t>LUYỆN</a:t>
            </a:r>
            <a:r>
              <a:rPr kumimoji="0" lang="en-US" altLang="zh-CN" sz="8800" b="1" i="0" u="none" strike="noStrike" kern="1200" cap="none" spc="0" normalizeH="0" noProof="0">
                <a:ln>
                  <a:noFill/>
                </a:ln>
                <a:solidFill>
                  <a:srgbClr val="3C3E7D"/>
                </a:solidFill>
                <a:effectLst/>
                <a:uLnTx/>
                <a:uFillTx/>
                <a:latin typeface="#9Slide04 SVNSantis" panose="02000000000000000000" pitchFamily="2" charset="0"/>
                <a:ea typeface="印品溜溜圆" panose="02000000000000000000" pitchFamily="2" charset="-122"/>
                <a:cs typeface="+mn-cs"/>
              </a:rPr>
              <a:t> TẬP</a:t>
            </a:r>
            <a:endParaRPr kumimoji="0" lang="zh-CN" altLang="en-US" sz="8800" b="1" i="0" u="none" strike="noStrike" kern="1200" cap="none" spc="0" normalizeH="0" baseline="0" noProof="0" dirty="0">
              <a:ln>
                <a:noFill/>
              </a:ln>
              <a:solidFill>
                <a:srgbClr val="3C3E7D"/>
              </a:solidFill>
              <a:effectLst/>
              <a:uLnTx/>
              <a:uFillTx/>
              <a:latin typeface="#9Slide04 SVNSantis" panose="02000000000000000000" pitchFamily="2" charset="0"/>
              <a:ea typeface="印品溜溜圆" panose="02000000000000000000" pitchFamily="2" charset="-122"/>
              <a:cs typeface="+mn-cs"/>
            </a:endParaRPr>
          </a:p>
        </p:txBody>
      </p:sp>
      <p:pic>
        <p:nvPicPr>
          <p:cNvPr id="32" name="图片 31">
            <a:extLst>
              <a:ext uri="{FF2B5EF4-FFF2-40B4-BE49-F238E27FC236}">
                <a16:creationId xmlns:a16="http://schemas.microsoft.com/office/drawing/2014/main" id="{400B3ED3-A719-4DF8-BF6E-2375CEDE518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73094" y="2462476"/>
            <a:ext cx="2042762" cy="1532071"/>
          </a:xfrm>
          <a:prstGeom prst="rect">
            <a:avLst/>
          </a:prstGeom>
        </p:spPr>
      </p:pic>
    </p:spTree>
    <p:extLst>
      <p:ext uri="{BB962C8B-B14F-4D97-AF65-F5344CB8AC3E}">
        <p14:creationId xmlns:p14="http://schemas.microsoft.com/office/powerpoint/2010/main" val="410801709"/>
      </p:ext>
    </p:extLst>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E7D4E6BE-6EB0-47B7-800A-3B213DFC0100}"/>
              </a:ext>
            </a:extLst>
          </p:cNvPr>
          <p:cNvSpPr/>
          <p:nvPr/>
        </p:nvSpPr>
        <p:spPr>
          <a:xfrm>
            <a:off x="0" y="0"/>
            <a:ext cx="12192000" cy="6858000"/>
          </a:xfrm>
          <a:prstGeom prst="rect">
            <a:avLst/>
          </a:prstGeom>
          <a:solidFill>
            <a:srgbClr val="F7F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D7854D1B-C0A5-4E8C-9C32-187677210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26" name="图片 25">
            <a:extLst>
              <a:ext uri="{FF2B5EF4-FFF2-40B4-BE49-F238E27FC236}">
                <a16:creationId xmlns:a16="http://schemas.microsoft.com/office/drawing/2014/main" id="{54233DBB-337C-40B8-97CD-9065A9935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7" name="图片 26">
            <a:extLst>
              <a:ext uri="{FF2B5EF4-FFF2-40B4-BE49-F238E27FC236}">
                <a16:creationId xmlns:a16="http://schemas.microsoft.com/office/drawing/2014/main" id="{32B54F73-1E7F-441E-B1F1-36183BA228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8" name="图片 27">
            <a:extLst>
              <a:ext uri="{FF2B5EF4-FFF2-40B4-BE49-F238E27FC236}">
                <a16:creationId xmlns:a16="http://schemas.microsoft.com/office/drawing/2014/main" id="{69C2A45A-612C-44F9-869B-68A4E1AF429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9" name="图片 28">
            <a:extLst>
              <a:ext uri="{FF2B5EF4-FFF2-40B4-BE49-F238E27FC236}">
                <a16:creationId xmlns:a16="http://schemas.microsoft.com/office/drawing/2014/main" id="{FB95C979-9CE8-41DD-8594-9FFCE6B47D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31" name="图片 30">
            <a:extLst>
              <a:ext uri="{FF2B5EF4-FFF2-40B4-BE49-F238E27FC236}">
                <a16:creationId xmlns:a16="http://schemas.microsoft.com/office/drawing/2014/main" id="{101974A5-D060-492F-9303-864ECB6A1A5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2802" y="202344"/>
            <a:ext cx="862398" cy="646798"/>
          </a:xfrm>
          <a:prstGeom prst="rect">
            <a:avLst/>
          </a:prstGeom>
        </p:spPr>
      </p:pic>
      <p:pic>
        <p:nvPicPr>
          <p:cNvPr id="32" name="图片 31">
            <a:extLst>
              <a:ext uri="{FF2B5EF4-FFF2-40B4-BE49-F238E27FC236}">
                <a16:creationId xmlns:a16="http://schemas.microsoft.com/office/drawing/2014/main" id="{BE85F955-B167-4C3D-A964-993F41C531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3" name="TextBox 2">
            <a:extLst>
              <a:ext uri="{FF2B5EF4-FFF2-40B4-BE49-F238E27FC236}">
                <a16:creationId xmlns:a16="http://schemas.microsoft.com/office/drawing/2014/main" id="{C8C404CA-3A40-8075-546D-DFD885C48B21}"/>
              </a:ext>
            </a:extLst>
          </p:cNvPr>
          <p:cNvSpPr txBox="1"/>
          <p:nvPr/>
        </p:nvSpPr>
        <p:spPr>
          <a:xfrm>
            <a:off x="1939418" y="1805537"/>
            <a:ext cx="8502440" cy="2207912"/>
          </a:xfrm>
          <a:prstGeom prst="rect">
            <a:avLst/>
          </a:prstGeom>
          <a:noFill/>
        </p:spPr>
        <p:txBody>
          <a:bodyPr wrap="square">
            <a:spAutoFit/>
          </a:bodyPr>
          <a:lstStyle/>
          <a:p>
            <a:pPr algn="ctr">
              <a:lnSpc>
                <a:spcPct val="150000"/>
              </a:lnSpc>
            </a:pPr>
            <a:r>
              <a:rPr lang="en-US" sz="3200">
                <a:effectLst/>
                <a:latin typeface="Tahoma" panose="020B0604030504040204" pitchFamily="34" charset="0"/>
                <a:ea typeface="Tahoma" panose="020B0604030504040204" pitchFamily="34" charset="0"/>
                <a:cs typeface="Tahoma" panose="020B0604030504040204" pitchFamily="34" charset="0"/>
              </a:rPr>
              <a:t>Luyện tập làm một bài thơ sáu chữ hoặc bảy chữ thể hiện cảm xúc của em về một sự vật hoặc hiện tượng nào đó trong cuộc sống</a:t>
            </a:r>
            <a:endParaRPr lang="en-US" sz="400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55748478"/>
      </p:ext>
    </p:extLst>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750"/>
                                        <p:tgtEl>
                                          <p:spTgt spid="7"/>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down)">
                                      <p:cBhvr>
                                        <p:cTn id="11" dur="750"/>
                                        <p:tgtEl>
                                          <p:spTgt spid="2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750"/>
                                        <p:tgtEl>
                                          <p:spTgt spid="29"/>
                                        </p:tgtEl>
                                      </p:cBhvr>
                                    </p:animEffect>
                                  </p:childTnLst>
                                </p:cTn>
                              </p:par>
                              <p:par>
                                <p:cTn id="16" presetID="22" presetClass="entr" presetSubtype="4"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750"/>
                                        <p:tgtEl>
                                          <p:spTgt spid="27"/>
                                        </p:tgtEl>
                                      </p:cBhvr>
                                    </p:animEffect>
                                  </p:childTnLst>
                                </p:cTn>
                              </p:par>
                              <p:par>
                                <p:cTn id="19" presetID="22" presetClass="entr" presetSubtype="4"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750"/>
                                        <p:tgtEl>
                                          <p:spTgt spid="28"/>
                                        </p:tgtEl>
                                      </p:cBhvr>
                                    </p:animEffect>
                                  </p:childTnLst>
                                </p:cTn>
                              </p:par>
                            </p:childTnLst>
                          </p:cTn>
                        </p:par>
                        <p:par>
                          <p:cTn id="22" fill="hold">
                            <p:stCondLst>
                              <p:cond delay="2250"/>
                            </p:stCondLst>
                            <p:childTnLst>
                              <p:par>
                                <p:cTn id="23" presetID="22" presetClass="entr" presetSubtype="1"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up)">
                                      <p:cBhvr>
                                        <p:cTn id="25" dur="750"/>
                                        <p:tgtEl>
                                          <p:spTgt spid="32"/>
                                        </p:tgtEl>
                                      </p:cBhvr>
                                    </p:animEffect>
                                  </p:childTnLst>
                                </p:cTn>
                              </p:par>
                            </p:childTnLst>
                          </p:cTn>
                        </p:par>
                        <p:par>
                          <p:cTn id="26" fill="hold">
                            <p:stCondLst>
                              <p:cond delay="3000"/>
                            </p:stCondLst>
                            <p:childTnLst>
                              <p:par>
                                <p:cTn id="27" presetID="53" presetClass="entr" presetSubtype="16"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750" fill="hold"/>
                                        <p:tgtEl>
                                          <p:spTgt spid="31"/>
                                        </p:tgtEl>
                                        <p:attrNameLst>
                                          <p:attrName>ppt_w</p:attrName>
                                        </p:attrNameLst>
                                      </p:cBhvr>
                                      <p:tavLst>
                                        <p:tav tm="0">
                                          <p:val>
                                            <p:fltVal val="0"/>
                                          </p:val>
                                        </p:tav>
                                        <p:tav tm="100000">
                                          <p:val>
                                            <p:strVal val="#ppt_w"/>
                                          </p:val>
                                        </p:tav>
                                      </p:tavLst>
                                    </p:anim>
                                    <p:anim calcmode="lin" valueType="num">
                                      <p:cBhvr>
                                        <p:cTn id="30" dur="750" fill="hold"/>
                                        <p:tgtEl>
                                          <p:spTgt spid="31"/>
                                        </p:tgtEl>
                                        <p:attrNameLst>
                                          <p:attrName>ppt_h</p:attrName>
                                        </p:attrNameLst>
                                      </p:cBhvr>
                                      <p:tavLst>
                                        <p:tav tm="0">
                                          <p:val>
                                            <p:fltVal val="0"/>
                                          </p:val>
                                        </p:tav>
                                        <p:tav tm="100000">
                                          <p:val>
                                            <p:strVal val="#ppt_h"/>
                                          </p:val>
                                        </p:tav>
                                      </p:tavLst>
                                    </p:anim>
                                    <p:animEffect transition="in" filter="fade">
                                      <p:cBhvr>
                                        <p:cTn id="31" dur="75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E7D4E6BE-6EB0-47B7-800A-3B213DFC0100}"/>
              </a:ext>
            </a:extLst>
          </p:cNvPr>
          <p:cNvSpPr/>
          <p:nvPr/>
        </p:nvSpPr>
        <p:spPr>
          <a:xfrm>
            <a:off x="0" y="0"/>
            <a:ext cx="12192000" cy="6858000"/>
          </a:xfrm>
          <a:prstGeom prst="rect">
            <a:avLst/>
          </a:prstGeom>
          <a:solidFill>
            <a:srgbClr val="F7F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D7854D1B-C0A5-4E8C-9C32-187677210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26" name="图片 25">
            <a:extLst>
              <a:ext uri="{FF2B5EF4-FFF2-40B4-BE49-F238E27FC236}">
                <a16:creationId xmlns:a16="http://schemas.microsoft.com/office/drawing/2014/main" id="{54233DBB-337C-40B8-97CD-9065A9935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7" name="图片 26">
            <a:extLst>
              <a:ext uri="{FF2B5EF4-FFF2-40B4-BE49-F238E27FC236}">
                <a16:creationId xmlns:a16="http://schemas.microsoft.com/office/drawing/2014/main" id="{32B54F73-1E7F-441E-B1F1-36183BA228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8" name="图片 27">
            <a:extLst>
              <a:ext uri="{FF2B5EF4-FFF2-40B4-BE49-F238E27FC236}">
                <a16:creationId xmlns:a16="http://schemas.microsoft.com/office/drawing/2014/main" id="{69C2A45A-612C-44F9-869B-68A4E1AF429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9" name="图片 28">
            <a:extLst>
              <a:ext uri="{FF2B5EF4-FFF2-40B4-BE49-F238E27FC236}">
                <a16:creationId xmlns:a16="http://schemas.microsoft.com/office/drawing/2014/main" id="{FB95C979-9CE8-41DD-8594-9FFCE6B47D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31" name="图片 30">
            <a:extLst>
              <a:ext uri="{FF2B5EF4-FFF2-40B4-BE49-F238E27FC236}">
                <a16:creationId xmlns:a16="http://schemas.microsoft.com/office/drawing/2014/main" id="{101974A5-D060-492F-9303-864ECB6A1A5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2802" y="202344"/>
            <a:ext cx="862398" cy="646798"/>
          </a:xfrm>
          <a:prstGeom prst="rect">
            <a:avLst/>
          </a:prstGeom>
        </p:spPr>
      </p:pic>
      <p:pic>
        <p:nvPicPr>
          <p:cNvPr id="32" name="图片 31">
            <a:extLst>
              <a:ext uri="{FF2B5EF4-FFF2-40B4-BE49-F238E27FC236}">
                <a16:creationId xmlns:a16="http://schemas.microsoft.com/office/drawing/2014/main" id="{BE85F955-B167-4C3D-A964-993F41C531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graphicFrame>
        <p:nvGraphicFramePr>
          <p:cNvPr id="2" name="Table 1">
            <a:extLst>
              <a:ext uri="{FF2B5EF4-FFF2-40B4-BE49-F238E27FC236}">
                <a16:creationId xmlns:a16="http://schemas.microsoft.com/office/drawing/2014/main" id="{621BA992-5219-D688-765F-33D2945E2127}"/>
              </a:ext>
            </a:extLst>
          </p:cNvPr>
          <p:cNvGraphicFramePr>
            <a:graphicFrameLocks noGrp="1"/>
          </p:cNvGraphicFramePr>
          <p:nvPr>
            <p:extLst>
              <p:ext uri="{D42A27DB-BD31-4B8C-83A1-F6EECF244321}">
                <p14:modId xmlns:p14="http://schemas.microsoft.com/office/powerpoint/2010/main" val="3548380867"/>
              </p:ext>
            </p:extLst>
          </p:nvPr>
        </p:nvGraphicFramePr>
        <p:xfrm>
          <a:off x="1068002" y="752950"/>
          <a:ext cx="10104089" cy="4505770"/>
        </p:xfrm>
        <a:graphic>
          <a:graphicData uri="http://schemas.openxmlformats.org/drawingml/2006/table">
            <a:tbl>
              <a:tblPr bandRow="1"/>
              <a:tblGrid>
                <a:gridCol w="10104089">
                  <a:extLst>
                    <a:ext uri="{9D8B030D-6E8A-4147-A177-3AD203B41FA5}">
                      <a16:colId xmlns:a16="http://schemas.microsoft.com/office/drawing/2014/main" val="683545772"/>
                    </a:ext>
                  </a:extLst>
                </a:gridCol>
              </a:tblGrid>
              <a:tr h="0">
                <a:tc>
                  <a:txBody>
                    <a:bodyPr/>
                    <a:lstStyle/>
                    <a:p>
                      <a:pPr marL="0" marR="0" algn="ctr">
                        <a:lnSpc>
                          <a:spcPct val="107000"/>
                        </a:lnSpc>
                        <a:spcBef>
                          <a:spcPts val="0"/>
                        </a:spcBef>
                        <a:spcAft>
                          <a:spcPts val="800"/>
                        </a:spcAft>
                      </a:pPr>
                      <a:r>
                        <a:rPr lang="en-US" sz="2400" b="1" kern="100">
                          <a:effectLst/>
                          <a:latin typeface="Calibri" panose="020F0502020204030204" pitchFamily="34" charset="0"/>
                          <a:ea typeface="Calibri" panose="020F0502020204030204" pitchFamily="34" charset="0"/>
                          <a:cs typeface="Calibri" panose="020F0502020204030204" pitchFamily="34" charset="0"/>
                        </a:rPr>
                        <a:t>Ý tưởng của tôi về bài thơ sẽ viết</a:t>
                      </a:r>
                      <a:endParaRPr lang="en-US" sz="1800" kern="1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2400" kern="100">
                          <a:effectLst/>
                          <a:latin typeface="Calibri" panose="020F0502020204030204" pitchFamily="34" charset="0"/>
                          <a:ea typeface="Calibri" panose="020F0502020204030204" pitchFamily="34" charset="0"/>
                          <a:cs typeface="Calibri" panose="020F0502020204030204" pitchFamily="34" charset="0"/>
                        </a:rPr>
                        <a:t>1. Sự việc, con người, cảnh sắc thiên nhiên đã để lại cho tôi cảm xúc sâu sắc là: ..............................................................................................................................</a:t>
                      </a:r>
                      <a:endParaRPr lang="en-US" sz="1800" kern="1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2400" kern="100">
                          <a:effectLst/>
                          <a:latin typeface="Calibri" panose="020F0502020204030204" pitchFamily="34" charset="0"/>
                          <a:ea typeface="Calibri" panose="020F0502020204030204" pitchFamily="34" charset="0"/>
                          <a:cs typeface="Calibri" panose="020F0502020204030204" pitchFamily="34" charset="0"/>
                        </a:rPr>
                        <a:t>..............................................................................................................................</a:t>
                      </a:r>
                    </a:p>
                    <a:p>
                      <a:pPr marL="0" marR="0">
                        <a:lnSpc>
                          <a:spcPct val="107000"/>
                        </a:lnSpc>
                        <a:spcBef>
                          <a:spcPts val="0"/>
                        </a:spcBef>
                        <a:spcAft>
                          <a:spcPts val="800"/>
                        </a:spcAft>
                      </a:pPr>
                      <a:r>
                        <a:rPr lang="en-US" sz="2400" kern="100">
                          <a:effectLst/>
                          <a:latin typeface="Calibri" panose="020F0502020204030204" pitchFamily="34" charset="0"/>
                          <a:ea typeface="Calibri" panose="020F0502020204030204" pitchFamily="34" charset="0"/>
                          <a:cs typeface="Calibri" panose="020F0502020204030204" pitchFamily="34" charset="0"/>
                        </a:rPr>
                        <a:t>2. Từ ngữ, hình ảnh nảy sinh trong đầu tôi là: .............................................................................................................................</a:t>
                      </a:r>
                      <a:endParaRPr lang="en-US" sz="1800" kern="1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2400" kern="100">
                          <a:effectLst/>
                          <a:latin typeface="Calibri" panose="020F0502020204030204" pitchFamily="34" charset="0"/>
                          <a:ea typeface="Calibri" panose="020F0502020204030204" pitchFamily="34" charset="0"/>
                          <a:cs typeface="Calibri" panose="020F0502020204030204" pitchFamily="34" charset="0"/>
                        </a:rPr>
                        <a:t>..............................................................................................................................</a:t>
                      </a:r>
                    </a:p>
                    <a:p>
                      <a:pPr marL="0" marR="0">
                        <a:lnSpc>
                          <a:spcPct val="107000"/>
                        </a:lnSpc>
                        <a:spcBef>
                          <a:spcPts val="0"/>
                        </a:spcBef>
                        <a:spcAft>
                          <a:spcPts val="800"/>
                        </a:spcAft>
                      </a:pPr>
                      <a:r>
                        <a:rPr lang="en-US" sz="2400" kern="100">
                          <a:effectLst/>
                          <a:latin typeface="Calibri" panose="020F0502020204030204" pitchFamily="34" charset="0"/>
                          <a:ea typeface="Calibri" panose="020F0502020204030204" pitchFamily="34" charset="0"/>
                          <a:cs typeface="Calibri" panose="020F0502020204030204" pitchFamily="34" charset="0"/>
                        </a:rPr>
                        <a:t>3. Tôi viết điều này để ..............................................................................................................................</a:t>
                      </a:r>
                      <a:endParaRPr lang="en-US" sz="1800" kern="1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2400" kern="100">
                          <a:effectLst/>
                          <a:latin typeface="Calibri" panose="020F0502020204030204" pitchFamily="34" charset="0"/>
                          <a:ea typeface="Calibri" panose="020F0502020204030204" pitchFamily="34" charset="0"/>
                          <a:cs typeface="Calibri" panose="020F0502020204030204" pitchFamily="34" charset="0"/>
                        </a:rPr>
                        <a:t>..............................................................................................................................</a:t>
                      </a:r>
                      <a:endParaRPr lang="en-US" sz="1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664446944"/>
                  </a:ext>
                </a:extLst>
              </a:tr>
            </a:tbl>
          </a:graphicData>
        </a:graphic>
      </p:graphicFrame>
    </p:spTree>
    <p:extLst>
      <p:ext uri="{BB962C8B-B14F-4D97-AF65-F5344CB8AC3E}">
        <p14:creationId xmlns:p14="http://schemas.microsoft.com/office/powerpoint/2010/main" val="138180108"/>
      </p:ext>
    </p:extLst>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母亲节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TotalTime>
  <Words>833</Words>
  <Application>Microsoft Office PowerPoint</Application>
  <PresentationFormat>Widescreen</PresentationFormat>
  <Paragraphs>108</Paragraphs>
  <Slides>14</Slides>
  <Notes>14</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14</vt:i4>
      </vt:variant>
    </vt:vector>
  </HeadingPairs>
  <TitlesOfParts>
    <vt:vector size="27" baseType="lpstr">
      <vt:lpstr>Arial</vt:lpstr>
      <vt:lpstr>等线</vt:lpstr>
      <vt:lpstr>UTM Androgyne</vt:lpstr>
      <vt:lpstr>Times New Roman</vt:lpstr>
      <vt:lpstr>印品溜溜圆</vt:lpstr>
      <vt:lpstr>Tahoma</vt:lpstr>
      <vt:lpstr>印品天逸黑</vt:lpstr>
      <vt:lpstr>Symbol</vt:lpstr>
      <vt:lpstr>#9Slide04 SVNSantis</vt:lpstr>
      <vt:lpstr>等线 Light</vt:lpstr>
      <vt:lpstr>Calibri</vt:lpstr>
      <vt:lpstr>#9Slide03 SFU Futura_03</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母亲节2</dc:title>
  <dc:creator>张 建春</dc:creator>
  <cp:lastModifiedBy>Admin</cp:lastModifiedBy>
  <cp:revision>30</cp:revision>
  <dcterms:created xsi:type="dcterms:W3CDTF">2019-04-04T06:39:38Z</dcterms:created>
  <dcterms:modified xsi:type="dcterms:W3CDTF">2023-06-18T06:16:05Z</dcterms:modified>
</cp:coreProperties>
</file>